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801600" cy="9601200" type="A3"/>
  <p:notesSz cx="6858000" cy="9144000"/>
  <p:defaultTextStyle>
    <a:defPPr>
      <a:defRPr lang="de-DE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E46A"/>
    <a:srgbClr val="B4DD3F"/>
    <a:srgbClr val="98C22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560" y="11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0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3054-0937-4B18-80EF-8B129C82A36E}" type="datetimeFigureOut">
              <a:rPr lang="de-AT" smtClean="0"/>
              <a:t>08.11.2018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970A3-F48B-4EB6-8D30-36F088097FF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1245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D5636-36F3-4FC9-AA26-838921A4EB62}" type="datetimeFigureOut">
              <a:rPr lang="de-AT" smtClean="0"/>
              <a:t>08.11.2018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7764-C22B-4040-A08A-5A3C0F6CA36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425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2994960" y="537845"/>
            <a:ext cx="4031615" cy="1147032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D5636-36F3-4FC9-AA26-838921A4EB62}" type="datetimeFigureOut">
              <a:rPr lang="de-AT" smtClean="0"/>
              <a:t>08.11.2018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7764-C22B-4040-A08A-5A3C0F6CA36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037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D5636-36F3-4FC9-AA26-838921A4EB62}" type="datetimeFigureOut">
              <a:rPr lang="de-AT" smtClean="0"/>
              <a:t>08.11.2018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7764-C22B-4040-A08A-5A3C0F6CA36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994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8" y="6169662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0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00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0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01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01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0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02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02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D5636-36F3-4FC9-AA26-838921A4EB62}" type="datetimeFigureOut">
              <a:rPr lang="de-AT" smtClean="0"/>
              <a:t>08.11.2018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7764-C22B-4040-A08A-5A3C0F6CA36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91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95670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D5636-36F3-4FC9-AA26-838921A4EB62}" type="datetimeFigureOut">
              <a:rPr lang="de-AT" smtClean="0"/>
              <a:t>08.11.2018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7764-C22B-4040-A08A-5A3C0F6CA36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4751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03" indent="0">
              <a:buNone/>
              <a:defRPr sz="2800" b="1"/>
            </a:lvl2pPr>
            <a:lvl3pPr marL="1280006" indent="0">
              <a:buNone/>
              <a:defRPr sz="2500" b="1"/>
            </a:lvl3pPr>
            <a:lvl4pPr marL="1920009" indent="0">
              <a:buNone/>
              <a:defRPr sz="2200" b="1"/>
            </a:lvl4pPr>
            <a:lvl5pPr marL="2560013" indent="0">
              <a:buNone/>
              <a:defRPr sz="2200" b="1"/>
            </a:lvl5pPr>
            <a:lvl6pPr marL="3200016" indent="0">
              <a:buNone/>
              <a:defRPr sz="2200" b="1"/>
            </a:lvl6pPr>
            <a:lvl7pPr marL="3840019" indent="0">
              <a:buNone/>
              <a:defRPr sz="2200" b="1"/>
            </a:lvl7pPr>
            <a:lvl8pPr marL="4480022" indent="0">
              <a:buNone/>
              <a:defRPr sz="2200" b="1"/>
            </a:lvl8pPr>
            <a:lvl9pPr marL="5120025" indent="0">
              <a:buNone/>
              <a:defRPr sz="2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503037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03" indent="0">
              <a:buNone/>
              <a:defRPr sz="2800" b="1"/>
            </a:lvl2pPr>
            <a:lvl3pPr marL="1280006" indent="0">
              <a:buNone/>
              <a:defRPr sz="2500" b="1"/>
            </a:lvl3pPr>
            <a:lvl4pPr marL="1920009" indent="0">
              <a:buNone/>
              <a:defRPr sz="2200" b="1"/>
            </a:lvl4pPr>
            <a:lvl5pPr marL="2560013" indent="0">
              <a:buNone/>
              <a:defRPr sz="2200" b="1"/>
            </a:lvl5pPr>
            <a:lvl6pPr marL="3200016" indent="0">
              <a:buNone/>
              <a:defRPr sz="2200" b="1"/>
            </a:lvl6pPr>
            <a:lvl7pPr marL="3840019" indent="0">
              <a:buNone/>
              <a:defRPr sz="2200" b="1"/>
            </a:lvl7pPr>
            <a:lvl8pPr marL="4480022" indent="0">
              <a:buNone/>
              <a:defRPr sz="2200" b="1"/>
            </a:lvl8pPr>
            <a:lvl9pPr marL="5120025" indent="0">
              <a:buNone/>
              <a:defRPr sz="2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503037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D5636-36F3-4FC9-AA26-838921A4EB62}" type="datetimeFigureOut">
              <a:rPr lang="de-AT" smtClean="0"/>
              <a:t>08.11.2018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7764-C22B-4040-A08A-5A3C0F6CA36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817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D5636-36F3-4FC9-AA26-838921A4EB62}" type="datetimeFigureOut">
              <a:rPr lang="de-AT" smtClean="0"/>
              <a:t>08.11.2018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7764-C22B-4040-A08A-5A3C0F6CA36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77886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D5636-36F3-4FC9-AA26-838921A4EB62}" type="datetimeFigureOut">
              <a:rPr lang="de-AT" smtClean="0"/>
              <a:t>08.11.2018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7764-C22B-4040-A08A-5A3C0F6CA36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6273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05070" y="382272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03" indent="0">
              <a:buNone/>
              <a:defRPr sz="1700"/>
            </a:lvl2pPr>
            <a:lvl3pPr marL="1280006" indent="0">
              <a:buNone/>
              <a:defRPr sz="1400"/>
            </a:lvl3pPr>
            <a:lvl4pPr marL="1920009" indent="0">
              <a:buNone/>
              <a:defRPr sz="1300"/>
            </a:lvl4pPr>
            <a:lvl5pPr marL="2560013" indent="0">
              <a:buNone/>
              <a:defRPr sz="1300"/>
            </a:lvl5pPr>
            <a:lvl6pPr marL="3200016" indent="0">
              <a:buNone/>
              <a:defRPr sz="1300"/>
            </a:lvl6pPr>
            <a:lvl7pPr marL="3840019" indent="0">
              <a:buNone/>
              <a:defRPr sz="1300"/>
            </a:lvl7pPr>
            <a:lvl8pPr marL="4480022" indent="0">
              <a:buNone/>
              <a:defRPr sz="1300"/>
            </a:lvl8pPr>
            <a:lvl9pPr marL="5120025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D5636-36F3-4FC9-AA26-838921A4EB62}" type="datetimeFigureOut">
              <a:rPr lang="de-AT" smtClean="0"/>
              <a:t>08.11.2018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7764-C22B-4040-A08A-5A3C0F6CA36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90510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03" indent="0">
              <a:buNone/>
              <a:defRPr sz="3900"/>
            </a:lvl2pPr>
            <a:lvl3pPr marL="1280006" indent="0">
              <a:buNone/>
              <a:defRPr sz="3400"/>
            </a:lvl3pPr>
            <a:lvl4pPr marL="1920009" indent="0">
              <a:buNone/>
              <a:defRPr sz="2800"/>
            </a:lvl4pPr>
            <a:lvl5pPr marL="2560013" indent="0">
              <a:buNone/>
              <a:defRPr sz="2800"/>
            </a:lvl5pPr>
            <a:lvl6pPr marL="3200016" indent="0">
              <a:buNone/>
              <a:defRPr sz="2800"/>
            </a:lvl6pPr>
            <a:lvl7pPr marL="3840019" indent="0">
              <a:buNone/>
              <a:defRPr sz="2800"/>
            </a:lvl7pPr>
            <a:lvl8pPr marL="4480022" indent="0">
              <a:buNone/>
              <a:defRPr sz="2800"/>
            </a:lvl8pPr>
            <a:lvl9pPr marL="5120025" indent="0">
              <a:buNone/>
              <a:defRPr sz="28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03" indent="0">
              <a:buNone/>
              <a:defRPr sz="1700"/>
            </a:lvl2pPr>
            <a:lvl3pPr marL="1280006" indent="0">
              <a:buNone/>
              <a:defRPr sz="1400"/>
            </a:lvl3pPr>
            <a:lvl4pPr marL="1920009" indent="0">
              <a:buNone/>
              <a:defRPr sz="1300"/>
            </a:lvl4pPr>
            <a:lvl5pPr marL="2560013" indent="0">
              <a:buNone/>
              <a:defRPr sz="1300"/>
            </a:lvl5pPr>
            <a:lvl6pPr marL="3200016" indent="0">
              <a:buNone/>
              <a:defRPr sz="1300"/>
            </a:lvl6pPr>
            <a:lvl7pPr marL="3840019" indent="0">
              <a:buNone/>
              <a:defRPr sz="1300"/>
            </a:lvl7pPr>
            <a:lvl8pPr marL="4480022" indent="0">
              <a:buNone/>
              <a:defRPr sz="1300"/>
            </a:lvl8pPr>
            <a:lvl9pPr marL="5120025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D5636-36F3-4FC9-AA26-838921A4EB62}" type="datetimeFigureOut">
              <a:rPr lang="de-AT" smtClean="0"/>
              <a:t>08.11.2018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7764-C22B-4040-A08A-5A3C0F6CA36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5039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01" tIns="64001" rIns="128001" bIns="64001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8001" tIns="64001" rIns="128001" bIns="64001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D5636-36F3-4FC9-AA26-838921A4EB62}" type="datetimeFigureOut">
              <a:rPr lang="de-AT" smtClean="0"/>
              <a:t>08.11.2018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07764-C22B-4040-A08A-5A3C0F6CA36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7581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1280006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03" indent="-480003" algn="l" defTabSz="1280006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005" indent="-40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008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011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14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017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020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25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028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03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006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009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013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016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019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022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025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72" b="4532"/>
          <a:stretch/>
        </p:blipFill>
        <p:spPr>
          <a:xfrm>
            <a:off x="0" y="0"/>
            <a:ext cx="12808484" cy="9601200"/>
          </a:xfrm>
          <a:prstGeom prst="rect">
            <a:avLst/>
          </a:prstGeom>
        </p:spPr>
      </p:pic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95180"/>
              </p:ext>
            </p:extLst>
          </p:nvPr>
        </p:nvGraphicFramePr>
        <p:xfrm>
          <a:off x="175846" y="1459525"/>
          <a:ext cx="12429740" cy="79773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1356">
                  <a:extLst>
                    <a:ext uri="{9D8B030D-6E8A-4147-A177-3AD203B41FA5}">
                      <a16:colId xmlns:a16="http://schemas.microsoft.com/office/drawing/2014/main" val="416011218"/>
                    </a:ext>
                  </a:extLst>
                </a:gridCol>
                <a:gridCol w="5758415">
                  <a:extLst>
                    <a:ext uri="{9D8B030D-6E8A-4147-A177-3AD203B41FA5}">
                      <a16:colId xmlns:a16="http://schemas.microsoft.com/office/drawing/2014/main" val="1872334713"/>
                    </a:ext>
                  </a:extLst>
                </a:gridCol>
                <a:gridCol w="4369969">
                  <a:extLst>
                    <a:ext uri="{9D8B030D-6E8A-4147-A177-3AD203B41FA5}">
                      <a16:colId xmlns:a16="http://schemas.microsoft.com/office/drawing/2014/main" val="3243811851"/>
                    </a:ext>
                  </a:extLst>
                </a:gridCol>
              </a:tblGrid>
              <a:tr h="1211261">
                <a:tc>
                  <a:txBody>
                    <a:bodyPr/>
                    <a:lstStyle/>
                    <a:p>
                      <a:pPr algn="ctr"/>
                      <a:endParaRPr lang="de-AT" sz="3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Adobe Devanagari" pitchFamily="18" charset="0"/>
                        <a:cs typeface="Adobe Devanagari" pitchFamily="18" charset="0"/>
                      </a:endParaRP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3200" b="1" u="non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Besondere Aktivität(en)</a:t>
                      </a:r>
                      <a:endParaRPr lang="de-AT" sz="3200" b="1" u="none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Adobe Devanagari" pitchFamily="18" charset="0"/>
                        <a:cs typeface="Adobe Devanagari" pitchFamily="18" charset="0"/>
                      </a:endParaRP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3200" b="1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Kochplan</a:t>
                      </a:r>
                      <a:endParaRPr lang="de-AT" sz="3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Adobe Devanagari" pitchFamily="18" charset="0"/>
                        <a:cs typeface="Adobe Devanagari" pitchFamily="18" charset="0"/>
                      </a:endParaRP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357328"/>
                  </a:ext>
                </a:extLst>
              </a:tr>
              <a:tr h="932742">
                <a:tc>
                  <a:txBody>
                    <a:bodyPr/>
                    <a:lstStyle/>
                    <a:p>
                      <a:pPr algn="ctr"/>
                      <a:r>
                        <a:rPr lang="de-AT" sz="3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Montag</a:t>
                      </a:r>
                      <a:endParaRPr lang="de-AT" sz="3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Adobe Devanagari" pitchFamily="18" charset="0"/>
                        <a:cs typeface="Adobe Devanagari" pitchFamily="18" charset="0"/>
                      </a:endParaRP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Ganztags-Schulausflug von Max und</a:t>
                      </a:r>
                      <a:r>
                        <a:rPr lang="de-AT" baseline="0" dirty="0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 Tina</a:t>
                      </a:r>
                      <a:endParaRPr lang="de-AT" dirty="0">
                        <a:solidFill>
                          <a:schemeClr val="tx1"/>
                        </a:solidFill>
                        <a:latin typeface="Adobe Devanagari" pitchFamily="18" charset="0"/>
                        <a:cs typeface="Adobe Devanagari" pitchFamily="18" charset="0"/>
                      </a:endParaRP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2 Lunchpakete</a:t>
                      </a:r>
                      <a:r>
                        <a:rPr lang="de-AT" baseline="0" dirty="0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 </a:t>
                      </a:r>
                      <a:br>
                        <a:rPr lang="de-AT" baseline="0" dirty="0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</a:br>
                      <a:r>
                        <a:rPr lang="de-AT" baseline="0" dirty="0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(</a:t>
                      </a:r>
                      <a:r>
                        <a:rPr lang="de-AT" baseline="0" dirty="0" err="1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Jausenbrot</a:t>
                      </a:r>
                      <a:r>
                        <a:rPr lang="de-AT" baseline="0" dirty="0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, Apfelspalten)</a:t>
                      </a:r>
                      <a:endParaRPr lang="de-AT" dirty="0">
                        <a:solidFill>
                          <a:schemeClr val="tx1"/>
                        </a:solidFill>
                        <a:latin typeface="Adobe Devanagari" pitchFamily="18" charset="0"/>
                        <a:cs typeface="Adobe Devanagari" pitchFamily="18" charset="0"/>
                      </a:endParaRP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973147"/>
                  </a:ext>
                </a:extLst>
              </a:tr>
              <a:tr h="938066">
                <a:tc>
                  <a:txBody>
                    <a:bodyPr/>
                    <a:lstStyle/>
                    <a:p>
                      <a:pPr algn="ctr"/>
                      <a:r>
                        <a:rPr lang="de-AT" sz="3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Dienstag</a:t>
                      </a:r>
                      <a:endParaRPr lang="de-AT" sz="3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Adobe Devanagari" pitchFamily="18" charset="0"/>
                        <a:cs typeface="Adobe Devanagari" pitchFamily="18" charset="0"/>
                      </a:endParaRP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Nachmittags:</a:t>
                      </a:r>
                      <a:r>
                        <a:rPr lang="de-AT" baseline="0" dirty="0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 </a:t>
                      </a:r>
                      <a:r>
                        <a:rPr lang="de-AT" baseline="0" dirty="0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Apfelpflücken </a:t>
                      </a:r>
                      <a:r>
                        <a:rPr lang="de-AT" baseline="0" dirty="0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im Obstgarten (Max, Tina, Mama)</a:t>
                      </a:r>
                      <a:endParaRPr lang="de-AT" dirty="0">
                        <a:solidFill>
                          <a:schemeClr val="tx1"/>
                        </a:solidFill>
                        <a:latin typeface="Adobe Devanagari" pitchFamily="18" charset="0"/>
                        <a:cs typeface="Adobe Devanagari" pitchFamily="18" charset="0"/>
                      </a:endParaRP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AT" dirty="0">
                        <a:solidFill>
                          <a:schemeClr val="tx1"/>
                        </a:solidFill>
                        <a:latin typeface="Adobe Devanagari" pitchFamily="18" charset="0"/>
                        <a:cs typeface="Adobe Devanagari" pitchFamily="18" charset="0"/>
                      </a:endParaRP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39689"/>
                  </a:ext>
                </a:extLst>
              </a:tr>
              <a:tr h="938066">
                <a:tc>
                  <a:txBody>
                    <a:bodyPr/>
                    <a:lstStyle/>
                    <a:p>
                      <a:pPr algn="ctr"/>
                      <a:r>
                        <a:rPr lang="de-AT" sz="3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Mittwoch</a:t>
                      </a:r>
                      <a:endParaRPr lang="de-AT" sz="3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Adobe Devanagari" pitchFamily="18" charset="0"/>
                        <a:cs typeface="Adobe Devanagari" pitchFamily="18" charset="0"/>
                      </a:endParaRP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Abends: Gemeinsam</a:t>
                      </a:r>
                      <a:r>
                        <a:rPr lang="de-AT" baseline="0" dirty="0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 kochen</a:t>
                      </a:r>
                      <a:endParaRPr lang="de-AT" dirty="0" smtClean="0">
                        <a:solidFill>
                          <a:schemeClr val="tx1"/>
                        </a:solidFill>
                        <a:latin typeface="Adobe Devanagari" pitchFamily="18" charset="0"/>
                        <a:cs typeface="Adobe Devanagari" pitchFamily="18" charset="0"/>
                      </a:endParaRP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Pizza</a:t>
                      </a: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544604"/>
                  </a:ext>
                </a:extLst>
              </a:tr>
              <a:tr h="938066">
                <a:tc>
                  <a:txBody>
                    <a:bodyPr/>
                    <a:lstStyle/>
                    <a:p>
                      <a:pPr algn="ctr"/>
                      <a:r>
                        <a:rPr lang="de-AT" sz="3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Donnerstag</a:t>
                      </a:r>
                      <a:endParaRPr lang="de-AT" sz="3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Adobe Devanagari" pitchFamily="18" charset="0"/>
                        <a:cs typeface="Adobe Devanagari" pitchFamily="18" charset="0"/>
                      </a:endParaRP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Nachmittag: Schulfest mit Gewinnspiel</a:t>
                      </a: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Pizzareste </a:t>
                      </a:r>
                      <a:r>
                        <a:rPr lang="de-AT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von Mittwoch </a:t>
                      </a:r>
                      <a:r>
                        <a:rPr lang="de-AT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  <a:sym typeface="Wingdings" panose="05000000000000000000" pitchFamily="2" charset="2"/>
                        </a:rPr>
                        <a:t></a:t>
                      </a:r>
                      <a:endParaRPr lang="de-AT" dirty="0">
                        <a:solidFill>
                          <a:schemeClr val="tx1"/>
                        </a:solidFill>
                        <a:latin typeface="Adobe Devanagari" pitchFamily="18" charset="0"/>
                        <a:cs typeface="Adobe Devanagari" pitchFamily="18" charset="0"/>
                      </a:endParaRP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973565"/>
                  </a:ext>
                </a:extLst>
              </a:tr>
              <a:tr h="938066">
                <a:tc>
                  <a:txBody>
                    <a:bodyPr/>
                    <a:lstStyle/>
                    <a:p>
                      <a:pPr algn="ctr"/>
                      <a:r>
                        <a:rPr lang="de-AT" sz="3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Freitag</a:t>
                      </a:r>
                      <a:endParaRPr lang="de-AT" sz="3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Adobe Devanagari" pitchFamily="18" charset="0"/>
                        <a:cs typeface="Adobe Devanagari" pitchFamily="18" charset="0"/>
                      </a:endParaRP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Grillabend im Garten </a:t>
                      </a:r>
                      <a:endParaRPr lang="de-AT" dirty="0">
                        <a:solidFill>
                          <a:schemeClr val="tx1"/>
                        </a:solidFill>
                        <a:latin typeface="Adobe Devanagari" pitchFamily="18" charset="0"/>
                        <a:cs typeface="Adobe Devanagari" pitchFamily="18" charset="0"/>
                      </a:endParaRP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Einkaufen:</a:t>
                      </a:r>
                      <a:r>
                        <a:rPr lang="de-AT" baseline="0" dirty="0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 Bratwürste, Gemüse zum Grillen, Kartoffel, Salat</a:t>
                      </a:r>
                      <a:endParaRPr lang="de-AT" dirty="0">
                        <a:solidFill>
                          <a:schemeClr val="tx1"/>
                        </a:solidFill>
                        <a:latin typeface="Adobe Devanagari" pitchFamily="18" charset="0"/>
                        <a:cs typeface="Adobe Devanagari" pitchFamily="18" charset="0"/>
                      </a:endParaRP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728176"/>
                  </a:ext>
                </a:extLst>
              </a:tr>
              <a:tr h="938066">
                <a:tc>
                  <a:txBody>
                    <a:bodyPr/>
                    <a:lstStyle/>
                    <a:p>
                      <a:pPr algn="ctr"/>
                      <a:r>
                        <a:rPr lang="de-AT" sz="3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Samstag</a:t>
                      </a:r>
                      <a:endParaRPr lang="de-AT" sz="3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Adobe Devanagari" pitchFamily="18" charset="0"/>
                        <a:cs typeface="Adobe Devanagari" pitchFamily="18" charset="0"/>
                      </a:endParaRP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AT" dirty="0">
                        <a:solidFill>
                          <a:schemeClr val="tx1"/>
                        </a:solidFill>
                        <a:latin typeface="Adobe Devanagari" pitchFamily="18" charset="0"/>
                        <a:cs typeface="Adobe Devanagari" pitchFamily="18" charset="0"/>
                      </a:endParaRP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AT" dirty="0">
                        <a:solidFill>
                          <a:schemeClr val="tx1"/>
                        </a:solidFill>
                        <a:latin typeface="Adobe Devanagari" pitchFamily="18" charset="0"/>
                        <a:cs typeface="Adobe Devanagari" pitchFamily="18" charset="0"/>
                      </a:endParaRP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920046"/>
                  </a:ext>
                </a:extLst>
              </a:tr>
              <a:tr h="938066">
                <a:tc>
                  <a:txBody>
                    <a:bodyPr/>
                    <a:lstStyle/>
                    <a:p>
                      <a:pPr algn="ctr"/>
                      <a:r>
                        <a:rPr lang="de-AT" sz="3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Sonntag</a:t>
                      </a:r>
                      <a:endParaRPr lang="de-AT" sz="3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Adobe Devanagari" pitchFamily="18" charset="0"/>
                        <a:cs typeface="Adobe Devanagari" pitchFamily="18" charset="0"/>
                      </a:endParaRP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Großes Familien-Sonntagsfrühstück</a:t>
                      </a:r>
                      <a:endParaRPr lang="de-AT" dirty="0">
                        <a:solidFill>
                          <a:schemeClr val="tx1"/>
                        </a:solidFill>
                        <a:latin typeface="Adobe Devanagari" pitchFamily="18" charset="0"/>
                        <a:cs typeface="Adobe Devanagari" pitchFamily="18" charset="0"/>
                      </a:endParaRP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Einkaufen: Gebäck, Käse, Wurstwaren,</a:t>
                      </a:r>
                      <a:r>
                        <a:rPr lang="de-AT" baseline="0" dirty="0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 </a:t>
                      </a:r>
                      <a:r>
                        <a:rPr lang="de-AT" dirty="0" smtClean="0">
                          <a:solidFill>
                            <a:schemeClr val="tx1"/>
                          </a:solidFill>
                          <a:latin typeface="Adobe Devanagari" pitchFamily="18" charset="0"/>
                          <a:cs typeface="Adobe Devanagari" pitchFamily="18" charset="0"/>
                        </a:rPr>
                        <a:t>frisches Obst, Joghurt</a:t>
                      </a:r>
                      <a:endParaRPr lang="de-AT" dirty="0">
                        <a:solidFill>
                          <a:schemeClr val="tx1"/>
                        </a:solidFill>
                        <a:latin typeface="Adobe Devanagari" pitchFamily="18" charset="0"/>
                        <a:cs typeface="Adobe Devanagari" pitchFamily="18" charset="0"/>
                      </a:endParaRPr>
                    </a:p>
                  </a:txBody>
                  <a:tcPr marL="144000" marR="144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9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159496"/>
                  </a:ext>
                </a:extLst>
              </a:tr>
            </a:tbl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4432300" y="245175"/>
            <a:ext cx="5397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4800" b="1" cap="small" dirty="0" smtClean="0">
                <a:solidFill>
                  <a:schemeClr val="tx2">
                    <a:lumMod val="50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Familienplaner</a:t>
            </a:r>
            <a:endParaRPr lang="de-AT" b="1" cap="small" dirty="0">
              <a:solidFill>
                <a:schemeClr val="tx2">
                  <a:lumMod val="50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cxnSp>
        <p:nvCxnSpPr>
          <p:cNvPr id="10" name="Gerader Verbinder 9"/>
          <p:cNvCxnSpPr/>
          <p:nvPr/>
        </p:nvCxnSpPr>
        <p:spPr>
          <a:xfrm>
            <a:off x="3378200" y="2414580"/>
            <a:ext cx="4127500" cy="9541"/>
          </a:xfrm>
          <a:prstGeom prst="line">
            <a:avLst/>
          </a:prstGeom>
          <a:ln w="508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>
          <a:xfrm>
            <a:off x="9190896" y="2424121"/>
            <a:ext cx="1925509" cy="12700"/>
          </a:xfrm>
          <a:prstGeom prst="line">
            <a:avLst/>
          </a:prstGeom>
          <a:ln w="508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3650" y="108078"/>
            <a:ext cx="2451936" cy="878261"/>
          </a:xfrm>
          <a:prstGeom prst="rect">
            <a:avLst/>
          </a:prstGeom>
        </p:spPr>
      </p:pic>
      <p:grpSp>
        <p:nvGrpSpPr>
          <p:cNvPr id="11" name="Gruppieren 10"/>
          <p:cNvGrpSpPr/>
          <p:nvPr/>
        </p:nvGrpSpPr>
        <p:grpSpPr>
          <a:xfrm>
            <a:off x="314983" y="144044"/>
            <a:ext cx="2452280" cy="2097160"/>
            <a:chOff x="131563" y="95840"/>
            <a:chExt cx="2690531" cy="2227412"/>
          </a:xfrm>
        </p:grpSpPr>
        <p:sp>
          <p:nvSpPr>
            <p:cNvPr id="6" name="Ellipse 5"/>
            <p:cNvSpPr/>
            <p:nvPr/>
          </p:nvSpPr>
          <p:spPr>
            <a:xfrm>
              <a:off x="131563" y="95840"/>
              <a:ext cx="2690531" cy="2227412"/>
            </a:xfrm>
            <a:prstGeom prst="ellipse">
              <a:avLst/>
            </a:prstGeom>
            <a:gradFill>
              <a:gsLst>
                <a:gs pos="0">
                  <a:srgbClr val="98C222"/>
                </a:gs>
                <a:gs pos="80000">
                  <a:srgbClr val="B4DD3F"/>
                </a:gs>
                <a:gs pos="100000">
                  <a:srgbClr val="C4E46A"/>
                </a:gs>
              </a:gsLst>
            </a:gra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/>
            </a:p>
          </p:txBody>
        </p:sp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4339" y="337116"/>
              <a:ext cx="1900695" cy="1289231"/>
            </a:xfrm>
            <a:prstGeom prst="rect">
              <a:avLst/>
            </a:prstGeom>
          </p:spPr>
        </p:pic>
        <p:sp>
          <p:nvSpPr>
            <p:cNvPr id="8" name="Textfeld 7"/>
            <p:cNvSpPr txBox="1"/>
            <p:nvPr/>
          </p:nvSpPr>
          <p:spPr>
            <a:xfrm>
              <a:off x="520836" y="1671488"/>
              <a:ext cx="1911985" cy="3922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1800" b="1" dirty="0" smtClean="0">
                  <a:solidFill>
                    <a:schemeClr val="bg1"/>
                  </a:solidFill>
                </a:rPr>
                <a:t>Familie Müller</a:t>
              </a:r>
              <a:endParaRPr lang="de-AT" sz="18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459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75</Words>
  <Application>Microsoft Office PowerPoint</Application>
  <PresentationFormat>A3-Papier (297 x 420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Adobe Devanagari</vt:lpstr>
      <vt:lpstr>Arial</vt:lpstr>
      <vt:lpstr>Calibri</vt:lpstr>
      <vt:lpstr>Wingdings</vt:lpstr>
      <vt:lpstr>Larissa</vt:lpstr>
      <vt:lpstr>PowerPoint-Präsentation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Iris Gruber</dc:creator>
  <cp:lastModifiedBy>Marta Cociancig</cp:lastModifiedBy>
  <cp:revision>53</cp:revision>
  <dcterms:created xsi:type="dcterms:W3CDTF">2017-06-21T09:36:21Z</dcterms:created>
  <dcterms:modified xsi:type="dcterms:W3CDTF">2018-11-08T07:24:49Z</dcterms:modified>
</cp:coreProperties>
</file>