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8001000" cy="11315700"/>
  <p:notesSz cx="7099300" cy="10234613"/>
  <p:defaultTextStyle>
    <a:defPPr>
      <a:defRPr lang="de-DE"/>
    </a:defPPr>
    <a:lvl1pPr algn="l" rtl="0" fontAlgn="base">
      <a:spcBef>
        <a:spcPct val="0"/>
      </a:spcBef>
      <a:spcAft>
        <a:spcPct val="0"/>
      </a:spcAft>
      <a:defRPr sz="2400" kern="1200">
        <a:solidFill>
          <a:schemeClr val="tx1"/>
        </a:solidFill>
        <a:latin typeface="Times" panose="02020603050405020304" pitchFamily="18" charset="0"/>
        <a:ea typeface="Geneva" pitchFamily="69" charset="-128"/>
        <a:cs typeface="+mn-cs"/>
      </a:defRPr>
    </a:lvl1pPr>
    <a:lvl2pPr marL="455613" indent="1588" algn="l" rtl="0" fontAlgn="base">
      <a:spcBef>
        <a:spcPct val="0"/>
      </a:spcBef>
      <a:spcAft>
        <a:spcPct val="0"/>
      </a:spcAft>
      <a:defRPr sz="2400" kern="1200">
        <a:solidFill>
          <a:schemeClr val="tx1"/>
        </a:solidFill>
        <a:latin typeface="Times" panose="02020603050405020304" pitchFamily="18" charset="0"/>
        <a:ea typeface="Geneva" pitchFamily="69" charset="-128"/>
        <a:cs typeface="+mn-cs"/>
      </a:defRPr>
    </a:lvl2pPr>
    <a:lvl3pPr marL="911225" indent="3175" algn="l" rtl="0" fontAlgn="base">
      <a:spcBef>
        <a:spcPct val="0"/>
      </a:spcBef>
      <a:spcAft>
        <a:spcPct val="0"/>
      </a:spcAft>
      <a:defRPr sz="2400" kern="1200">
        <a:solidFill>
          <a:schemeClr val="tx1"/>
        </a:solidFill>
        <a:latin typeface="Times" panose="02020603050405020304" pitchFamily="18" charset="0"/>
        <a:ea typeface="Geneva" pitchFamily="69" charset="-128"/>
        <a:cs typeface="+mn-cs"/>
      </a:defRPr>
    </a:lvl3pPr>
    <a:lvl4pPr marL="1368425" indent="3175" algn="l" rtl="0" fontAlgn="base">
      <a:spcBef>
        <a:spcPct val="0"/>
      </a:spcBef>
      <a:spcAft>
        <a:spcPct val="0"/>
      </a:spcAft>
      <a:defRPr sz="2400" kern="1200">
        <a:solidFill>
          <a:schemeClr val="tx1"/>
        </a:solidFill>
        <a:latin typeface="Times" panose="02020603050405020304" pitchFamily="18" charset="0"/>
        <a:ea typeface="Geneva" pitchFamily="69" charset="-128"/>
        <a:cs typeface="+mn-cs"/>
      </a:defRPr>
    </a:lvl4pPr>
    <a:lvl5pPr marL="1824038" indent="4763" algn="l" rtl="0" fontAlgn="base">
      <a:spcBef>
        <a:spcPct val="0"/>
      </a:spcBef>
      <a:spcAft>
        <a:spcPct val="0"/>
      </a:spcAft>
      <a:defRPr sz="2400" kern="1200">
        <a:solidFill>
          <a:schemeClr val="tx1"/>
        </a:solidFill>
        <a:latin typeface="Times" panose="02020603050405020304" pitchFamily="18" charset="0"/>
        <a:ea typeface="Geneva" pitchFamily="69" charset="-128"/>
        <a:cs typeface="+mn-cs"/>
      </a:defRPr>
    </a:lvl5pPr>
    <a:lvl6pPr marL="2286000" algn="l" defTabSz="914400" rtl="0" eaLnBrk="1" latinLnBrk="0" hangingPunct="1">
      <a:defRPr sz="2400" kern="1200">
        <a:solidFill>
          <a:schemeClr val="tx1"/>
        </a:solidFill>
        <a:latin typeface="Times" panose="02020603050405020304" pitchFamily="18" charset="0"/>
        <a:ea typeface="Geneva" pitchFamily="69" charset="-128"/>
        <a:cs typeface="+mn-cs"/>
      </a:defRPr>
    </a:lvl6pPr>
    <a:lvl7pPr marL="2743200" algn="l" defTabSz="914400" rtl="0" eaLnBrk="1" latinLnBrk="0" hangingPunct="1">
      <a:defRPr sz="2400" kern="1200">
        <a:solidFill>
          <a:schemeClr val="tx1"/>
        </a:solidFill>
        <a:latin typeface="Times" panose="02020603050405020304" pitchFamily="18" charset="0"/>
        <a:ea typeface="Geneva" pitchFamily="69" charset="-128"/>
        <a:cs typeface="+mn-cs"/>
      </a:defRPr>
    </a:lvl7pPr>
    <a:lvl8pPr marL="3200400" algn="l" defTabSz="914400" rtl="0" eaLnBrk="1" latinLnBrk="0" hangingPunct="1">
      <a:defRPr sz="2400" kern="1200">
        <a:solidFill>
          <a:schemeClr val="tx1"/>
        </a:solidFill>
        <a:latin typeface="Times" panose="02020603050405020304" pitchFamily="18" charset="0"/>
        <a:ea typeface="Geneva" pitchFamily="69" charset="-128"/>
        <a:cs typeface="+mn-cs"/>
      </a:defRPr>
    </a:lvl8pPr>
    <a:lvl9pPr marL="3657600" algn="l" defTabSz="914400" rtl="0" eaLnBrk="1" latinLnBrk="0" hangingPunct="1">
      <a:defRPr sz="2400" kern="1200">
        <a:solidFill>
          <a:schemeClr val="tx1"/>
        </a:solidFill>
        <a:latin typeface="Times" panose="02020603050405020304" pitchFamily="18" charset="0"/>
        <a:ea typeface="Geneva" pitchFamily="69" charset="-128"/>
        <a:cs typeface="+mn-cs"/>
      </a:defRPr>
    </a:lvl9pPr>
  </p:defaultTextStyle>
  <p:extLst>
    <p:ext uri="{EFAFB233-063F-42B5-8137-9DF3F51BA10A}">
      <p15:sldGuideLst xmlns:p15="http://schemas.microsoft.com/office/powerpoint/2012/main">
        <p15:guide id="1" orient="horz" pos="7127">
          <p15:clr>
            <a:srgbClr val="A4A3A4"/>
          </p15:clr>
        </p15:guide>
        <p15:guide id="2" orient="horz" pos="1034">
          <p15:clr>
            <a:srgbClr val="A4A3A4"/>
          </p15:clr>
        </p15:guide>
        <p15:guide id="3" orient="horz" pos="1396">
          <p15:clr>
            <a:srgbClr val="A4A3A4"/>
          </p15:clr>
        </p15:guide>
        <p15:guide id="4" orient="horz" pos="207">
          <p15:clr>
            <a:srgbClr val="A4A3A4"/>
          </p15:clr>
        </p15:guide>
        <p15:guide id="5" orient="horz" pos="1821">
          <p15:clr>
            <a:srgbClr val="A4A3A4"/>
          </p15:clr>
        </p15:guide>
        <p15:guide id="6" orient="horz" pos="3970">
          <p15:clr>
            <a:srgbClr val="A4A3A4"/>
          </p15:clr>
        </p15:guide>
        <p15:guide id="7" orient="horz" pos="6695">
          <p15:clr>
            <a:srgbClr val="A4A3A4"/>
          </p15:clr>
        </p15:guide>
        <p15:guide id="8" orient="horz" pos="2778">
          <p15:clr>
            <a:srgbClr val="A4A3A4"/>
          </p15:clr>
        </p15:guide>
        <p15:guide id="9" pos="222">
          <p15:clr>
            <a:srgbClr val="A4A3A4"/>
          </p15:clr>
        </p15:guide>
        <p15:guide id="10" pos="2475">
          <p15:clr>
            <a:srgbClr val="A4A3A4"/>
          </p15:clr>
        </p15:guide>
        <p15:guide id="11" pos="4818">
          <p15:clr>
            <a:srgbClr val="A4A3A4"/>
          </p15:clr>
        </p15:guide>
        <p15:guide id="12">
          <p15:clr>
            <a:srgbClr val="A4A3A4"/>
          </p15:clr>
        </p15:guide>
        <p15:guide id="13" pos="2566">
          <p15:clr>
            <a:srgbClr val="A4A3A4"/>
          </p15:clr>
        </p15:guide>
        <p15:guide id="14" pos="3823">
          <p15:clr>
            <a:srgbClr val="A4A3A4"/>
          </p15:clr>
        </p15:guide>
        <p15:guide id="15" pos="5039">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00"/>
    <a:srgbClr val="8BFFD8"/>
    <a:srgbClr val="FFCC99"/>
    <a:srgbClr val="66FFCC"/>
    <a:srgbClr val="CCFFFF"/>
    <a:srgbClr val="00FF99"/>
    <a:srgbClr val="00CC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41" autoAdjust="0"/>
    <p:restoredTop sz="94660"/>
  </p:normalViewPr>
  <p:slideViewPr>
    <p:cSldViewPr snapToGrid="0">
      <p:cViewPr>
        <p:scale>
          <a:sx n="80" d="100"/>
          <a:sy n="80" d="100"/>
        </p:scale>
        <p:origin x="2050" y="48"/>
      </p:cViewPr>
      <p:guideLst>
        <p:guide orient="horz" pos="7127"/>
        <p:guide orient="horz" pos="1034"/>
        <p:guide orient="horz" pos="1396"/>
        <p:guide orient="horz" pos="207"/>
        <p:guide orient="horz" pos="1821"/>
        <p:guide orient="horz" pos="3970"/>
        <p:guide orient="horz" pos="6695"/>
        <p:guide orient="horz" pos="2778"/>
        <p:guide pos="222"/>
        <p:guide pos="2475"/>
        <p:guide pos="4818"/>
        <p:guide/>
        <p:guide pos="2566"/>
        <p:guide pos="3823"/>
        <p:guide pos="503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7" d="100"/>
          <a:sy n="77" d="100"/>
        </p:scale>
        <p:origin x="-1530" y="-90"/>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1995C14-E2CD-4FA9-AB7C-4609FCAE7390}"/>
              </a:ext>
            </a:extLst>
          </p:cNvPr>
          <p:cNvSpPr>
            <a:spLocks noGrp="1" noChangeArrowheads="1"/>
          </p:cNvSpPr>
          <p:nvPr>
            <p:ph type="hdr" sz="quarter"/>
          </p:nvPr>
        </p:nvSpPr>
        <p:spPr bwMode="auto">
          <a:xfrm>
            <a:off x="0" y="0"/>
            <a:ext cx="3076575" cy="550863"/>
          </a:xfrm>
          <a:prstGeom prst="rect">
            <a:avLst/>
          </a:prstGeom>
          <a:noFill/>
          <a:ln w="9525">
            <a:noFill/>
            <a:miter lim="800000"/>
            <a:headEnd/>
            <a:tailEnd/>
          </a:ln>
          <a:effectLst/>
        </p:spPr>
        <p:txBody>
          <a:bodyPr vert="horz" wrap="square" lIns="94728" tIns="47365" rIns="94728" bIns="47365" numCol="1" anchor="t" anchorCtr="0" compatLnSpc="1">
            <a:prstTxWarp prst="textNoShape">
              <a:avLst/>
            </a:prstTxWarp>
          </a:bodyPr>
          <a:lstStyle>
            <a:lvl1pPr eaLnBrk="0" hangingPunct="0">
              <a:defRPr sz="1100">
                <a:latin typeface="Times" pitchFamily="69" charset="0"/>
              </a:defRPr>
            </a:lvl1pPr>
          </a:lstStyle>
          <a:p>
            <a:pPr>
              <a:defRPr/>
            </a:pPr>
            <a:endParaRPr lang="de-DE"/>
          </a:p>
        </p:txBody>
      </p:sp>
      <p:sp>
        <p:nvSpPr>
          <p:cNvPr id="3075" name="Rectangle 3">
            <a:extLst>
              <a:ext uri="{FF2B5EF4-FFF2-40B4-BE49-F238E27FC236}">
                <a16:creationId xmlns:a16="http://schemas.microsoft.com/office/drawing/2014/main" id="{66BD3791-F5DD-43C0-B1D4-404254799F34}"/>
              </a:ext>
            </a:extLst>
          </p:cNvPr>
          <p:cNvSpPr>
            <a:spLocks noGrp="1" noChangeArrowheads="1"/>
          </p:cNvSpPr>
          <p:nvPr>
            <p:ph type="dt" idx="1"/>
          </p:nvPr>
        </p:nvSpPr>
        <p:spPr bwMode="auto">
          <a:xfrm>
            <a:off x="4022725" y="0"/>
            <a:ext cx="3076575" cy="550863"/>
          </a:xfrm>
          <a:prstGeom prst="rect">
            <a:avLst/>
          </a:prstGeom>
          <a:noFill/>
          <a:ln w="9525">
            <a:noFill/>
            <a:miter lim="800000"/>
            <a:headEnd/>
            <a:tailEnd/>
          </a:ln>
          <a:effectLst/>
        </p:spPr>
        <p:txBody>
          <a:bodyPr vert="horz" wrap="square" lIns="94728" tIns="47365" rIns="94728" bIns="47365" numCol="1" anchor="t" anchorCtr="0" compatLnSpc="1">
            <a:prstTxWarp prst="textNoShape">
              <a:avLst/>
            </a:prstTxWarp>
          </a:bodyPr>
          <a:lstStyle>
            <a:lvl1pPr algn="r" eaLnBrk="0" hangingPunct="0">
              <a:defRPr sz="1100">
                <a:latin typeface="Times" pitchFamily="69" charset="0"/>
              </a:defRPr>
            </a:lvl1pPr>
          </a:lstStyle>
          <a:p>
            <a:pPr>
              <a:defRPr/>
            </a:pPr>
            <a:endParaRPr lang="de-DE"/>
          </a:p>
        </p:txBody>
      </p:sp>
      <p:sp>
        <p:nvSpPr>
          <p:cNvPr id="3076" name="Rectangle 4">
            <a:extLst>
              <a:ext uri="{FF2B5EF4-FFF2-40B4-BE49-F238E27FC236}">
                <a16:creationId xmlns:a16="http://schemas.microsoft.com/office/drawing/2014/main" id="{3EDE50A1-A31B-42ED-AC2B-51E9747F9DDD}"/>
              </a:ext>
            </a:extLst>
          </p:cNvPr>
          <p:cNvSpPr>
            <a:spLocks noGrp="1" noRot="1" noChangeAspect="1" noChangeArrowheads="1" noTextEdit="1"/>
          </p:cNvSpPr>
          <p:nvPr>
            <p:ph type="sldImg" idx="2"/>
          </p:nvPr>
        </p:nvSpPr>
        <p:spPr bwMode="auto">
          <a:xfrm>
            <a:off x="2185988" y="787400"/>
            <a:ext cx="2727325" cy="38576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a:extLst>
              <a:ext uri="{FF2B5EF4-FFF2-40B4-BE49-F238E27FC236}">
                <a16:creationId xmlns:a16="http://schemas.microsoft.com/office/drawing/2014/main" id="{7705E878-F153-48F9-A529-E78D7D742350}"/>
              </a:ext>
            </a:extLst>
          </p:cNvPr>
          <p:cNvSpPr>
            <a:spLocks noGrp="1" noChangeArrowheads="1"/>
          </p:cNvSpPr>
          <p:nvPr>
            <p:ph type="body" sz="quarter" idx="3"/>
          </p:nvPr>
        </p:nvSpPr>
        <p:spPr bwMode="auto">
          <a:xfrm>
            <a:off x="946150" y="4881563"/>
            <a:ext cx="5207000" cy="4565650"/>
          </a:xfrm>
          <a:prstGeom prst="rect">
            <a:avLst/>
          </a:prstGeom>
          <a:noFill/>
          <a:ln w="9525">
            <a:noFill/>
            <a:miter lim="800000"/>
            <a:headEnd/>
            <a:tailEnd/>
          </a:ln>
          <a:effectLst/>
        </p:spPr>
        <p:txBody>
          <a:bodyPr vert="horz" wrap="square" lIns="94728" tIns="47365" rIns="94728" bIns="47365"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a:extLst>
              <a:ext uri="{FF2B5EF4-FFF2-40B4-BE49-F238E27FC236}">
                <a16:creationId xmlns:a16="http://schemas.microsoft.com/office/drawing/2014/main" id="{4AEB557C-FFF4-4A47-85EE-4B47C3938FA6}"/>
              </a:ext>
            </a:extLst>
          </p:cNvPr>
          <p:cNvSpPr>
            <a:spLocks noGrp="1" noChangeArrowheads="1"/>
          </p:cNvSpPr>
          <p:nvPr>
            <p:ph type="ftr" sz="quarter" idx="4"/>
          </p:nvPr>
        </p:nvSpPr>
        <p:spPr bwMode="auto">
          <a:xfrm>
            <a:off x="0" y="9683750"/>
            <a:ext cx="3076575" cy="550863"/>
          </a:xfrm>
          <a:prstGeom prst="rect">
            <a:avLst/>
          </a:prstGeom>
          <a:noFill/>
          <a:ln w="9525">
            <a:noFill/>
            <a:miter lim="800000"/>
            <a:headEnd/>
            <a:tailEnd/>
          </a:ln>
          <a:effectLst/>
        </p:spPr>
        <p:txBody>
          <a:bodyPr vert="horz" wrap="square" lIns="94728" tIns="47365" rIns="94728" bIns="47365" numCol="1" anchor="b" anchorCtr="0" compatLnSpc="1">
            <a:prstTxWarp prst="textNoShape">
              <a:avLst/>
            </a:prstTxWarp>
          </a:bodyPr>
          <a:lstStyle>
            <a:lvl1pPr eaLnBrk="0" hangingPunct="0">
              <a:defRPr sz="1100">
                <a:latin typeface="Times" pitchFamily="69" charset="0"/>
              </a:defRPr>
            </a:lvl1pPr>
          </a:lstStyle>
          <a:p>
            <a:pPr>
              <a:defRPr/>
            </a:pPr>
            <a:endParaRPr lang="de-DE"/>
          </a:p>
        </p:txBody>
      </p:sp>
      <p:sp>
        <p:nvSpPr>
          <p:cNvPr id="3079" name="Rectangle 7">
            <a:extLst>
              <a:ext uri="{FF2B5EF4-FFF2-40B4-BE49-F238E27FC236}">
                <a16:creationId xmlns:a16="http://schemas.microsoft.com/office/drawing/2014/main" id="{910DEC13-8EF8-4C85-8C52-B082BB7C0E5E}"/>
              </a:ext>
            </a:extLst>
          </p:cNvPr>
          <p:cNvSpPr>
            <a:spLocks noGrp="1" noChangeArrowheads="1"/>
          </p:cNvSpPr>
          <p:nvPr>
            <p:ph type="sldNum" sz="quarter" idx="5"/>
          </p:nvPr>
        </p:nvSpPr>
        <p:spPr bwMode="auto">
          <a:xfrm>
            <a:off x="4022725" y="9683750"/>
            <a:ext cx="3076575" cy="550863"/>
          </a:xfrm>
          <a:prstGeom prst="rect">
            <a:avLst/>
          </a:prstGeom>
          <a:noFill/>
          <a:ln w="9525">
            <a:noFill/>
            <a:miter lim="800000"/>
            <a:headEnd/>
            <a:tailEnd/>
          </a:ln>
          <a:effectLst/>
        </p:spPr>
        <p:txBody>
          <a:bodyPr vert="horz" wrap="square" lIns="94728" tIns="47365" rIns="94728" bIns="47365" numCol="1" anchor="b" anchorCtr="0" compatLnSpc="1">
            <a:prstTxWarp prst="textNoShape">
              <a:avLst/>
            </a:prstTxWarp>
          </a:bodyPr>
          <a:lstStyle>
            <a:lvl1pPr algn="r" eaLnBrk="0" hangingPunct="0">
              <a:defRPr sz="1100"/>
            </a:lvl1pPr>
          </a:lstStyle>
          <a:p>
            <a:fld id="{06444AC6-770C-4600-815F-79963070F1F7}"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9" charset="0"/>
        <a:ea typeface="Geneva" pitchFamily="69" charset="-128"/>
        <a:cs typeface="+mn-cs"/>
      </a:defRPr>
    </a:lvl1pPr>
    <a:lvl2pPr marL="455613" algn="l" rtl="0" eaLnBrk="0" fontAlgn="base" hangingPunct="0">
      <a:spcBef>
        <a:spcPct val="30000"/>
      </a:spcBef>
      <a:spcAft>
        <a:spcPct val="0"/>
      </a:spcAft>
      <a:defRPr sz="1200" kern="1200">
        <a:solidFill>
          <a:schemeClr val="tx1"/>
        </a:solidFill>
        <a:latin typeface="Times" pitchFamily="69" charset="0"/>
        <a:ea typeface="Geneva" pitchFamily="69" charset="-128"/>
        <a:cs typeface="+mn-cs"/>
      </a:defRPr>
    </a:lvl2pPr>
    <a:lvl3pPr marL="911225" algn="l" rtl="0" eaLnBrk="0" fontAlgn="base" hangingPunct="0">
      <a:spcBef>
        <a:spcPct val="30000"/>
      </a:spcBef>
      <a:spcAft>
        <a:spcPct val="0"/>
      </a:spcAft>
      <a:defRPr sz="1200" kern="1200">
        <a:solidFill>
          <a:schemeClr val="tx1"/>
        </a:solidFill>
        <a:latin typeface="Times" pitchFamily="69" charset="0"/>
        <a:ea typeface="Geneva" pitchFamily="69" charset="-128"/>
        <a:cs typeface="+mn-cs"/>
      </a:defRPr>
    </a:lvl3pPr>
    <a:lvl4pPr marL="1368425" algn="l" rtl="0" eaLnBrk="0" fontAlgn="base" hangingPunct="0">
      <a:spcBef>
        <a:spcPct val="30000"/>
      </a:spcBef>
      <a:spcAft>
        <a:spcPct val="0"/>
      </a:spcAft>
      <a:defRPr sz="1200" kern="1200">
        <a:solidFill>
          <a:schemeClr val="tx1"/>
        </a:solidFill>
        <a:latin typeface="Times" pitchFamily="69" charset="0"/>
        <a:ea typeface="Geneva" pitchFamily="69" charset="-128"/>
        <a:cs typeface="+mn-cs"/>
      </a:defRPr>
    </a:lvl4pPr>
    <a:lvl5pPr marL="1824038" algn="l" rtl="0" eaLnBrk="0" fontAlgn="base" hangingPunct="0">
      <a:spcBef>
        <a:spcPct val="30000"/>
      </a:spcBef>
      <a:spcAft>
        <a:spcPct val="0"/>
      </a:spcAft>
      <a:defRPr sz="1200" kern="1200">
        <a:solidFill>
          <a:schemeClr val="tx1"/>
        </a:solidFill>
        <a:latin typeface="Times" pitchFamily="69" charset="0"/>
        <a:ea typeface="Geneva" pitchFamily="69" charset="-128"/>
        <a:cs typeface="+mn-cs"/>
      </a:defRPr>
    </a:lvl5pPr>
    <a:lvl6pPr marL="2281699" algn="l" defTabSz="456340" rtl="0" eaLnBrk="1" latinLnBrk="0" hangingPunct="1">
      <a:defRPr sz="1200" kern="1200">
        <a:solidFill>
          <a:schemeClr val="tx1"/>
        </a:solidFill>
        <a:latin typeface="+mn-lt"/>
        <a:ea typeface="+mn-ea"/>
        <a:cs typeface="+mn-cs"/>
      </a:defRPr>
    </a:lvl6pPr>
    <a:lvl7pPr marL="2738038" algn="l" defTabSz="456340" rtl="0" eaLnBrk="1" latinLnBrk="0" hangingPunct="1">
      <a:defRPr sz="1200" kern="1200">
        <a:solidFill>
          <a:schemeClr val="tx1"/>
        </a:solidFill>
        <a:latin typeface="+mn-lt"/>
        <a:ea typeface="+mn-ea"/>
        <a:cs typeface="+mn-cs"/>
      </a:defRPr>
    </a:lvl7pPr>
    <a:lvl8pPr marL="3194378" algn="l" defTabSz="456340" rtl="0" eaLnBrk="1" latinLnBrk="0" hangingPunct="1">
      <a:defRPr sz="1200" kern="1200">
        <a:solidFill>
          <a:schemeClr val="tx1"/>
        </a:solidFill>
        <a:latin typeface="+mn-lt"/>
        <a:ea typeface="+mn-ea"/>
        <a:cs typeface="+mn-cs"/>
      </a:defRPr>
    </a:lvl8pPr>
    <a:lvl9pPr marL="3650718" algn="l" defTabSz="45634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675BE601-DA96-4238-87CA-8C46EEA0D9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panose="02020603050405020304" pitchFamily="18" charset="0"/>
                <a:ea typeface="Geneva" pitchFamily="69" charset="-128"/>
              </a:defRPr>
            </a:lvl1pPr>
            <a:lvl2pPr marL="762000" indent="-288925" eaLnBrk="0" hangingPunct="0">
              <a:spcBef>
                <a:spcPct val="30000"/>
              </a:spcBef>
              <a:defRPr sz="1200">
                <a:solidFill>
                  <a:schemeClr val="tx1"/>
                </a:solidFill>
                <a:latin typeface="Times" panose="02020603050405020304" pitchFamily="18" charset="0"/>
                <a:ea typeface="Geneva" pitchFamily="69" charset="-128"/>
              </a:defRPr>
            </a:lvl2pPr>
            <a:lvl3pPr marL="1177925" indent="-230188" eaLnBrk="0" hangingPunct="0">
              <a:spcBef>
                <a:spcPct val="30000"/>
              </a:spcBef>
              <a:defRPr sz="1200">
                <a:solidFill>
                  <a:schemeClr val="tx1"/>
                </a:solidFill>
                <a:latin typeface="Times" panose="02020603050405020304" pitchFamily="18" charset="0"/>
                <a:ea typeface="Geneva" pitchFamily="69" charset="-128"/>
              </a:defRPr>
            </a:lvl3pPr>
            <a:lvl4pPr marL="1651000" indent="-230188" eaLnBrk="0" hangingPunct="0">
              <a:spcBef>
                <a:spcPct val="30000"/>
              </a:spcBef>
              <a:defRPr sz="1200">
                <a:solidFill>
                  <a:schemeClr val="tx1"/>
                </a:solidFill>
                <a:latin typeface="Times" panose="02020603050405020304" pitchFamily="18" charset="0"/>
                <a:ea typeface="Geneva" pitchFamily="69" charset="-128"/>
              </a:defRPr>
            </a:lvl4pPr>
            <a:lvl5pPr marL="2125663" indent="-230188" eaLnBrk="0" hangingPunct="0">
              <a:spcBef>
                <a:spcPct val="30000"/>
              </a:spcBef>
              <a:defRPr sz="1200">
                <a:solidFill>
                  <a:schemeClr val="tx1"/>
                </a:solidFill>
                <a:latin typeface="Times" panose="02020603050405020304" pitchFamily="18" charset="0"/>
                <a:ea typeface="Geneva" pitchFamily="69" charset="-128"/>
              </a:defRPr>
            </a:lvl5pPr>
            <a:lvl6pPr marL="2582863" indent="-230188" eaLnBrk="0" fontAlgn="base" hangingPunct="0">
              <a:spcBef>
                <a:spcPct val="30000"/>
              </a:spcBef>
              <a:spcAft>
                <a:spcPct val="0"/>
              </a:spcAft>
              <a:defRPr sz="1200">
                <a:solidFill>
                  <a:schemeClr val="tx1"/>
                </a:solidFill>
                <a:latin typeface="Times" panose="02020603050405020304" pitchFamily="18" charset="0"/>
                <a:ea typeface="Geneva" pitchFamily="69" charset="-128"/>
              </a:defRPr>
            </a:lvl6pPr>
            <a:lvl7pPr marL="3040063" indent="-230188" eaLnBrk="0" fontAlgn="base" hangingPunct="0">
              <a:spcBef>
                <a:spcPct val="30000"/>
              </a:spcBef>
              <a:spcAft>
                <a:spcPct val="0"/>
              </a:spcAft>
              <a:defRPr sz="1200">
                <a:solidFill>
                  <a:schemeClr val="tx1"/>
                </a:solidFill>
                <a:latin typeface="Times" panose="02020603050405020304" pitchFamily="18" charset="0"/>
                <a:ea typeface="Geneva" pitchFamily="69" charset="-128"/>
              </a:defRPr>
            </a:lvl7pPr>
            <a:lvl8pPr marL="3497263" indent="-230188" eaLnBrk="0" fontAlgn="base" hangingPunct="0">
              <a:spcBef>
                <a:spcPct val="30000"/>
              </a:spcBef>
              <a:spcAft>
                <a:spcPct val="0"/>
              </a:spcAft>
              <a:defRPr sz="1200">
                <a:solidFill>
                  <a:schemeClr val="tx1"/>
                </a:solidFill>
                <a:latin typeface="Times" panose="02020603050405020304" pitchFamily="18" charset="0"/>
                <a:ea typeface="Geneva" pitchFamily="69" charset="-128"/>
              </a:defRPr>
            </a:lvl8pPr>
            <a:lvl9pPr marL="3954463" indent="-230188" eaLnBrk="0" fontAlgn="base" hangingPunct="0">
              <a:spcBef>
                <a:spcPct val="30000"/>
              </a:spcBef>
              <a:spcAft>
                <a:spcPct val="0"/>
              </a:spcAft>
              <a:defRPr sz="1200">
                <a:solidFill>
                  <a:schemeClr val="tx1"/>
                </a:solidFill>
                <a:latin typeface="Times" panose="02020603050405020304" pitchFamily="18" charset="0"/>
                <a:ea typeface="Geneva" pitchFamily="69" charset="-128"/>
              </a:defRPr>
            </a:lvl9pPr>
          </a:lstStyle>
          <a:p>
            <a:pPr>
              <a:spcBef>
                <a:spcPct val="0"/>
              </a:spcBef>
            </a:pPr>
            <a:fld id="{1C11895F-BA22-445F-A85E-59E429CE756F}" type="slidenum">
              <a:rPr lang="de-DE" altLang="de-DE" sz="1100"/>
              <a:pPr>
                <a:spcBef>
                  <a:spcPct val="0"/>
                </a:spcBef>
              </a:pPr>
              <a:t>1</a:t>
            </a:fld>
            <a:endParaRPr lang="de-DE" altLang="de-DE" sz="1100"/>
          </a:p>
        </p:txBody>
      </p:sp>
      <p:sp>
        <p:nvSpPr>
          <p:cNvPr id="4099" name="Rectangle 2">
            <a:extLst>
              <a:ext uri="{FF2B5EF4-FFF2-40B4-BE49-F238E27FC236}">
                <a16:creationId xmlns:a16="http://schemas.microsoft.com/office/drawing/2014/main" id="{BB226C01-389C-4C8B-8E10-719D9D45C729}"/>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0095EB9C-F1F8-4FF8-A573-40ABA9A2B2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AT" altLang="de-DE">
              <a:latin typeface="Times"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136871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Text Box 7">
            <a:extLst>
              <a:ext uri="{FF2B5EF4-FFF2-40B4-BE49-F238E27FC236}">
                <a16:creationId xmlns:a16="http://schemas.microsoft.com/office/drawing/2014/main" id="{B2D3938C-0B0C-4118-BC2C-2E73C1D2B884}"/>
              </a:ext>
            </a:extLst>
          </p:cNvPr>
          <p:cNvSpPr txBox="1">
            <a:spLocks noChangeArrowheads="1"/>
          </p:cNvSpPr>
          <p:nvPr/>
        </p:nvSpPr>
        <p:spPr bwMode="auto">
          <a:xfrm>
            <a:off x="457200" y="10829925"/>
            <a:ext cx="5511800"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5159" tIns="52580" rIns="105159" bIns="52580">
            <a:spAutoFit/>
          </a:bodyPr>
          <a:lstStyle>
            <a:lvl1pPr defTabSz="1050925">
              <a:defRPr sz="2400">
                <a:solidFill>
                  <a:schemeClr val="tx1"/>
                </a:solidFill>
                <a:latin typeface="Times" pitchFamily="18" charset="0"/>
                <a:ea typeface="Geneva" pitchFamily="69" charset="-128"/>
              </a:defRPr>
            </a:lvl1pPr>
            <a:lvl2pPr marL="742950" indent="-285750" defTabSz="1050925">
              <a:defRPr sz="2400">
                <a:solidFill>
                  <a:schemeClr val="tx1"/>
                </a:solidFill>
                <a:latin typeface="Times" pitchFamily="18" charset="0"/>
                <a:ea typeface="Geneva" pitchFamily="69" charset="-128"/>
              </a:defRPr>
            </a:lvl2pPr>
            <a:lvl3pPr marL="1143000" indent="-228600" defTabSz="1050925">
              <a:defRPr sz="2400">
                <a:solidFill>
                  <a:schemeClr val="tx1"/>
                </a:solidFill>
                <a:latin typeface="Times" pitchFamily="18" charset="0"/>
                <a:ea typeface="Geneva" pitchFamily="69" charset="-128"/>
              </a:defRPr>
            </a:lvl3pPr>
            <a:lvl4pPr marL="1600200" indent="-228600" defTabSz="1050925">
              <a:defRPr sz="2400">
                <a:solidFill>
                  <a:schemeClr val="tx1"/>
                </a:solidFill>
                <a:latin typeface="Times" pitchFamily="18" charset="0"/>
                <a:ea typeface="Geneva" pitchFamily="69" charset="-128"/>
              </a:defRPr>
            </a:lvl4pPr>
            <a:lvl5pPr marL="2057400" indent="-228600" defTabSz="1050925">
              <a:defRPr sz="2400">
                <a:solidFill>
                  <a:schemeClr val="tx1"/>
                </a:solidFill>
                <a:latin typeface="Times" pitchFamily="18" charset="0"/>
                <a:ea typeface="Geneva" pitchFamily="69" charset="-128"/>
              </a:defRPr>
            </a:lvl5pPr>
            <a:lvl6pPr marL="2514600" indent="-228600" defTabSz="1050925" eaLnBrk="0" fontAlgn="base" hangingPunct="0">
              <a:spcBef>
                <a:spcPct val="0"/>
              </a:spcBef>
              <a:spcAft>
                <a:spcPct val="0"/>
              </a:spcAft>
              <a:defRPr sz="2400">
                <a:solidFill>
                  <a:schemeClr val="tx1"/>
                </a:solidFill>
                <a:latin typeface="Times" pitchFamily="18" charset="0"/>
                <a:ea typeface="Geneva" pitchFamily="69" charset="-128"/>
              </a:defRPr>
            </a:lvl6pPr>
            <a:lvl7pPr marL="2971800" indent="-228600" defTabSz="1050925" eaLnBrk="0" fontAlgn="base" hangingPunct="0">
              <a:spcBef>
                <a:spcPct val="0"/>
              </a:spcBef>
              <a:spcAft>
                <a:spcPct val="0"/>
              </a:spcAft>
              <a:defRPr sz="2400">
                <a:solidFill>
                  <a:schemeClr val="tx1"/>
                </a:solidFill>
                <a:latin typeface="Times" pitchFamily="18" charset="0"/>
                <a:ea typeface="Geneva" pitchFamily="69" charset="-128"/>
              </a:defRPr>
            </a:lvl7pPr>
            <a:lvl8pPr marL="3429000" indent="-228600" defTabSz="1050925" eaLnBrk="0" fontAlgn="base" hangingPunct="0">
              <a:spcBef>
                <a:spcPct val="0"/>
              </a:spcBef>
              <a:spcAft>
                <a:spcPct val="0"/>
              </a:spcAft>
              <a:defRPr sz="2400">
                <a:solidFill>
                  <a:schemeClr val="tx1"/>
                </a:solidFill>
                <a:latin typeface="Times" pitchFamily="18" charset="0"/>
                <a:ea typeface="Geneva" pitchFamily="69" charset="-128"/>
              </a:defRPr>
            </a:lvl8pPr>
            <a:lvl9pPr marL="3886200" indent="-228600" defTabSz="1050925" eaLnBrk="0" fontAlgn="base" hangingPunct="0">
              <a:spcBef>
                <a:spcPct val="0"/>
              </a:spcBef>
              <a:spcAft>
                <a:spcPct val="0"/>
              </a:spcAft>
              <a:defRPr sz="2400">
                <a:solidFill>
                  <a:schemeClr val="tx1"/>
                </a:solidFill>
                <a:latin typeface="Times" pitchFamily="18" charset="0"/>
                <a:ea typeface="Geneva" pitchFamily="69" charset="-128"/>
              </a:defRPr>
            </a:lvl9pPr>
          </a:lstStyle>
          <a:p>
            <a:pPr eaLnBrk="0" hangingPunct="0">
              <a:lnSpc>
                <a:spcPts val="1000"/>
              </a:lnSpc>
              <a:defRPr/>
            </a:pPr>
            <a:r>
              <a:rPr lang="de-DE" altLang="de-DE" sz="800">
                <a:solidFill>
                  <a:schemeClr val="bg1"/>
                </a:solidFill>
                <a:latin typeface="Arial" charset="0"/>
              </a:rPr>
              <a:t>University of Natural Resources and Life Sciences, Vienna</a:t>
            </a:r>
          </a:p>
          <a:p>
            <a:pPr eaLnBrk="0" hangingPunct="0">
              <a:lnSpc>
                <a:spcPts val="1000"/>
              </a:lnSpc>
              <a:defRPr/>
            </a:pPr>
            <a:r>
              <a:rPr lang="de-DE" altLang="de-DE" sz="800">
                <a:solidFill>
                  <a:schemeClr val="bg1"/>
                </a:solidFill>
                <a:latin typeface="Arial" charset="0"/>
              </a:rPr>
              <a:t>Department of Spatial-, Landscape- and Infrastructure Sciences</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1050925" rtl="0" eaLnBrk="0" fontAlgn="base" hangingPunct="0">
        <a:spcBef>
          <a:spcPct val="0"/>
        </a:spcBef>
        <a:spcAft>
          <a:spcPct val="0"/>
        </a:spcAft>
        <a:defRPr sz="5100">
          <a:solidFill>
            <a:schemeClr val="tx2"/>
          </a:solidFill>
          <a:latin typeface="+mj-lt"/>
          <a:ea typeface="Geneva" pitchFamily="69" charset="-128"/>
          <a:cs typeface="+mj-cs"/>
        </a:defRPr>
      </a:lvl1pPr>
      <a:lvl2pPr algn="ctr" defTabSz="1050925" rtl="0" eaLnBrk="0" fontAlgn="base" hangingPunct="0">
        <a:spcBef>
          <a:spcPct val="0"/>
        </a:spcBef>
        <a:spcAft>
          <a:spcPct val="0"/>
        </a:spcAft>
        <a:defRPr sz="5100">
          <a:solidFill>
            <a:schemeClr val="tx2"/>
          </a:solidFill>
          <a:latin typeface="Times" pitchFamily="69" charset="0"/>
          <a:ea typeface="Geneva" pitchFamily="69" charset="-128"/>
        </a:defRPr>
      </a:lvl2pPr>
      <a:lvl3pPr algn="ctr" defTabSz="1050925" rtl="0" eaLnBrk="0" fontAlgn="base" hangingPunct="0">
        <a:spcBef>
          <a:spcPct val="0"/>
        </a:spcBef>
        <a:spcAft>
          <a:spcPct val="0"/>
        </a:spcAft>
        <a:defRPr sz="5100">
          <a:solidFill>
            <a:schemeClr val="tx2"/>
          </a:solidFill>
          <a:latin typeface="Times" pitchFamily="69" charset="0"/>
          <a:ea typeface="Geneva" pitchFamily="69" charset="-128"/>
        </a:defRPr>
      </a:lvl3pPr>
      <a:lvl4pPr algn="ctr" defTabSz="1050925" rtl="0" eaLnBrk="0" fontAlgn="base" hangingPunct="0">
        <a:spcBef>
          <a:spcPct val="0"/>
        </a:spcBef>
        <a:spcAft>
          <a:spcPct val="0"/>
        </a:spcAft>
        <a:defRPr sz="5100">
          <a:solidFill>
            <a:schemeClr val="tx2"/>
          </a:solidFill>
          <a:latin typeface="Times" pitchFamily="69" charset="0"/>
          <a:ea typeface="Geneva" pitchFamily="69" charset="-128"/>
        </a:defRPr>
      </a:lvl4pPr>
      <a:lvl5pPr algn="ctr" defTabSz="1050925" rtl="0" eaLnBrk="0" fontAlgn="base" hangingPunct="0">
        <a:spcBef>
          <a:spcPct val="0"/>
        </a:spcBef>
        <a:spcAft>
          <a:spcPct val="0"/>
        </a:spcAft>
        <a:defRPr sz="5100">
          <a:solidFill>
            <a:schemeClr val="tx2"/>
          </a:solidFill>
          <a:latin typeface="Times" pitchFamily="69" charset="0"/>
          <a:ea typeface="Geneva" pitchFamily="69" charset="-128"/>
        </a:defRPr>
      </a:lvl5pPr>
      <a:lvl6pPr marL="456340" algn="ctr" defTabSz="1052117" rtl="0" fontAlgn="base">
        <a:spcBef>
          <a:spcPct val="0"/>
        </a:spcBef>
        <a:spcAft>
          <a:spcPct val="0"/>
        </a:spcAft>
        <a:defRPr sz="5100">
          <a:solidFill>
            <a:schemeClr val="tx2"/>
          </a:solidFill>
          <a:latin typeface="Times" pitchFamily="69" charset="0"/>
        </a:defRPr>
      </a:lvl6pPr>
      <a:lvl7pPr marL="912679" algn="ctr" defTabSz="1052117" rtl="0" fontAlgn="base">
        <a:spcBef>
          <a:spcPct val="0"/>
        </a:spcBef>
        <a:spcAft>
          <a:spcPct val="0"/>
        </a:spcAft>
        <a:defRPr sz="5100">
          <a:solidFill>
            <a:schemeClr val="tx2"/>
          </a:solidFill>
          <a:latin typeface="Times" pitchFamily="69" charset="0"/>
        </a:defRPr>
      </a:lvl7pPr>
      <a:lvl8pPr marL="1369019" algn="ctr" defTabSz="1052117" rtl="0" fontAlgn="base">
        <a:spcBef>
          <a:spcPct val="0"/>
        </a:spcBef>
        <a:spcAft>
          <a:spcPct val="0"/>
        </a:spcAft>
        <a:defRPr sz="5100">
          <a:solidFill>
            <a:schemeClr val="tx2"/>
          </a:solidFill>
          <a:latin typeface="Times" pitchFamily="69" charset="0"/>
        </a:defRPr>
      </a:lvl8pPr>
      <a:lvl9pPr marL="1825359" algn="ctr" defTabSz="1052117" rtl="0" fontAlgn="base">
        <a:spcBef>
          <a:spcPct val="0"/>
        </a:spcBef>
        <a:spcAft>
          <a:spcPct val="0"/>
        </a:spcAft>
        <a:defRPr sz="5100">
          <a:solidFill>
            <a:schemeClr val="tx2"/>
          </a:solidFill>
          <a:latin typeface="Times" pitchFamily="69" charset="0"/>
        </a:defRPr>
      </a:lvl9pPr>
    </p:titleStyle>
    <p:bodyStyle>
      <a:lvl1pPr marL="393700" indent="-393700" algn="l" defTabSz="1050925" rtl="0" eaLnBrk="0" fontAlgn="base" hangingPunct="0">
        <a:spcBef>
          <a:spcPct val="20000"/>
        </a:spcBef>
        <a:spcAft>
          <a:spcPct val="0"/>
        </a:spcAft>
        <a:buChar char="•"/>
        <a:defRPr sz="3700">
          <a:solidFill>
            <a:schemeClr val="tx1"/>
          </a:solidFill>
          <a:latin typeface="+mn-lt"/>
          <a:ea typeface="Geneva" pitchFamily="69" charset="-128"/>
          <a:cs typeface="+mn-cs"/>
        </a:defRPr>
      </a:lvl1pPr>
      <a:lvl2pPr marL="852488" indent="-327025" algn="l" defTabSz="1050925" rtl="0" eaLnBrk="0" fontAlgn="base" hangingPunct="0">
        <a:spcBef>
          <a:spcPct val="20000"/>
        </a:spcBef>
        <a:spcAft>
          <a:spcPct val="0"/>
        </a:spcAft>
        <a:buChar char="–"/>
        <a:defRPr sz="3200">
          <a:solidFill>
            <a:schemeClr val="tx1"/>
          </a:solidFill>
          <a:latin typeface="+mn-lt"/>
          <a:ea typeface="Geneva" pitchFamily="69" charset="-128"/>
        </a:defRPr>
      </a:lvl2pPr>
      <a:lvl3pPr marL="1314450" indent="-261938" algn="l" defTabSz="1050925" rtl="0" eaLnBrk="0" fontAlgn="base" hangingPunct="0">
        <a:spcBef>
          <a:spcPct val="20000"/>
        </a:spcBef>
        <a:spcAft>
          <a:spcPct val="0"/>
        </a:spcAft>
        <a:buChar char="•"/>
        <a:defRPr sz="2800">
          <a:solidFill>
            <a:schemeClr val="tx1"/>
          </a:solidFill>
          <a:latin typeface="+mn-lt"/>
          <a:ea typeface="Geneva" pitchFamily="69" charset="-128"/>
        </a:defRPr>
      </a:lvl3pPr>
      <a:lvl4pPr marL="1838325" indent="-260350" algn="l" defTabSz="1050925" rtl="0" eaLnBrk="0" fontAlgn="base" hangingPunct="0">
        <a:spcBef>
          <a:spcPct val="20000"/>
        </a:spcBef>
        <a:spcAft>
          <a:spcPct val="0"/>
        </a:spcAft>
        <a:buChar char="–"/>
        <a:defRPr sz="2300">
          <a:solidFill>
            <a:schemeClr val="tx1"/>
          </a:solidFill>
          <a:latin typeface="+mn-lt"/>
          <a:ea typeface="Geneva" pitchFamily="69" charset="-128"/>
        </a:defRPr>
      </a:lvl4pPr>
      <a:lvl5pPr marL="2365375" indent="-261938" algn="l" defTabSz="1050925" rtl="0" eaLnBrk="0" fontAlgn="base" hangingPunct="0">
        <a:spcBef>
          <a:spcPct val="20000"/>
        </a:spcBef>
        <a:spcAft>
          <a:spcPct val="0"/>
        </a:spcAft>
        <a:buChar char="»"/>
        <a:defRPr sz="2300">
          <a:solidFill>
            <a:schemeClr val="tx1"/>
          </a:solidFill>
          <a:latin typeface="+mn-lt"/>
          <a:ea typeface="Geneva" pitchFamily="69" charset="-128"/>
        </a:defRPr>
      </a:lvl5pPr>
      <a:lvl6pPr marL="2822018" indent="-263029" algn="l" defTabSz="1052117" rtl="0" fontAlgn="base">
        <a:spcBef>
          <a:spcPct val="20000"/>
        </a:spcBef>
        <a:spcAft>
          <a:spcPct val="0"/>
        </a:spcAft>
        <a:buChar char="»"/>
        <a:defRPr sz="2300">
          <a:solidFill>
            <a:schemeClr val="tx1"/>
          </a:solidFill>
          <a:latin typeface="+mn-lt"/>
          <a:ea typeface="Geneva" pitchFamily="69" charset="-128"/>
        </a:defRPr>
      </a:lvl6pPr>
      <a:lvl7pPr marL="3278358" indent="-263029" algn="l" defTabSz="1052117" rtl="0" fontAlgn="base">
        <a:spcBef>
          <a:spcPct val="20000"/>
        </a:spcBef>
        <a:spcAft>
          <a:spcPct val="0"/>
        </a:spcAft>
        <a:buChar char="»"/>
        <a:defRPr sz="2300">
          <a:solidFill>
            <a:schemeClr val="tx1"/>
          </a:solidFill>
          <a:latin typeface="+mn-lt"/>
          <a:ea typeface="Geneva" pitchFamily="69" charset="-128"/>
        </a:defRPr>
      </a:lvl7pPr>
      <a:lvl8pPr marL="3734698" indent="-263029" algn="l" defTabSz="1052117" rtl="0" fontAlgn="base">
        <a:spcBef>
          <a:spcPct val="20000"/>
        </a:spcBef>
        <a:spcAft>
          <a:spcPct val="0"/>
        </a:spcAft>
        <a:buChar char="»"/>
        <a:defRPr sz="2300">
          <a:solidFill>
            <a:schemeClr val="tx1"/>
          </a:solidFill>
          <a:latin typeface="+mn-lt"/>
          <a:ea typeface="Geneva" pitchFamily="69" charset="-128"/>
        </a:defRPr>
      </a:lvl8pPr>
      <a:lvl9pPr marL="4191038" indent="-263029" algn="l" defTabSz="1052117" rtl="0" fontAlgn="base">
        <a:spcBef>
          <a:spcPct val="20000"/>
        </a:spcBef>
        <a:spcAft>
          <a:spcPct val="0"/>
        </a:spcAft>
        <a:buChar char="»"/>
        <a:defRPr sz="2300">
          <a:solidFill>
            <a:schemeClr val="tx1"/>
          </a:solidFill>
          <a:latin typeface="+mn-lt"/>
          <a:ea typeface="Geneva" pitchFamily="69" charset="-128"/>
        </a:defRPr>
      </a:lvl9pPr>
    </p:bodyStyle>
    <p:otherStyle>
      <a:defPPr>
        <a:defRPr lang="de-DE"/>
      </a:defPPr>
      <a:lvl1pPr marL="0" algn="l" defTabSz="456340" rtl="0" eaLnBrk="1" latinLnBrk="0" hangingPunct="1">
        <a:defRPr sz="1800" kern="1200">
          <a:solidFill>
            <a:schemeClr val="tx1"/>
          </a:solidFill>
          <a:latin typeface="+mn-lt"/>
          <a:ea typeface="+mn-ea"/>
          <a:cs typeface="+mn-cs"/>
        </a:defRPr>
      </a:lvl1pPr>
      <a:lvl2pPr marL="456340" algn="l" defTabSz="456340" rtl="0" eaLnBrk="1" latinLnBrk="0" hangingPunct="1">
        <a:defRPr sz="1800" kern="1200">
          <a:solidFill>
            <a:schemeClr val="tx1"/>
          </a:solidFill>
          <a:latin typeface="+mn-lt"/>
          <a:ea typeface="+mn-ea"/>
          <a:cs typeface="+mn-cs"/>
        </a:defRPr>
      </a:lvl2pPr>
      <a:lvl3pPr marL="912679" algn="l" defTabSz="456340" rtl="0" eaLnBrk="1" latinLnBrk="0" hangingPunct="1">
        <a:defRPr sz="1800" kern="1200">
          <a:solidFill>
            <a:schemeClr val="tx1"/>
          </a:solidFill>
          <a:latin typeface="+mn-lt"/>
          <a:ea typeface="+mn-ea"/>
          <a:cs typeface="+mn-cs"/>
        </a:defRPr>
      </a:lvl3pPr>
      <a:lvl4pPr marL="1369019" algn="l" defTabSz="456340" rtl="0" eaLnBrk="1" latinLnBrk="0" hangingPunct="1">
        <a:defRPr sz="1800" kern="1200">
          <a:solidFill>
            <a:schemeClr val="tx1"/>
          </a:solidFill>
          <a:latin typeface="+mn-lt"/>
          <a:ea typeface="+mn-ea"/>
          <a:cs typeface="+mn-cs"/>
        </a:defRPr>
      </a:lvl4pPr>
      <a:lvl5pPr marL="1825359" algn="l" defTabSz="456340" rtl="0" eaLnBrk="1" latinLnBrk="0" hangingPunct="1">
        <a:defRPr sz="1800" kern="1200">
          <a:solidFill>
            <a:schemeClr val="tx1"/>
          </a:solidFill>
          <a:latin typeface="+mn-lt"/>
          <a:ea typeface="+mn-ea"/>
          <a:cs typeface="+mn-cs"/>
        </a:defRPr>
      </a:lvl5pPr>
      <a:lvl6pPr marL="2281699" algn="l" defTabSz="456340" rtl="0" eaLnBrk="1" latinLnBrk="0" hangingPunct="1">
        <a:defRPr sz="1800" kern="1200">
          <a:solidFill>
            <a:schemeClr val="tx1"/>
          </a:solidFill>
          <a:latin typeface="+mn-lt"/>
          <a:ea typeface="+mn-ea"/>
          <a:cs typeface="+mn-cs"/>
        </a:defRPr>
      </a:lvl6pPr>
      <a:lvl7pPr marL="2738038" algn="l" defTabSz="456340" rtl="0" eaLnBrk="1" latinLnBrk="0" hangingPunct="1">
        <a:defRPr sz="1800" kern="1200">
          <a:solidFill>
            <a:schemeClr val="tx1"/>
          </a:solidFill>
          <a:latin typeface="+mn-lt"/>
          <a:ea typeface="+mn-ea"/>
          <a:cs typeface="+mn-cs"/>
        </a:defRPr>
      </a:lvl7pPr>
      <a:lvl8pPr marL="3194378" algn="l" defTabSz="456340" rtl="0" eaLnBrk="1" latinLnBrk="0" hangingPunct="1">
        <a:defRPr sz="1800" kern="1200">
          <a:solidFill>
            <a:schemeClr val="tx1"/>
          </a:solidFill>
          <a:latin typeface="+mn-lt"/>
          <a:ea typeface="+mn-ea"/>
          <a:cs typeface="+mn-cs"/>
        </a:defRPr>
      </a:lvl8pPr>
      <a:lvl9pPr marL="3650718" algn="l" defTabSz="45634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3" Type="http://schemas.openxmlformats.org/officeDocument/2006/relationships/hyperlink" Target="mailto:max.mustermann@gmail.com" TargetMode="External"/><Relationship Id="rId7" Type="http://schemas.openxmlformats.org/officeDocument/2006/relationships/image" Target="../media/image4.png"/><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jpeg"/><Relationship Id="rId5" Type="http://schemas.openxmlformats.org/officeDocument/2006/relationships/image" Target="../media/image2.png"/><Relationship Id="rId10" Type="http://schemas.openxmlformats.org/officeDocument/2006/relationships/image" Target="../media/image7.jpe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8">
            <a:extLst>
              <a:ext uri="{FF2B5EF4-FFF2-40B4-BE49-F238E27FC236}">
                <a16:creationId xmlns:a16="http://schemas.microsoft.com/office/drawing/2014/main" id="{55F33EEE-0764-4810-ADD5-507146646F80}"/>
              </a:ext>
            </a:extLst>
          </p:cNvPr>
          <p:cNvSpPr txBox="1">
            <a:spLocks noChangeArrowheads="1"/>
          </p:cNvSpPr>
          <p:nvPr/>
        </p:nvSpPr>
        <p:spPr bwMode="auto">
          <a:xfrm>
            <a:off x="352425" y="569913"/>
            <a:ext cx="7286625" cy="538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054100" eaLnBrk="0" hangingPunct="0">
              <a:defRPr sz="2400">
                <a:solidFill>
                  <a:schemeClr val="tx1"/>
                </a:solidFill>
                <a:latin typeface="Times" panose="02020603050405020304" pitchFamily="18" charset="0"/>
                <a:ea typeface="Geneva" pitchFamily="69" charset="-128"/>
              </a:defRPr>
            </a:lvl1pPr>
            <a:lvl2pPr marL="742950" indent="-285750" defTabSz="1054100" eaLnBrk="0" hangingPunct="0">
              <a:defRPr sz="2400">
                <a:solidFill>
                  <a:schemeClr val="tx1"/>
                </a:solidFill>
                <a:latin typeface="Times" panose="02020603050405020304" pitchFamily="18" charset="0"/>
                <a:ea typeface="Geneva" pitchFamily="69" charset="-128"/>
              </a:defRPr>
            </a:lvl2pPr>
            <a:lvl3pPr marL="1143000" indent="-228600" defTabSz="1054100" eaLnBrk="0" hangingPunct="0">
              <a:defRPr sz="2400">
                <a:solidFill>
                  <a:schemeClr val="tx1"/>
                </a:solidFill>
                <a:latin typeface="Times" panose="02020603050405020304" pitchFamily="18" charset="0"/>
                <a:ea typeface="Geneva" pitchFamily="69" charset="-128"/>
              </a:defRPr>
            </a:lvl3pPr>
            <a:lvl4pPr marL="1600200" indent="-228600" defTabSz="1054100" eaLnBrk="0" hangingPunct="0">
              <a:defRPr sz="2400">
                <a:solidFill>
                  <a:schemeClr val="tx1"/>
                </a:solidFill>
                <a:latin typeface="Times" panose="02020603050405020304" pitchFamily="18" charset="0"/>
                <a:ea typeface="Geneva" pitchFamily="69" charset="-128"/>
              </a:defRPr>
            </a:lvl4pPr>
            <a:lvl5pPr marL="2057400" indent="-228600" defTabSz="1054100" eaLnBrk="0" hangingPunct="0">
              <a:defRPr sz="2400">
                <a:solidFill>
                  <a:schemeClr val="tx1"/>
                </a:solidFill>
                <a:latin typeface="Times" panose="02020603050405020304" pitchFamily="18" charset="0"/>
                <a:ea typeface="Geneva" pitchFamily="69" charset="-128"/>
              </a:defRPr>
            </a:lvl5pPr>
            <a:lvl6pPr marL="25146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9718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4290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8862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pPr algn="r">
              <a:lnSpc>
                <a:spcPts val="2075"/>
              </a:lnSpc>
            </a:pPr>
            <a:r>
              <a:rPr lang="de-DE" altLang="de-DE" sz="1700" b="1" dirty="0">
                <a:latin typeface="Arial" panose="020B0604020202020204" pitchFamily="34" charset="0"/>
              </a:rPr>
              <a:t>Rotlichtverstöße an signalgeregelten</a:t>
            </a:r>
          </a:p>
          <a:p>
            <a:pPr algn="r">
              <a:lnSpc>
                <a:spcPts val="2075"/>
              </a:lnSpc>
            </a:pPr>
            <a:r>
              <a:rPr lang="de-DE" altLang="de-DE" sz="1700" b="1" dirty="0">
                <a:latin typeface="Arial" panose="020B0604020202020204" pitchFamily="34" charset="0"/>
              </a:rPr>
              <a:t>Schutzwegen auf freier Strecke</a:t>
            </a:r>
          </a:p>
        </p:txBody>
      </p:sp>
      <p:sp>
        <p:nvSpPr>
          <p:cNvPr id="2051" name="Text Box 9">
            <a:extLst>
              <a:ext uri="{FF2B5EF4-FFF2-40B4-BE49-F238E27FC236}">
                <a16:creationId xmlns:a16="http://schemas.microsoft.com/office/drawing/2014/main" id="{58AB9E04-0E75-4021-80B7-C0FF4E1F34FE}"/>
              </a:ext>
            </a:extLst>
          </p:cNvPr>
          <p:cNvSpPr txBox="1">
            <a:spLocks noChangeArrowheads="1"/>
          </p:cNvSpPr>
          <p:nvPr/>
        </p:nvSpPr>
        <p:spPr bwMode="auto">
          <a:xfrm>
            <a:off x="352424" y="1244600"/>
            <a:ext cx="72866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449263" indent="-449263" defTabSz="1054100" eaLnBrk="0" hangingPunct="0">
              <a:defRPr sz="2400">
                <a:solidFill>
                  <a:schemeClr val="tx1"/>
                </a:solidFill>
                <a:latin typeface="Times" panose="02020603050405020304" pitchFamily="18" charset="0"/>
                <a:ea typeface="Geneva" pitchFamily="69" charset="-128"/>
              </a:defRPr>
            </a:lvl1pPr>
            <a:lvl2pPr marL="742950" indent="-285750" defTabSz="1054100" eaLnBrk="0" hangingPunct="0">
              <a:defRPr sz="2400">
                <a:solidFill>
                  <a:schemeClr val="tx1"/>
                </a:solidFill>
                <a:latin typeface="Times" panose="02020603050405020304" pitchFamily="18" charset="0"/>
                <a:ea typeface="Geneva" pitchFamily="69" charset="-128"/>
              </a:defRPr>
            </a:lvl2pPr>
            <a:lvl3pPr marL="1143000" indent="-228600" defTabSz="1054100" eaLnBrk="0" hangingPunct="0">
              <a:defRPr sz="2400">
                <a:solidFill>
                  <a:schemeClr val="tx1"/>
                </a:solidFill>
                <a:latin typeface="Times" panose="02020603050405020304" pitchFamily="18" charset="0"/>
                <a:ea typeface="Geneva" pitchFamily="69" charset="-128"/>
              </a:defRPr>
            </a:lvl3pPr>
            <a:lvl4pPr marL="1600200" indent="-228600" defTabSz="1054100" eaLnBrk="0" hangingPunct="0">
              <a:defRPr sz="2400">
                <a:solidFill>
                  <a:schemeClr val="tx1"/>
                </a:solidFill>
                <a:latin typeface="Times" panose="02020603050405020304" pitchFamily="18" charset="0"/>
                <a:ea typeface="Geneva" pitchFamily="69" charset="-128"/>
              </a:defRPr>
            </a:lvl4pPr>
            <a:lvl5pPr marL="2057400" indent="-228600" defTabSz="1054100" eaLnBrk="0" hangingPunct="0">
              <a:defRPr sz="2400">
                <a:solidFill>
                  <a:schemeClr val="tx1"/>
                </a:solidFill>
                <a:latin typeface="Times" panose="02020603050405020304" pitchFamily="18" charset="0"/>
                <a:ea typeface="Geneva" pitchFamily="69" charset="-128"/>
              </a:defRPr>
            </a:lvl5pPr>
            <a:lvl6pPr marL="25146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9718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4290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886200" indent="-228600" defTabSz="1054100"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pPr algn="r">
              <a:lnSpc>
                <a:spcPts val="1038"/>
              </a:lnSpc>
            </a:pPr>
            <a:r>
              <a:rPr lang="de-DE" altLang="de-DE" sz="700" dirty="0">
                <a:latin typeface="Arial" panose="020B0604020202020204" pitchFamily="34" charset="0"/>
              </a:rPr>
              <a:t>Verfasser:	Max Mustermann, </a:t>
            </a:r>
            <a:r>
              <a:rPr lang="de-DE" altLang="de-DE" sz="700" dirty="0" err="1">
                <a:latin typeface="Arial" panose="020B0604020202020204" pitchFamily="34" charset="0"/>
              </a:rPr>
              <a:t>BSc</a:t>
            </a:r>
            <a:endParaRPr lang="de-DE" altLang="de-DE" sz="700" baseline="30000" dirty="0">
              <a:latin typeface="Arial" panose="020B0604020202020204" pitchFamily="34" charset="0"/>
            </a:endParaRPr>
          </a:p>
          <a:p>
            <a:pPr algn="r">
              <a:lnSpc>
                <a:spcPts val="1038"/>
              </a:lnSpc>
            </a:pPr>
            <a:r>
              <a:rPr lang="de-DE" altLang="de-DE" sz="700" dirty="0">
                <a:latin typeface="Arial" panose="020B0604020202020204" pitchFamily="34" charset="0"/>
              </a:rPr>
              <a:t>	(</a:t>
            </a:r>
            <a:r>
              <a:rPr lang="de-DE" altLang="de-DE" sz="700" dirty="0">
                <a:latin typeface="Arial" panose="020B0604020202020204" pitchFamily="34" charset="0"/>
                <a:hlinkClick r:id="rId3"/>
              </a:rPr>
              <a:t>max.mustermann@gmail.com</a:t>
            </a:r>
            <a:r>
              <a:rPr lang="de-DE" altLang="de-DE" sz="700" dirty="0">
                <a:latin typeface="Arial" panose="020B0604020202020204" pitchFamily="34" charset="0"/>
              </a:rPr>
              <a:t>)</a:t>
            </a:r>
          </a:p>
          <a:p>
            <a:pPr algn="r">
              <a:lnSpc>
                <a:spcPts val="500"/>
              </a:lnSpc>
            </a:pPr>
            <a:endParaRPr lang="de-DE" altLang="de-DE" sz="700" dirty="0">
              <a:latin typeface="Arial" panose="020B0604020202020204" pitchFamily="34" charset="0"/>
            </a:endParaRPr>
          </a:p>
          <a:p>
            <a:pPr algn="r">
              <a:lnSpc>
                <a:spcPts val="1038"/>
              </a:lnSpc>
            </a:pPr>
            <a:r>
              <a:rPr lang="de-DE" altLang="de-DE" sz="700" dirty="0">
                <a:latin typeface="Arial" panose="020B0604020202020204" pitchFamily="34" charset="0"/>
              </a:rPr>
              <a:t>Betreuer:	</a:t>
            </a:r>
            <a:r>
              <a:rPr lang="de-DE" altLang="de-DE" sz="700" dirty="0" err="1">
                <a:latin typeface="Arial" panose="020B0604020202020204" pitchFamily="34" charset="0"/>
              </a:rPr>
              <a:t>Univ.Prof</a:t>
            </a:r>
            <a:r>
              <a:rPr lang="de-DE" altLang="de-DE" sz="700" dirty="0">
                <a:latin typeface="Arial" panose="020B0604020202020204" pitchFamily="34" charset="0"/>
              </a:rPr>
              <a:t>. Dipl.-Ing. </a:t>
            </a:r>
            <a:r>
              <a:rPr lang="de-DE" altLang="de-DE" sz="700" dirty="0" err="1">
                <a:latin typeface="Arial" panose="020B0604020202020204" pitchFamily="34" charset="0"/>
              </a:rPr>
              <a:t>Dr.Ing</a:t>
            </a:r>
            <a:r>
              <a:rPr lang="de-DE" altLang="de-DE" sz="700" dirty="0">
                <a:latin typeface="Arial" panose="020B0604020202020204" pitchFamily="34" charset="0"/>
              </a:rPr>
              <a:t>. Regine </a:t>
            </a:r>
            <a:r>
              <a:rPr lang="de-DE" altLang="de-DE" sz="700" dirty="0" err="1">
                <a:latin typeface="Arial" panose="020B0604020202020204" pitchFamily="34" charset="0"/>
              </a:rPr>
              <a:t>Gerike</a:t>
            </a:r>
            <a:endParaRPr lang="de-DE" altLang="de-DE" sz="700" dirty="0">
              <a:latin typeface="Arial" panose="020B0604020202020204" pitchFamily="34" charset="0"/>
            </a:endParaRPr>
          </a:p>
          <a:p>
            <a:pPr algn="r">
              <a:lnSpc>
                <a:spcPts val="1038"/>
              </a:lnSpc>
            </a:pPr>
            <a:r>
              <a:rPr lang="de-DE" altLang="de-DE" sz="700" dirty="0">
                <a:latin typeface="Arial" panose="020B0604020202020204" pitchFamily="34" charset="0"/>
              </a:rPr>
              <a:t>	</a:t>
            </a:r>
            <a:r>
              <a:rPr lang="de-DE" altLang="de-DE" sz="700" dirty="0" err="1">
                <a:latin typeface="Arial" panose="020B0604020202020204" pitchFamily="34" charset="0"/>
              </a:rPr>
              <a:t>Ass.Prof</a:t>
            </a:r>
            <a:r>
              <a:rPr lang="de-DE" altLang="de-DE" sz="700" dirty="0">
                <a:latin typeface="Arial" panose="020B0604020202020204" pitchFamily="34" charset="0"/>
              </a:rPr>
              <a:t>. Dipl.-Ing. Dr. Wolfgang Josef Berger</a:t>
            </a:r>
            <a:endParaRPr lang="en-US" altLang="de-DE" sz="700" dirty="0">
              <a:latin typeface="Arial" panose="020B0604020202020204" pitchFamily="34" charset="0"/>
            </a:endParaRPr>
          </a:p>
        </p:txBody>
      </p:sp>
      <p:sp>
        <p:nvSpPr>
          <p:cNvPr id="2052" name="Line 11">
            <a:extLst>
              <a:ext uri="{FF2B5EF4-FFF2-40B4-BE49-F238E27FC236}">
                <a16:creationId xmlns:a16="http://schemas.microsoft.com/office/drawing/2014/main" id="{19F9578B-86D7-410D-A24F-4B6D85DAB025}"/>
              </a:ext>
            </a:extLst>
          </p:cNvPr>
          <p:cNvSpPr>
            <a:spLocks noChangeShapeType="1"/>
          </p:cNvSpPr>
          <p:nvPr/>
        </p:nvSpPr>
        <p:spPr bwMode="auto">
          <a:xfrm flipV="1">
            <a:off x="352425" y="2112963"/>
            <a:ext cx="7286625" cy="793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lIns="91268" tIns="45634" rIns="91268" bIns="45634"/>
          <a:lstStyle/>
          <a:p>
            <a:endParaRPr lang="de-AT"/>
          </a:p>
        </p:txBody>
      </p:sp>
      <p:sp>
        <p:nvSpPr>
          <p:cNvPr id="2053" name="Text Box 12">
            <a:extLst>
              <a:ext uri="{FF2B5EF4-FFF2-40B4-BE49-F238E27FC236}">
                <a16:creationId xmlns:a16="http://schemas.microsoft.com/office/drawing/2014/main" id="{1958C0D0-A174-45EC-A3FB-960C9DCA8165}"/>
              </a:ext>
            </a:extLst>
          </p:cNvPr>
          <p:cNvSpPr txBox="1">
            <a:spLocks noChangeArrowheads="1"/>
          </p:cNvSpPr>
          <p:nvPr/>
        </p:nvSpPr>
        <p:spPr bwMode="auto">
          <a:xfrm>
            <a:off x="352425" y="2179638"/>
            <a:ext cx="3576638" cy="784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panose="02020603050405020304" pitchFamily="18" charset="0"/>
                <a:ea typeface="Geneva" pitchFamily="69" charset="-128"/>
              </a:defRPr>
            </a:lvl1pPr>
            <a:lvl2pPr marL="742950" indent="-285750" eaLnBrk="0" hangingPunct="0">
              <a:defRPr sz="2400">
                <a:solidFill>
                  <a:schemeClr val="tx1"/>
                </a:solidFill>
                <a:latin typeface="Times" panose="02020603050405020304" pitchFamily="18" charset="0"/>
                <a:ea typeface="Geneva" pitchFamily="69" charset="-128"/>
              </a:defRPr>
            </a:lvl2pPr>
            <a:lvl3pPr marL="1143000" indent="-228600" eaLnBrk="0" hangingPunct="0">
              <a:defRPr sz="2400">
                <a:solidFill>
                  <a:schemeClr val="tx1"/>
                </a:solidFill>
                <a:latin typeface="Times" panose="02020603050405020304" pitchFamily="18" charset="0"/>
                <a:ea typeface="Geneva" pitchFamily="69" charset="-128"/>
              </a:defRPr>
            </a:lvl3pPr>
            <a:lvl4pPr marL="1600200" indent="-228600" eaLnBrk="0" hangingPunct="0">
              <a:defRPr sz="2400">
                <a:solidFill>
                  <a:schemeClr val="tx1"/>
                </a:solidFill>
                <a:latin typeface="Times" panose="02020603050405020304" pitchFamily="18" charset="0"/>
                <a:ea typeface="Geneva" pitchFamily="69" charset="-128"/>
              </a:defRPr>
            </a:lvl4pPr>
            <a:lvl5pPr marL="2057400" indent="-228600" eaLnBrk="0" hangingPunct="0">
              <a:defRPr sz="2400">
                <a:solidFill>
                  <a:schemeClr val="tx1"/>
                </a:solidFill>
                <a:latin typeface="Times" panose="02020603050405020304" pitchFamily="18" charset="0"/>
                <a:ea typeface="Geneva" pitchFamily="69"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r>
              <a:rPr lang="de-AT" altLang="de-DE" sz="1100" b="1" dirty="0">
                <a:solidFill>
                  <a:srgbClr val="FF5000"/>
                </a:solidFill>
                <a:latin typeface="Arial" panose="020B0604020202020204" pitchFamily="34" charset="0"/>
              </a:rPr>
              <a:t>PROBLEMSTELLUNG</a:t>
            </a:r>
            <a:endParaRPr lang="en-US" altLang="de-DE" sz="800" dirty="0">
              <a:solidFill>
                <a:srgbClr val="FF5000"/>
              </a:solidFill>
              <a:latin typeface="Arial" panose="020B0604020202020204" pitchFamily="34" charset="0"/>
            </a:endParaRPr>
          </a:p>
          <a:p>
            <a:r>
              <a:rPr lang="de-AT" altLang="de-DE" sz="800" dirty="0">
                <a:latin typeface="Arial" panose="020B0604020202020204" pitchFamily="34" charset="0"/>
              </a:rPr>
              <a:t>Als Druckknopfampeln werden signalgeregelte Schutzwege bezeichnet, bei denen Fußgänger mittels Anmeldetableaus ihre Grünzeit zum Queren der Fahrbahn anfordern müssen. Trotz der zeitlichen Trennung von Fahrzeugen und Fußgängern kommt es durch Rotlichtmissachtungen zu Konflikten und Unfällen.</a:t>
            </a:r>
          </a:p>
        </p:txBody>
      </p:sp>
      <p:sp>
        <p:nvSpPr>
          <p:cNvPr id="25" name="Text Box 12">
            <a:extLst>
              <a:ext uri="{FF2B5EF4-FFF2-40B4-BE49-F238E27FC236}">
                <a16:creationId xmlns:a16="http://schemas.microsoft.com/office/drawing/2014/main" id="{CAC45C89-E830-4CFA-93BA-AAE5AC1BAC5E}"/>
              </a:ext>
            </a:extLst>
          </p:cNvPr>
          <p:cNvSpPr txBox="1">
            <a:spLocks noChangeArrowheads="1"/>
          </p:cNvSpPr>
          <p:nvPr/>
        </p:nvSpPr>
        <p:spPr bwMode="auto">
          <a:xfrm>
            <a:off x="4073525" y="2181225"/>
            <a:ext cx="3579813" cy="830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45634">
            <a:spAutoFit/>
          </a:bodyPr>
          <a:lstStyle>
            <a:lvl1pPr>
              <a:defRPr sz="2400">
                <a:solidFill>
                  <a:schemeClr val="tx1"/>
                </a:solidFill>
                <a:latin typeface="Times" pitchFamily="69" charset="0"/>
                <a:ea typeface="Geneva" pitchFamily="69" charset="-128"/>
              </a:defRPr>
            </a:lvl1pPr>
            <a:lvl2pPr marL="742950" indent="-285750">
              <a:defRPr sz="2400">
                <a:solidFill>
                  <a:schemeClr val="tx1"/>
                </a:solidFill>
                <a:latin typeface="Times" pitchFamily="69" charset="0"/>
                <a:ea typeface="Geneva" pitchFamily="69" charset="-128"/>
              </a:defRPr>
            </a:lvl2pPr>
            <a:lvl3pPr marL="1143000" indent="-228600">
              <a:defRPr sz="2400">
                <a:solidFill>
                  <a:schemeClr val="tx1"/>
                </a:solidFill>
                <a:latin typeface="Times" pitchFamily="69" charset="0"/>
                <a:ea typeface="Geneva" pitchFamily="69" charset="-128"/>
              </a:defRPr>
            </a:lvl3pPr>
            <a:lvl4pPr marL="1600200" indent="-228600">
              <a:defRPr sz="2400">
                <a:solidFill>
                  <a:schemeClr val="tx1"/>
                </a:solidFill>
                <a:latin typeface="Times" pitchFamily="69" charset="0"/>
                <a:ea typeface="Geneva" pitchFamily="69" charset="-128"/>
              </a:defRPr>
            </a:lvl4pPr>
            <a:lvl5pPr marL="2057400" indent="-228600">
              <a:defRPr sz="2400">
                <a:solidFill>
                  <a:schemeClr val="tx1"/>
                </a:solidFill>
                <a:latin typeface="Times" pitchFamily="69" charset="0"/>
                <a:ea typeface="Geneva" pitchFamily="69" charset="-128"/>
              </a:defRPr>
            </a:lvl5pPr>
            <a:lvl6pPr marL="2514600" indent="-228600" eaLnBrk="0" fontAlgn="base" hangingPunct="0">
              <a:spcBef>
                <a:spcPct val="0"/>
              </a:spcBef>
              <a:spcAft>
                <a:spcPct val="0"/>
              </a:spcAft>
              <a:defRPr sz="2400">
                <a:solidFill>
                  <a:schemeClr val="tx1"/>
                </a:solidFill>
                <a:latin typeface="Times" pitchFamily="69" charset="0"/>
                <a:ea typeface="Geneva" pitchFamily="69" charset="-128"/>
              </a:defRPr>
            </a:lvl6pPr>
            <a:lvl7pPr marL="2971800" indent="-228600" eaLnBrk="0" fontAlgn="base" hangingPunct="0">
              <a:spcBef>
                <a:spcPct val="0"/>
              </a:spcBef>
              <a:spcAft>
                <a:spcPct val="0"/>
              </a:spcAft>
              <a:defRPr sz="2400">
                <a:solidFill>
                  <a:schemeClr val="tx1"/>
                </a:solidFill>
                <a:latin typeface="Times" pitchFamily="69" charset="0"/>
                <a:ea typeface="Geneva" pitchFamily="69" charset="-128"/>
              </a:defRPr>
            </a:lvl7pPr>
            <a:lvl8pPr marL="3429000" indent="-228600" eaLnBrk="0" fontAlgn="base" hangingPunct="0">
              <a:spcBef>
                <a:spcPct val="0"/>
              </a:spcBef>
              <a:spcAft>
                <a:spcPct val="0"/>
              </a:spcAft>
              <a:defRPr sz="2400">
                <a:solidFill>
                  <a:schemeClr val="tx1"/>
                </a:solidFill>
                <a:latin typeface="Times" pitchFamily="69" charset="0"/>
                <a:ea typeface="Geneva" pitchFamily="69" charset="-128"/>
              </a:defRPr>
            </a:lvl8pPr>
            <a:lvl9pPr marL="3886200" indent="-228600" eaLnBrk="0" fontAlgn="base" hangingPunct="0">
              <a:spcBef>
                <a:spcPct val="0"/>
              </a:spcBef>
              <a:spcAft>
                <a:spcPct val="0"/>
              </a:spcAft>
              <a:defRPr sz="2400">
                <a:solidFill>
                  <a:schemeClr val="tx1"/>
                </a:solidFill>
                <a:latin typeface="Times" pitchFamily="69" charset="0"/>
                <a:ea typeface="Geneva" pitchFamily="69" charset="-128"/>
              </a:defRPr>
            </a:lvl9pPr>
          </a:lstStyle>
          <a:p>
            <a:pPr eaLnBrk="0" hangingPunct="0">
              <a:defRPr/>
            </a:pPr>
            <a:r>
              <a:rPr lang="de-DE" altLang="de-DE" sz="1100" b="1" dirty="0">
                <a:solidFill>
                  <a:srgbClr val="FF5000"/>
                </a:solidFill>
                <a:latin typeface="Arial" charset="0"/>
              </a:rPr>
              <a:t>ZIELE</a:t>
            </a:r>
          </a:p>
          <a:p>
            <a:pPr eaLnBrk="0" hangingPunct="0">
              <a:defRPr/>
            </a:pPr>
            <a:r>
              <a:rPr lang="de-DE" altLang="de-DE" sz="800" dirty="0">
                <a:latin typeface="Arial" charset="0"/>
              </a:rPr>
              <a:t>Beantwortung folgender Fragestellungen:</a:t>
            </a:r>
          </a:p>
          <a:p>
            <a:pPr marL="87313" indent="-87313" eaLnBrk="0" hangingPunct="0">
              <a:buFont typeface="Arial" panose="020B0604020202020204" pitchFamily="34" charset="0"/>
              <a:buChar char="•"/>
              <a:defRPr/>
            </a:pPr>
            <a:r>
              <a:rPr lang="de-DE" altLang="de-DE" sz="800" dirty="0">
                <a:latin typeface="Arial" charset="0"/>
              </a:rPr>
              <a:t>Wann und von wem werden Rotlichtüberfahrten begangen?</a:t>
            </a:r>
          </a:p>
          <a:p>
            <a:pPr marL="87313" indent="-87313" eaLnBrk="0" hangingPunct="0">
              <a:buFont typeface="Arial" panose="020B0604020202020204" pitchFamily="34" charset="0"/>
              <a:buChar char="•"/>
              <a:defRPr/>
            </a:pPr>
            <a:r>
              <a:rPr lang="de-DE" altLang="de-DE" sz="800" dirty="0">
                <a:latin typeface="Arial" charset="0"/>
              </a:rPr>
              <a:t>Wie hoch ist die Geschwindigkeit der Rotlichtfahrer?</a:t>
            </a:r>
          </a:p>
          <a:p>
            <a:pPr marL="87313" indent="-87313" eaLnBrk="0" hangingPunct="0">
              <a:buFont typeface="Arial" panose="020B0604020202020204" pitchFamily="34" charset="0"/>
              <a:buChar char="•"/>
              <a:defRPr/>
            </a:pPr>
            <a:r>
              <a:rPr lang="de-DE" altLang="de-DE" sz="800" dirty="0">
                <a:latin typeface="Arial" charset="0"/>
              </a:rPr>
              <a:t>Beeinflusst die Fußgängerfrequenz die Häufigkeit von Rotlichtüberfahrten?</a:t>
            </a:r>
            <a:endParaRPr lang="en-US" altLang="de-DE" sz="800" dirty="0">
              <a:latin typeface="Arial" charset="0"/>
            </a:endParaRPr>
          </a:p>
          <a:p>
            <a:pPr marL="87313" indent="-87313" eaLnBrk="0" hangingPunct="0">
              <a:buFont typeface="Arial" panose="020B0604020202020204" pitchFamily="34" charset="0"/>
              <a:buChar char="•"/>
              <a:defRPr/>
            </a:pPr>
            <a:r>
              <a:rPr lang="de-DE" altLang="de-DE" sz="800" dirty="0">
                <a:latin typeface="Arial" charset="0"/>
              </a:rPr>
              <a:t>Welchen Gefährdungen sind Fußgänger tatsächlich ausgesetzt?</a:t>
            </a:r>
          </a:p>
        </p:txBody>
      </p:sp>
      <p:sp>
        <p:nvSpPr>
          <p:cNvPr id="54" name="Rectangle 10">
            <a:extLst>
              <a:ext uri="{FF2B5EF4-FFF2-40B4-BE49-F238E27FC236}">
                <a16:creationId xmlns:a16="http://schemas.microsoft.com/office/drawing/2014/main" id="{B3BBB280-1461-465F-8CBC-10FB1EEBB97E}"/>
              </a:ext>
            </a:extLst>
          </p:cNvPr>
          <p:cNvSpPr>
            <a:spLocks noChangeArrowheads="1"/>
          </p:cNvSpPr>
          <p:nvPr/>
        </p:nvSpPr>
        <p:spPr bwMode="auto">
          <a:xfrm>
            <a:off x="352425" y="1957388"/>
            <a:ext cx="5757863" cy="12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hangingPunct="0">
              <a:defRPr/>
            </a:pPr>
            <a:r>
              <a:rPr lang="de-DE" sz="800" dirty="0">
                <a:latin typeface="Arial" panose="020B0604020202020204" pitchFamily="34" charset="0"/>
                <a:ea typeface="+mj-ea"/>
                <a:cs typeface="Arial" panose="020B0604020202020204" pitchFamily="34" charset="0"/>
              </a:rPr>
              <a:t>Masterarbeit </a:t>
            </a:r>
            <a:r>
              <a:rPr lang="de-AT" sz="800" dirty="0">
                <a:latin typeface="Arial" panose="020B0604020202020204" pitchFamily="34" charset="0"/>
                <a:ea typeface="+mj-ea"/>
                <a:cs typeface="Arial" panose="020B0604020202020204" pitchFamily="34" charset="0"/>
              </a:rPr>
              <a:t>für das Fachgebiet Verkehrswesen </a:t>
            </a:r>
            <a:r>
              <a:rPr lang="de-DE" sz="800" dirty="0">
                <a:latin typeface="Arial" panose="020B0604020202020204" pitchFamily="34" charset="0"/>
                <a:ea typeface="+mj-ea"/>
                <a:cs typeface="Arial" panose="020B0604020202020204" pitchFamily="34" charset="0"/>
              </a:rPr>
              <a:t>(Nr. 01/2014)</a:t>
            </a:r>
            <a:endParaRPr lang="en-GB" sz="800" dirty="0">
              <a:latin typeface="Arial" panose="020B0604020202020204" pitchFamily="34" charset="0"/>
              <a:ea typeface="+mj-ea"/>
              <a:cs typeface="Arial" panose="020B0604020202020204" pitchFamily="34" charset="0"/>
            </a:endParaRPr>
          </a:p>
        </p:txBody>
      </p:sp>
      <p:sp>
        <p:nvSpPr>
          <p:cNvPr id="58" name="Text Box 12">
            <a:extLst>
              <a:ext uri="{FF2B5EF4-FFF2-40B4-BE49-F238E27FC236}">
                <a16:creationId xmlns:a16="http://schemas.microsoft.com/office/drawing/2014/main" id="{43FF6CE4-9B4F-41A6-AA76-56A9A47568F3}"/>
              </a:ext>
            </a:extLst>
          </p:cNvPr>
          <p:cNvSpPr txBox="1">
            <a:spLocks noChangeArrowheads="1"/>
          </p:cNvSpPr>
          <p:nvPr/>
        </p:nvSpPr>
        <p:spPr bwMode="auto">
          <a:xfrm>
            <a:off x="352425" y="4379913"/>
            <a:ext cx="3721100" cy="68627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45634">
            <a:spAutoFit/>
          </a:bodyPr>
          <a:lstStyle>
            <a:lvl1pPr>
              <a:defRPr sz="2400">
                <a:solidFill>
                  <a:schemeClr val="tx1"/>
                </a:solidFill>
                <a:latin typeface="Times" pitchFamily="69" charset="0"/>
                <a:ea typeface="Geneva" pitchFamily="69" charset="-128"/>
              </a:defRPr>
            </a:lvl1pPr>
            <a:lvl2pPr marL="742950" indent="-285750">
              <a:defRPr sz="2400">
                <a:solidFill>
                  <a:schemeClr val="tx1"/>
                </a:solidFill>
                <a:latin typeface="Times" pitchFamily="69" charset="0"/>
                <a:ea typeface="Geneva" pitchFamily="69" charset="-128"/>
              </a:defRPr>
            </a:lvl2pPr>
            <a:lvl3pPr marL="1143000" indent="-228600">
              <a:defRPr sz="2400">
                <a:solidFill>
                  <a:schemeClr val="tx1"/>
                </a:solidFill>
                <a:latin typeface="Times" pitchFamily="69" charset="0"/>
                <a:ea typeface="Geneva" pitchFamily="69" charset="-128"/>
              </a:defRPr>
            </a:lvl3pPr>
            <a:lvl4pPr marL="1600200" indent="-228600">
              <a:defRPr sz="2400">
                <a:solidFill>
                  <a:schemeClr val="tx1"/>
                </a:solidFill>
                <a:latin typeface="Times" pitchFamily="69" charset="0"/>
                <a:ea typeface="Geneva" pitchFamily="69" charset="-128"/>
              </a:defRPr>
            </a:lvl4pPr>
            <a:lvl5pPr marL="2057400" indent="-228600">
              <a:defRPr sz="2400">
                <a:solidFill>
                  <a:schemeClr val="tx1"/>
                </a:solidFill>
                <a:latin typeface="Times" pitchFamily="69" charset="0"/>
                <a:ea typeface="Geneva" pitchFamily="69" charset="-128"/>
              </a:defRPr>
            </a:lvl5pPr>
            <a:lvl6pPr marL="2514600" indent="-228600" eaLnBrk="0" fontAlgn="base" hangingPunct="0">
              <a:spcBef>
                <a:spcPct val="0"/>
              </a:spcBef>
              <a:spcAft>
                <a:spcPct val="0"/>
              </a:spcAft>
              <a:defRPr sz="2400">
                <a:solidFill>
                  <a:schemeClr val="tx1"/>
                </a:solidFill>
                <a:latin typeface="Times" pitchFamily="69" charset="0"/>
                <a:ea typeface="Geneva" pitchFamily="69" charset="-128"/>
              </a:defRPr>
            </a:lvl6pPr>
            <a:lvl7pPr marL="2971800" indent="-228600" eaLnBrk="0" fontAlgn="base" hangingPunct="0">
              <a:spcBef>
                <a:spcPct val="0"/>
              </a:spcBef>
              <a:spcAft>
                <a:spcPct val="0"/>
              </a:spcAft>
              <a:defRPr sz="2400">
                <a:solidFill>
                  <a:schemeClr val="tx1"/>
                </a:solidFill>
                <a:latin typeface="Times" pitchFamily="69" charset="0"/>
                <a:ea typeface="Geneva" pitchFamily="69" charset="-128"/>
              </a:defRPr>
            </a:lvl7pPr>
            <a:lvl8pPr marL="3429000" indent="-228600" eaLnBrk="0" fontAlgn="base" hangingPunct="0">
              <a:spcBef>
                <a:spcPct val="0"/>
              </a:spcBef>
              <a:spcAft>
                <a:spcPct val="0"/>
              </a:spcAft>
              <a:defRPr sz="2400">
                <a:solidFill>
                  <a:schemeClr val="tx1"/>
                </a:solidFill>
                <a:latin typeface="Times" pitchFamily="69" charset="0"/>
                <a:ea typeface="Geneva" pitchFamily="69" charset="-128"/>
              </a:defRPr>
            </a:lvl8pPr>
            <a:lvl9pPr marL="3886200" indent="-228600" eaLnBrk="0" fontAlgn="base" hangingPunct="0">
              <a:spcBef>
                <a:spcPct val="0"/>
              </a:spcBef>
              <a:spcAft>
                <a:spcPct val="0"/>
              </a:spcAft>
              <a:defRPr sz="2400">
                <a:solidFill>
                  <a:schemeClr val="tx1"/>
                </a:solidFill>
                <a:latin typeface="Times" pitchFamily="69" charset="0"/>
                <a:ea typeface="Geneva" pitchFamily="69" charset="-128"/>
              </a:defRPr>
            </a:lvl9pPr>
          </a:lstStyle>
          <a:p>
            <a:pPr marL="87313" indent="-87313" eaLnBrk="0" hangingPunct="0">
              <a:buFont typeface="Arial" panose="020B0604020202020204" pitchFamily="34" charset="0"/>
              <a:buChar char="•"/>
              <a:defRPr/>
            </a:pPr>
            <a:r>
              <a:rPr lang="de-DE" altLang="de-DE" sz="800" dirty="0">
                <a:latin typeface="Arial" charset="0"/>
              </a:rPr>
              <a:t>Vergleich der neun Druckknopfampeln an Hand wesentlicher Parameter:</a:t>
            </a:r>
          </a:p>
          <a:p>
            <a:pPr marL="90488" indent="-90488" eaLnBrk="0" hangingPunct="0">
              <a:defRPr/>
            </a:pPr>
            <a:r>
              <a:rPr lang="de-DE" altLang="de-DE" sz="800" dirty="0">
                <a:latin typeface="Arial" charset="0"/>
              </a:rPr>
              <a:t>	</a:t>
            </a:r>
            <a:r>
              <a:rPr lang="de-DE" altLang="de-DE" sz="700" dirty="0">
                <a:latin typeface="Arial" charset="0"/>
              </a:rPr>
              <a:t>(von innen nach außen: Minima, Durchschnitt, Maxima)</a:t>
            </a:r>
          </a:p>
          <a:p>
            <a:pPr marL="90488" indent="-90488" eaLnBrk="0" hangingPunct="0">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r>
              <a:rPr lang="de-DE" altLang="de-DE" sz="800" dirty="0">
                <a:latin typeface="Arial" charset="0"/>
              </a:rPr>
              <a:t>Verteilung der Rotlichtüberfahrten nach der Rotlichtsekunde:</a:t>
            </a: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r>
              <a:rPr lang="de-DE" altLang="de-DE" sz="800" dirty="0">
                <a:latin typeface="Arial" charset="0"/>
              </a:rPr>
              <a:t>Verteilung der Rotlichtüberfahrten nach Fahrzeugarten:</a:t>
            </a: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r>
              <a:rPr lang="de-DE" altLang="de-DE" sz="800" dirty="0">
                <a:latin typeface="Arial" charset="0"/>
              </a:rPr>
              <a:t>Geschwindigkeit der Rotlichtfahrer:</a:t>
            </a: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1100" dirty="0">
              <a:latin typeface="Arial" charset="0"/>
            </a:endParaRPr>
          </a:p>
          <a:p>
            <a:pPr marL="85725" indent="-85725" eaLnBrk="0" hangingPunct="0">
              <a:defRPr/>
            </a:pPr>
            <a:r>
              <a:rPr lang="de-DE" altLang="de-DE" sz="800" dirty="0">
                <a:latin typeface="Arial" charset="0"/>
                <a:sym typeface="Wingdings" panose="05000000000000000000" pitchFamily="2" charset="2"/>
              </a:rPr>
              <a:t>	 Hoher Anteil an „schnellen“ Rotlichtfahrern in den ersten Rotlichtsekunden </a:t>
            </a:r>
          </a:p>
          <a:p>
            <a:pPr marL="180975" indent="-180975" eaLnBrk="0" hangingPunct="0">
              <a:defRPr/>
            </a:pPr>
            <a:r>
              <a:rPr lang="de-DE" altLang="de-DE" sz="800" dirty="0">
                <a:latin typeface="Arial" charset="0"/>
                <a:sym typeface="Wingdings" panose="05000000000000000000" pitchFamily="2" charset="2"/>
              </a:rPr>
              <a:t>	 (Lenker wollen sich das Anhalten ersparen)</a:t>
            </a:r>
          </a:p>
          <a:p>
            <a:pPr marL="85725" indent="-85725" eaLnBrk="0" hangingPunct="0">
              <a:defRPr/>
            </a:pPr>
            <a:r>
              <a:rPr lang="de-DE" altLang="de-DE" sz="800" dirty="0">
                <a:latin typeface="Arial" charset="0"/>
                <a:sym typeface="Wingdings" panose="05000000000000000000" pitchFamily="2" charset="2"/>
              </a:rPr>
              <a:t>	 Ab der 1. Hälfte der Freigabezeit vermutlich ein hoher Anteil an bewussten   </a:t>
            </a:r>
          </a:p>
          <a:p>
            <a:pPr marL="180975" indent="-180975" eaLnBrk="0" hangingPunct="0">
              <a:defRPr/>
            </a:pPr>
            <a:r>
              <a:rPr lang="de-DE" altLang="de-DE" sz="800" dirty="0">
                <a:latin typeface="Arial" charset="0"/>
                <a:sym typeface="Wingdings" panose="05000000000000000000" pitchFamily="2" charset="2"/>
              </a:rPr>
              <a:t>	 Rotlichtüberfahrten (Lenker vergewissern sich bei verminderter </a:t>
            </a:r>
            <a:r>
              <a:rPr lang="de-DE" altLang="de-DE" sz="800" dirty="0" err="1">
                <a:latin typeface="Arial" charset="0"/>
                <a:sym typeface="Wingdings" panose="05000000000000000000" pitchFamily="2" charset="2"/>
              </a:rPr>
              <a:t>Geschwindig</a:t>
            </a:r>
            <a:r>
              <a:rPr lang="de-DE" altLang="de-DE" sz="800" dirty="0">
                <a:latin typeface="Arial" charset="0"/>
                <a:sym typeface="Wingdings" panose="05000000000000000000" pitchFamily="2" charset="2"/>
              </a:rPr>
              <a:t>-  </a:t>
            </a:r>
          </a:p>
          <a:p>
            <a:pPr marL="180975" indent="-180975" eaLnBrk="0" hangingPunct="0">
              <a:defRPr/>
            </a:pPr>
            <a:r>
              <a:rPr lang="de-DE" altLang="de-DE" sz="800" dirty="0">
                <a:latin typeface="Arial" charset="0"/>
                <a:sym typeface="Wingdings" panose="05000000000000000000" pitchFamily="2" charset="2"/>
              </a:rPr>
              <a:t>	 </a:t>
            </a:r>
            <a:r>
              <a:rPr lang="de-DE" altLang="de-DE" sz="800" dirty="0" err="1">
                <a:latin typeface="Arial" charset="0"/>
                <a:sym typeface="Wingdings" panose="05000000000000000000" pitchFamily="2" charset="2"/>
              </a:rPr>
              <a:t>keit</a:t>
            </a:r>
            <a:r>
              <a:rPr lang="de-DE" altLang="de-DE" sz="800" dirty="0">
                <a:latin typeface="Arial" charset="0"/>
                <a:sym typeface="Wingdings" panose="05000000000000000000" pitchFamily="2" charset="2"/>
              </a:rPr>
              <a:t> von „freier Fahrt“ und halten nicht an oder fahren vorzeitig los)</a:t>
            </a:r>
            <a:endParaRPr lang="de-DE" altLang="de-DE" sz="800" dirty="0">
              <a:latin typeface="Arial" charset="0"/>
            </a:endParaRPr>
          </a:p>
        </p:txBody>
      </p:sp>
      <p:sp>
        <p:nvSpPr>
          <p:cNvPr id="49" name="Line 11">
            <a:extLst>
              <a:ext uri="{FF2B5EF4-FFF2-40B4-BE49-F238E27FC236}">
                <a16:creationId xmlns:a16="http://schemas.microsoft.com/office/drawing/2014/main" id="{8CC22D10-14C1-49EC-AF35-664B342E7A04}"/>
              </a:ext>
            </a:extLst>
          </p:cNvPr>
          <p:cNvSpPr>
            <a:spLocks noChangeShapeType="1"/>
          </p:cNvSpPr>
          <p:nvPr/>
        </p:nvSpPr>
        <p:spPr bwMode="auto">
          <a:xfrm>
            <a:off x="352425" y="4157663"/>
            <a:ext cx="7296150"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lIns="91268" tIns="45634" rIns="91268" bIns="45634"/>
          <a:lstStyle/>
          <a:p>
            <a:pPr eaLnBrk="0" hangingPunct="0">
              <a:defRPr/>
            </a:pPr>
            <a:endParaRPr lang="de-AT">
              <a:ln>
                <a:solidFill>
                  <a:schemeClr val="tx1"/>
                </a:solidFill>
                <a:prstDash val="sysDot"/>
              </a:ln>
            </a:endParaRPr>
          </a:p>
        </p:txBody>
      </p:sp>
      <p:sp>
        <p:nvSpPr>
          <p:cNvPr id="46" name="Text Box 12">
            <a:extLst>
              <a:ext uri="{FF2B5EF4-FFF2-40B4-BE49-F238E27FC236}">
                <a16:creationId xmlns:a16="http://schemas.microsoft.com/office/drawing/2014/main" id="{79732FE6-97FB-4579-BC8D-5AC866CA63F2}"/>
              </a:ext>
            </a:extLst>
          </p:cNvPr>
          <p:cNvSpPr txBox="1">
            <a:spLocks noChangeArrowheads="1"/>
          </p:cNvSpPr>
          <p:nvPr/>
        </p:nvSpPr>
        <p:spPr bwMode="auto">
          <a:xfrm>
            <a:off x="4073525" y="3041650"/>
            <a:ext cx="3579813" cy="1077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45634">
            <a:spAutoFit/>
          </a:bodyPr>
          <a:lstStyle>
            <a:lvl1pPr>
              <a:defRPr sz="2400">
                <a:solidFill>
                  <a:schemeClr val="tx1"/>
                </a:solidFill>
                <a:latin typeface="Times" pitchFamily="69" charset="0"/>
                <a:ea typeface="Geneva" pitchFamily="69" charset="-128"/>
              </a:defRPr>
            </a:lvl1pPr>
            <a:lvl2pPr marL="742950" indent="-285750">
              <a:defRPr sz="2400">
                <a:solidFill>
                  <a:schemeClr val="tx1"/>
                </a:solidFill>
                <a:latin typeface="Times" pitchFamily="69" charset="0"/>
                <a:ea typeface="Geneva" pitchFamily="69" charset="-128"/>
              </a:defRPr>
            </a:lvl2pPr>
            <a:lvl3pPr marL="1143000" indent="-228600">
              <a:defRPr sz="2400">
                <a:solidFill>
                  <a:schemeClr val="tx1"/>
                </a:solidFill>
                <a:latin typeface="Times" pitchFamily="69" charset="0"/>
                <a:ea typeface="Geneva" pitchFamily="69" charset="-128"/>
              </a:defRPr>
            </a:lvl3pPr>
            <a:lvl4pPr marL="1600200" indent="-228600">
              <a:defRPr sz="2400">
                <a:solidFill>
                  <a:schemeClr val="tx1"/>
                </a:solidFill>
                <a:latin typeface="Times" pitchFamily="69" charset="0"/>
                <a:ea typeface="Geneva" pitchFamily="69" charset="-128"/>
              </a:defRPr>
            </a:lvl4pPr>
            <a:lvl5pPr marL="2057400" indent="-228600">
              <a:defRPr sz="2400">
                <a:solidFill>
                  <a:schemeClr val="tx1"/>
                </a:solidFill>
                <a:latin typeface="Times" pitchFamily="69" charset="0"/>
                <a:ea typeface="Geneva" pitchFamily="69" charset="-128"/>
              </a:defRPr>
            </a:lvl5pPr>
            <a:lvl6pPr marL="2514600" indent="-228600" eaLnBrk="0" fontAlgn="base" hangingPunct="0">
              <a:spcBef>
                <a:spcPct val="0"/>
              </a:spcBef>
              <a:spcAft>
                <a:spcPct val="0"/>
              </a:spcAft>
              <a:defRPr sz="2400">
                <a:solidFill>
                  <a:schemeClr val="tx1"/>
                </a:solidFill>
                <a:latin typeface="Times" pitchFamily="69" charset="0"/>
                <a:ea typeface="Geneva" pitchFamily="69" charset="-128"/>
              </a:defRPr>
            </a:lvl6pPr>
            <a:lvl7pPr marL="2971800" indent="-228600" eaLnBrk="0" fontAlgn="base" hangingPunct="0">
              <a:spcBef>
                <a:spcPct val="0"/>
              </a:spcBef>
              <a:spcAft>
                <a:spcPct val="0"/>
              </a:spcAft>
              <a:defRPr sz="2400">
                <a:solidFill>
                  <a:schemeClr val="tx1"/>
                </a:solidFill>
                <a:latin typeface="Times" pitchFamily="69" charset="0"/>
                <a:ea typeface="Geneva" pitchFamily="69" charset="-128"/>
              </a:defRPr>
            </a:lvl7pPr>
            <a:lvl8pPr marL="3429000" indent="-228600" eaLnBrk="0" fontAlgn="base" hangingPunct="0">
              <a:spcBef>
                <a:spcPct val="0"/>
              </a:spcBef>
              <a:spcAft>
                <a:spcPct val="0"/>
              </a:spcAft>
              <a:defRPr sz="2400">
                <a:solidFill>
                  <a:schemeClr val="tx1"/>
                </a:solidFill>
                <a:latin typeface="Times" pitchFamily="69" charset="0"/>
                <a:ea typeface="Geneva" pitchFamily="69" charset="-128"/>
              </a:defRPr>
            </a:lvl8pPr>
            <a:lvl9pPr marL="3886200" indent="-228600" eaLnBrk="0" fontAlgn="base" hangingPunct="0">
              <a:spcBef>
                <a:spcPct val="0"/>
              </a:spcBef>
              <a:spcAft>
                <a:spcPct val="0"/>
              </a:spcAft>
              <a:defRPr sz="2400">
                <a:solidFill>
                  <a:schemeClr val="tx1"/>
                </a:solidFill>
                <a:latin typeface="Times" pitchFamily="69" charset="0"/>
                <a:ea typeface="Geneva" pitchFamily="69" charset="-128"/>
              </a:defRPr>
            </a:lvl9pPr>
          </a:lstStyle>
          <a:p>
            <a:pPr eaLnBrk="0" hangingPunct="0">
              <a:defRPr/>
            </a:pPr>
            <a:r>
              <a:rPr lang="de-DE" altLang="de-DE" sz="1100" b="1" dirty="0">
                <a:solidFill>
                  <a:srgbClr val="FF5000"/>
                </a:solidFill>
                <a:latin typeface="Arial" charset="0"/>
              </a:rPr>
              <a:t>METHODEN</a:t>
            </a:r>
          </a:p>
          <a:p>
            <a:pPr marL="87313" indent="-87313" eaLnBrk="0" hangingPunct="0">
              <a:buFont typeface="Arial" panose="020B0604020202020204" pitchFamily="34" charset="0"/>
              <a:buChar char="•"/>
              <a:defRPr/>
            </a:pPr>
            <a:r>
              <a:rPr lang="de-DE" altLang="de-DE" sz="800" dirty="0">
                <a:latin typeface="Arial" charset="0"/>
              </a:rPr>
              <a:t>Literaturrecherche zu Ursachen von Rotlichtverstößen seitens Fußgängern und Fahrzeuglenkern </a:t>
            </a:r>
          </a:p>
          <a:p>
            <a:pPr marL="87313" indent="-87313" eaLnBrk="0" hangingPunct="0">
              <a:buFont typeface="Arial" panose="020B0604020202020204" pitchFamily="34" charset="0"/>
              <a:buChar char="•"/>
              <a:defRPr/>
            </a:pPr>
            <a:r>
              <a:rPr lang="de-DE" altLang="de-DE" sz="800" dirty="0">
                <a:latin typeface="Arial" charset="0"/>
              </a:rPr>
              <a:t>Erfassung von Rotlichtfahrern mittels Rotlichtkamera an neun Druckknopf-ampeln in Niederösterreich</a:t>
            </a:r>
          </a:p>
          <a:p>
            <a:pPr marL="87313" indent="-87313" eaLnBrk="0" hangingPunct="0">
              <a:buFont typeface="Arial" panose="020B0604020202020204" pitchFamily="34" charset="0"/>
              <a:buChar char="•"/>
              <a:defRPr/>
            </a:pPr>
            <a:r>
              <a:rPr lang="de-DE" altLang="de-DE" sz="800" dirty="0">
                <a:latin typeface="Arial" charset="0"/>
              </a:rPr>
              <a:t>Analyse der Daten aus der Rotlichtüberwachung (300 Überwachungstage bzw. 490 Rotlichtüberfahrten)</a:t>
            </a:r>
          </a:p>
          <a:p>
            <a:pPr marL="87313" indent="-87313" eaLnBrk="0" hangingPunct="0">
              <a:buFont typeface="Arial" panose="020B0604020202020204" pitchFamily="34" charset="0"/>
              <a:buChar char="•"/>
              <a:defRPr/>
            </a:pPr>
            <a:r>
              <a:rPr lang="de-DE" altLang="de-DE" sz="800" dirty="0">
                <a:latin typeface="Arial" charset="0"/>
              </a:rPr>
              <a:t>Interpretation und Ableitung von potenziell wirksamen Maßnahmen</a:t>
            </a:r>
          </a:p>
        </p:txBody>
      </p:sp>
      <p:pic>
        <p:nvPicPr>
          <p:cNvPr id="2062" name="Picture 2">
            <a:extLst>
              <a:ext uri="{FF2B5EF4-FFF2-40B4-BE49-F238E27FC236}">
                <a16:creationId xmlns:a16="http://schemas.microsoft.com/office/drawing/2014/main" id="{FD3B7EC7-68C9-4ECA-A2F2-70B28C7A0B4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7100" y="8899525"/>
            <a:ext cx="2430463"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63" name="Gruppieren 3">
            <a:extLst>
              <a:ext uri="{FF2B5EF4-FFF2-40B4-BE49-F238E27FC236}">
                <a16:creationId xmlns:a16="http://schemas.microsoft.com/office/drawing/2014/main" id="{F8D7513D-C0B8-4623-A6A0-ADEC4CBA556D}"/>
              </a:ext>
            </a:extLst>
          </p:cNvPr>
          <p:cNvGrpSpPr>
            <a:grpSpLocks noChangeAspect="1"/>
          </p:cNvGrpSpPr>
          <p:nvPr/>
        </p:nvGrpSpPr>
        <p:grpSpPr bwMode="auto">
          <a:xfrm>
            <a:off x="788988" y="2957513"/>
            <a:ext cx="2708275" cy="1150937"/>
            <a:chOff x="961545" y="3248962"/>
            <a:chExt cx="2355223" cy="1001689"/>
          </a:xfrm>
        </p:grpSpPr>
        <p:pic>
          <p:nvPicPr>
            <p:cNvPr id="2087" name="Picture 2">
              <a:extLst>
                <a:ext uri="{FF2B5EF4-FFF2-40B4-BE49-F238E27FC236}">
                  <a16:creationId xmlns:a16="http://schemas.microsoft.com/office/drawing/2014/main" id="{66FB3B9A-6273-4B66-88CF-008992C2F4A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b="25967"/>
            <a:stretch>
              <a:fillRect/>
            </a:stretch>
          </p:blipFill>
          <p:spPr bwMode="auto">
            <a:xfrm>
              <a:off x="964719" y="3248962"/>
              <a:ext cx="2352049" cy="8261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8" name="Picture 2">
              <a:extLst>
                <a:ext uri="{FF2B5EF4-FFF2-40B4-BE49-F238E27FC236}">
                  <a16:creationId xmlns:a16="http://schemas.microsoft.com/office/drawing/2014/main" id="{5416FEE4-598B-4536-9F2C-417E3DF8C0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85876"/>
            <a:stretch>
              <a:fillRect/>
            </a:stretch>
          </p:blipFill>
          <p:spPr bwMode="auto">
            <a:xfrm>
              <a:off x="961545" y="4093044"/>
              <a:ext cx="2352048" cy="157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64" name="Gruppieren 5">
            <a:extLst>
              <a:ext uri="{FF2B5EF4-FFF2-40B4-BE49-F238E27FC236}">
                <a16:creationId xmlns:a16="http://schemas.microsoft.com/office/drawing/2014/main" id="{53B3B65B-00EF-4F56-BA9D-33827C7256AF}"/>
              </a:ext>
            </a:extLst>
          </p:cNvPr>
          <p:cNvGrpSpPr>
            <a:grpSpLocks/>
          </p:cNvGrpSpPr>
          <p:nvPr/>
        </p:nvGrpSpPr>
        <p:grpSpPr bwMode="auto">
          <a:xfrm>
            <a:off x="382588" y="6365875"/>
            <a:ext cx="1824037" cy="973138"/>
            <a:chOff x="782017" y="4774673"/>
            <a:chExt cx="1825187" cy="973053"/>
          </a:xfrm>
        </p:grpSpPr>
        <p:pic>
          <p:nvPicPr>
            <p:cNvPr id="2085" name="Picture 3">
              <a:extLst>
                <a:ext uri="{FF2B5EF4-FFF2-40B4-BE49-F238E27FC236}">
                  <a16:creationId xmlns:a16="http://schemas.microsoft.com/office/drawing/2014/main" id="{BAD635AE-7C5F-47E3-B904-A5908E08BB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14870" t="9677" r="44084" b="8063"/>
            <a:stretch>
              <a:fillRect/>
            </a:stretch>
          </p:blipFill>
          <p:spPr bwMode="auto">
            <a:xfrm>
              <a:off x="782017" y="4774673"/>
              <a:ext cx="1004124"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6" name="Picture 3">
              <a:extLst>
                <a:ext uri="{FF2B5EF4-FFF2-40B4-BE49-F238E27FC236}">
                  <a16:creationId xmlns:a16="http://schemas.microsoft.com/office/drawing/2014/main" id="{F3A6BF93-324B-4BBD-B6DF-0F00A3CADC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61887" t="9677" r="3038" b="8063"/>
            <a:stretch>
              <a:fillRect/>
            </a:stretch>
          </p:blipFill>
          <p:spPr bwMode="auto">
            <a:xfrm>
              <a:off x="1749139" y="4775726"/>
              <a:ext cx="858065" cy="9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65" name="Gruppieren 8">
            <a:extLst>
              <a:ext uri="{FF2B5EF4-FFF2-40B4-BE49-F238E27FC236}">
                <a16:creationId xmlns:a16="http://schemas.microsoft.com/office/drawing/2014/main" id="{219E655A-1A6E-44D1-86C3-16794500FD57}"/>
              </a:ext>
            </a:extLst>
          </p:cNvPr>
          <p:cNvGrpSpPr>
            <a:grpSpLocks/>
          </p:cNvGrpSpPr>
          <p:nvPr/>
        </p:nvGrpSpPr>
        <p:grpSpPr bwMode="auto">
          <a:xfrm>
            <a:off x="349250" y="7599363"/>
            <a:ext cx="1785938" cy="1138237"/>
            <a:chOff x="364955" y="5945166"/>
            <a:chExt cx="1785314" cy="1138225"/>
          </a:xfrm>
        </p:grpSpPr>
        <p:pic>
          <p:nvPicPr>
            <p:cNvPr id="2083" name="Picture 3">
              <a:extLst>
                <a:ext uri="{FF2B5EF4-FFF2-40B4-BE49-F238E27FC236}">
                  <a16:creationId xmlns:a16="http://schemas.microsoft.com/office/drawing/2014/main" id="{7249D005-F3CC-4588-8570-D78CB12F190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17657" r="42397"/>
            <a:stretch>
              <a:fillRect/>
            </a:stretch>
          </p:blipFill>
          <p:spPr bwMode="auto">
            <a:xfrm>
              <a:off x="364955" y="5945166"/>
              <a:ext cx="984091" cy="11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4" name="Picture 3">
              <a:extLst>
                <a:ext uri="{FF2B5EF4-FFF2-40B4-BE49-F238E27FC236}">
                  <a16:creationId xmlns:a16="http://schemas.microsoft.com/office/drawing/2014/main" id="{0660CA49-DB10-4B6A-8539-3ACE03A4B99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l="66061" r="2058"/>
            <a:stretch>
              <a:fillRect/>
            </a:stretch>
          </p:blipFill>
          <p:spPr bwMode="auto">
            <a:xfrm>
              <a:off x="1364921" y="5967391"/>
              <a:ext cx="785348" cy="11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6" name="Text Box 12">
            <a:extLst>
              <a:ext uri="{FF2B5EF4-FFF2-40B4-BE49-F238E27FC236}">
                <a16:creationId xmlns:a16="http://schemas.microsoft.com/office/drawing/2014/main" id="{8B626C99-1A3B-4F0A-80D6-1B6E76110323}"/>
              </a:ext>
            </a:extLst>
          </p:cNvPr>
          <p:cNvSpPr txBox="1">
            <a:spLocks noChangeArrowheads="1"/>
          </p:cNvSpPr>
          <p:nvPr/>
        </p:nvSpPr>
        <p:spPr bwMode="auto">
          <a:xfrm>
            <a:off x="349250" y="4210050"/>
            <a:ext cx="7289800" cy="1698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2400">
                <a:solidFill>
                  <a:schemeClr val="tx1"/>
                </a:solidFill>
                <a:latin typeface="Times" panose="02020603050405020304" pitchFamily="18" charset="0"/>
                <a:ea typeface="Geneva" pitchFamily="69" charset="-128"/>
              </a:defRPr>
            </a:lvl1pPr>
            <a:lvl2pPr marL="742950" indent="-285750" eaLnBrk="0" hangingPunct="0">
              <a:defRPr sz="2400">
                <a:solidFill>
                  <a:schemeClr val="tx1"/>
                </a:solidFill>
                <a:latin typeface="Times" panose="02020603050405020304" pitchFamily="18" charset="0"/>
                <a:ea typeface="Geneva" pitchFamily="69" charset="-128"/>
              </a:defRPr>
            </a:lvl2pPr>
            <a:lvl3pPr marL="1143000" indent="-228600" eaLnBrk="0" hangingPunct="0">
              <a:defRPr sz="2400">
                <a:solidFill>
                  <a:schemeClr val="tx1"/>
                </a:solidFill>
                <a:latin typeface="Times" panose="02020603050405020304" pitchFamily="18" charset="0"/>
                <a:ea typeface="Geneva" pitchFamily="69" charset="-128"/>
              </a:defRPr>
            </a:lvl3pPr>
            <a:lvl4pPr marL="1600200" indent="-228600" eaLnBrk="0" hangingPunct="0">
              <a:defRPr sz="2400">
                <a:solidFill>
                  <a:schemeClr val="tx1"/>
                </a:solidFill>
                <a:latin typeface="Times" panose="02020603050405020304" pitchFamily="18" charset="0"/>
                <a:ea typeface="Geneva" pitchFamily="69" charset="-128"/>
              </a:defRPr>
            </a:lvl4pPr>
            <a:lvl5pPr marL="2057400" indent="-228600" eaLnBrk="0" hangingPunct="0">
              <a:defRPr sz="2400">
                <a:solidFill>
                  <a:schemeClr val="tx1"/>
                </a:solidFill>
                <a:latin typeface="Times" panose="02020603050405020304" pitchFamily="18" charset="0"/>
                <a:ea typeface="Geneva" pitchFamily="69"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pPr algn="ctr"/>
            <a:r>
              <a:rPr lang="de-DE" altLang="de-DE" sz="1100" b="1">
                <a:solidFill>
                  <a:srgbClr val="FF5000"/>
                </a:solidFill>
                <a:latin typeface="Arial" panose="020B0604020202020204" pitchFamily="34" charset="0"/>
              </a:rPr>
              <a:t>ERGEBNISSE DER ROTLICHTÜBERWACHUNG </a:t>
            </a:r>
            <a:r>
              <a:rPr lang="de-DE" altLang="de-DE" sz="600">
                <a:latin typeface="Arial" panose="020B0604020202020204" pitchFamily="34" charset="0"/>
              </a:rPr>
              <a:t>(n= 490 Rotlichtfahrer)</a:t>
            </a:r>
          </a:p>
        </p:txBody>
      </p:sp>
      <p:sp>
        <p:nvSpPr>
          <p:cNvPr id="77" name="Text Box 12">
            <a:extLst>
              <a:ext uri="{FF2B5EF4-FFF2-40B4-BE49-F238E27FC236}">
                <a16:creationId xmlns:a16="http://schemas.microsoft.com/office/drawing/2014/main" id="{8EBA0D15-E132-4145-A5CF-22352406115E}"/>
              </a:ext>
            </a:extLst>
          </p:cNvPr>
          <p:cNvSpPr txBox="1">
            <a:spLocks noChangeArrowheads="1"/>
          </p:cNvSpPr>
          <p:nvPr/>
        </p:nvSpPr>
        <p:spPr bwMode="auto">
          <a:xfrm>
            <a:off x="4073525" y="4398963"/>
            <a:ext cx="3579813" cy="50784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45634">
            <a:spAutoFit/>
          </a:bodyPr>
          <a:lstStyle>
            <a:lvl1pPr>
              <a:defRPr sz="2400">
                <a:solidFill>
                  <a:schemeClr val="tx1"/>
                </a:solidFill>
                <a:latin typeface="Times" pitchFamily="69" charset="0"/>
                <a:ea typeface="Geneva" pitchFamily="69" charset="-128"/>
              </a:defRPr>
            </a:lvl1pPr>
            <a:lvl2pPr marL="742950" indent="-285750">
              <a:defRPr sz="2400">
                <a:solidFill>
                  <a:schemeClr val="tx1"/>
                </a:solidFill>
                <a:latin typeface="Times" pitchFamily="69" charset="0"/>
                <a:ea typeface="Geneva" pitchFamily="69" charset="-128"/>
              </a:defRPr>
            </a:lvl2pPr>
            <a:lvl3pPr marL="1143000" indent="-228600">
              <a:defRPr sz="2400">
                <a:solidFill>
                  <a:schemeClr val="tx1"/>
                </a:solidFill>
                <a:latin typeface="Times" pitchFamily="69" charset="0"/>
                <a:ea typeface="Geneva" pitchFamily="69" charset="-128"/>
              </a:defRPr>
            </a:lvl3pPr>
            <a:lvl4pPr marL="1600200" indent="-228600">
              <a:defRPr sz="2400">
                <a:solidFill>
                  <a:schemeClr val="tx1"/>
                </a:solidFill>
                <a:latin typeface="Times" pitchFamily="69" charset="0"/>
                <a:ea typeface="Geneva" pitchFamily="69" charset="-128"/>
              </a:defRPr>
            </a:lvl4pPr>
            <a:lvl5pPr marL="2057400" indent="-228600">
              <a:defRPr sz="2400">
                <a:solidFill>
                  <a:schemeClr val="tx1"/>
                </a:solidFill>
                <a:latin typeface="Times" pitchFamily="69" charset="0"/>
                <a:ea typeface="Geneva" pitchFamily="69" charset="-128"/>
              </a:defRPr>
            </a:lvl5pPr>
            <a:lvl6pPr marL="2514600" indent="-228600" eaLnBrk="0" fontAlgn="base" hangingPunct="0">
              <a:spcBef>
                <a:spcPct val="0"/>
              </a:spcBef>
              <a:spcAft>
                <a:spcPct val="0"/>
              </a:spcAft>
              <a:defRPr sz="2400">
                <a:solidFill>
                  <a:schemeClr val="tx1"/>
                </a:solidFill>
                <a:latin typeface="Times" pitchFamily="69" charset="0"/>
                <a:ea typeface="Geneva" pitchFamily="69" charset="-128"/>
              </a:defRPr>
            </a:lvl6pPr>
            <a:lvl7pPr marL="2971800" indent="-228600" eaLnBrk="0" fontAlgn="base" hangingPunct="0">
              <a:spcBef>
                <a:spcPct val="0"/>
              </a:spcBef>
              <a:spcAft>
                <a:spcPct val="0"/>
              </a:spcAft>
              <a:defRPr sz="2400">
                <a:solidFill>
                  <a:schemeClr val="tx1"/>
                </a:solidFill>
                <a:latin typeface="Times" pitchFamily="69" charset="0"/>
                <a:ea typeface="Geneva" pitchFamily="69" charset="-128"/>
              </a:defRPr>
            </a:lvl7pPr>
            <a:lvl8pPr marL="3429000" indent="-228600" eaLnBrk="0" fontAlgn="base" hangingPunct="0">
              <a:spcBef>
                <a:spcPct val="0"/>
              </a:spcBef>
              <a:spcAft>
                <a:spcPct val="0"/>
              </a:spcAft>
              <a:defRPr sz="2400">
                <a:solidFill>
                  <a:schemeClr val="tx1"/>
                </a:solidFill>
                <a:latin typeface="Times" pitchFamily="69" charset="0"/>
                <a:ea typeface="Geneva" pitchFamily="69" charset="-128"/>
              </a:defRPr>
            </a:lvl8pPr>
            <a:lvl9pPr marL="3886200" indent="-228600" eaLnBrk="0" fontAlgn="base" hangingPunct="0">
              <a:spcBef>
                <a:spcPct val="0"/>
              </a:spcBef>
              <a:spcAft>
                <a:spcPct val="0"/>
              </a:spcAft>
              <a:defRPr sz="2400">
                <a:solidFill>
                  <a:schemeClr val="tx1"/>
                </a:solidFill>
                <a:latin typeface="Times" pitchFamily="69" charset="0"/>
                <a:ea typeface="Geneva" pitchFamily="69" charset="-128"/>
              </a:defRPr>
            </a:lvl9pPr>
          </a:lstStyle>
          <a:p>
            <a:pPr marL="87313" indent="-87313" eaLnBrk="0" hangingPunct="0">
              <a:buFont typeface="Arial" panose="020B0604020202020204" pitchFamily="34" charset="0"/>
              <a:buChar char="•"/>
              <a:defRPr/>
            </a:pPr>
            <a:r>
              <a:rPr lang="de-DE" altLang="de-DE" sz="800" dirty="0">
                <a:latin typeface="Arial" charset="0"/>
              </a:rPr>
              <a:t>Einfluss der Fußgängerfrequenz auf die Häufigkeit von Rotlichtüberfahrten:</a:t>
            </a:r>
          </a:p>
          <a:p>
            <a:pPr eaLnBrk="0" hangingPunct="0">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8900" indent="-88900" eaLnBrk="0" hangingPunct="0">
              <a:defRPr/>
            </a:pPr>
            <a:r>
              <a:rPr lang="de-DE" altLang="de-DE" sz="800" dirty="0">
                <a:latin typeface="Arial" charset="0"/>
                <a:sym typeface="Wingdings" panose="05000000000000000000" pitchFamily="2" charset="2"/>
              </a:rPr>
              <a:t>	 </a:t>
            </a:r>
            <a:r>
              <a:rPr lang="de-AT" altLang="de-DE" sz="800" dirty="0">
                <a:latin typeface="Arial" charset="0"/>
                <a:sym typeface="Wingdings" panose="05000000000000000000" pitchFamily="2" charset="2"/>
              </a:rPr>
              <a:t>Bei seltenen Fußgängeranmeldungen nehmen Rotlichtüberfahrten zu</a:t>
            </a: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r>
              <a:rPr lang="de-DE" altLang="de-DE" sz="800" dirty="0">
                <a:latin typeface="Arial" charset="0"/>
              </a:rPr>
              <a:t>Gefährdung von Fußgängern:</a:t>
            </a:r>
          </a:p>
          <a:p>
            <a:pPr eaLnBrk="0" hangingPunct="0">
              <a:defRPr/>
            </a:pPr>
            <a:r>
              <a:rPr lang="de-DE" altLang="de-DE" sz="700" dirty="0">
                <a:latin typeface="Arial" charset="0"/>
              </a:rPr>
              <a:t>    (Skala von 0= „überhaupt keine Gefährdung“= 0 bis 10= „sehr hohe Gefährdung“)</a:t>
            </a: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8900" indent="-88900" eaLnBrk="0" hangingPunct="0">
              <a:defRPr/>
            </a:pPr>
            <a:endParaRPr lang="de-DE" altLang="de-DE" sz="800" dirty="0">
              <a:latin typeface="Arial" charset="0"/>
              <a:sym typeface="Wingdings" panose="05000000000000000000" pitchFamily="2" charset="2"/>
            </a:endParaRPr>
          </a:p>
          <a:p>
            <a:pPr marL="88900" indent="-88900" eaLnBrk="0" hangingPunct="0">
              <a:defRPr/>
            </a:pPr>
            <a:r>
              <a:rPr lang="de-DE" altLang="de-DE" sz="800" dirty="0">
                <a:latin typeface="Arial" charset="0"/>
                <a:sym typeface="Wingdings" panose="05000000000000000000" pitchFamily="2" charset="2"/>
              </a:rPr>
              <a:t>	 Höchste Gefährdung in der Schutzzeit und der 1. Hälfte der Freigabezeit</a:t>
            </a:r>
          </a:p>
          <a:p>
            <a:pPr marL="88900" indent="-88900" eaLnBrk="0" hangingPunct="0">
              <a:defRPr/>
            </a:pPr>
            <a:r>
              <a:rPr lang="de-DE" altLang="de-DE" sz="800" dirty="0">
                <a:latin typeface="Arial" charset="0"/>
                <a:sym typeface="Wingdings" panose="05000000000000000000" pitchFamily="2" charset="2"/>
              </a:rPr>
              <a:t>	 B</a:t>
            </a:r>
            <a:r>
              <a:rPr lang="de-AT" altLang="de-DE" sz="800" dirty="0">
                <a:latin typeface="Arial" charset="0"/>
                <a:sym typeface="Wingdings" panose="05000000000000000000" pitchFamily="2" charset="2"/>
              </a:rPr>
              <a:t>ei jeder dritten Rotlichtüberfahrt wird kein Fußgänger gefährdet</a:t>
            </a:r>
            <a:endParaRPr lang="de-DE" altLang="de-DE" sz="800" dirty="0">
              <a:latin typeface="Arial" charset="0"/>
              <a:sym typeface="Wingdings" panose="05000000000000000000" pitchFamily="2" charset="2"/>
            </a:endParaRPr>
          </a:p>
          <a:p>
            <a:pPr marL="87313" indent="-87313" eaLnBrk="0" hangingPunct="0">
              <a:buFont typeface="Arial" panose="020B0604020202020204" pitchFamily="34" charset="0"/>
              <a:buChar char="•"/>
              <a:defRPr/>
            </a:pPr>
            <a:endParaRPr lang="de-DE" altLang="de-DE" sz="800" dirty="0">
              <a:latin typeface="Arial" charset="0"/>
            </a:endParaRPr>
          </a:p>
          <a:p>
            <a:pPr marL="87313" indent="-87313" eaLnBrk="0" hangingPunct="0">
              <a:buFont typeface="Arial" panose="020B0604020202020204" pitchFamily="34" charset="0"/>
              <a:buChar char="•"/>
              <a:defRPr/>
            </a:pPr>
            <a:endParaRPr lang="de-DE" altLang="de-DE" sz="800" dirty="0">
              <a:latin typeface="Arial" charset="0"/>
            </a:endParaRPr>
          </a:p>
          <a:p>
            <a:pPr marL="85725" indent="-85725" eaLnBrk="0" hangingPunct="0">
              <a:defRPr/>
            </a:pPr>
            <a:r>
              <a:rPr lang="de-DE" altLang="de-DE" sz="800" dirty="0">
                <a:latin typeface="Arial" charset="0"/>
                <a:sym typeface="Wingdings" panose="05000000000000000000" pitchFamily="2" charset="2"/>
              </a:rPr>
              <a:t>	</a:t>
            </a:r>
            <a:endParaRPr lang="de-DE" altLang="de-DE" sz="800" dirty="0">
              <a:latin typeface="Arial" charset="0"/>
            </a:endParaRPr>
          </a:p>
        </p:txBody>
      </p:sp>
      <p:sp>
        <p:nvSpPr>
          <p:cNvPr id="86" name="Line 11">
            <a:extLst>
              <a:ext uri="{FF2B5EF4-FFF2-40B4-BE49-F238E27FC236}">
                <a16:creationId xmlns:a16="http://schemas.microsoft.com/office/drawing/2014/main" id="{30D88F7A-E451-403F-9DEE-A90CFC462189}"/>
              </a:ext>
            </a:extLst>
          </p:cNvPr>
          <p:cNvSpPr>
            <a:spLocks noChangeShapeType="1"/>
          </p:cNvSpPr>
          <p:nvPr/>
        </p:nvSpPr>
        <p:spPr bwMode="auto">
          <a:xfrm>
            <a:off x="3998913" y="9151938"/>
            <a:ext cx="3646487" cy="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lIns="91268" tIns="45634" rIns="91268" bIns="45634"/>
          <a:lstStyle/>
          <a:p>
            <a:pPr eaLnBrk="0" hangingPunct="0">
              <a:defRPr/>
            </a:pPr>
            <a:endParaRPr lang="de-AT">
              <a:ln>
                <a:solidFill>
                  <a:schemeClr val="tx1"/>
                </a:solidFill>
                <a:prstDash val="sysDot"/>
              </a:ln>
            </a:endParaRPr>
          </a:p>
        </p:txBody>
      </p:sp>
      <p:sp>
        <p:nvSpPr>
          <p:cNvPr id="87" name="Text Box 12">
            <a:extLst>
              <a:ext uri="{FF2B5EF4-FFF2-40B4-BE49-F238E27FC236}">
                <a16:creationId xmlns:a16="http://schemas.microsoft.com/office/drawing/2014/main" id="{946EF088-80AC-455D-AD94-2CA744D95814}"/>
              </a:ext>
            </a:extLst>
          </p:cNvPr>
          <p:cNvSpPr txBox="1">
            <a:spLocks noChangeArrowheads="1"/>
          </p:cNvSpPr>
          <p:nvPr/>
        </p:nvSpPr>
        <p:spPr bwMode="auto">
          <a:xfrm>
            <a:off x="4068763" y="9242425"/>
            <a:ext cx="3579812" cy="7080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45634">
            <a:spAutoFit/>
          </a:bodyPr>
          <a:lstStyle>
            <a:lvl1pPr>
              <a:defRPr sz="2400">
                <a:solidFill>
                  <a:schemeClr val="tx1"/>
                </a:solidFill>
                <a:latin typeface="Times" pitchFamily="69" charset="0"/>
                <a:ea typeface="Geneva" pitchFamily="69" charset="-128"/>
              </a:defRPr>
            </a:lvl1pPr>
            <a:lvl2pPr marL="742950" indent="-285750">
              <a:defRPr sz="2400">
                <a:solidFill>
                  <a:schemeClr val="tx1"/>
                </a:solidFill>
                <a:latin typeface="Times" pitchFamily="69" charset="0"/>
                <a:ea typeface="Geneva" pitchFamily="69" charset="-128"/>
              </a:defRPr>
            </a:lvl2pPr>
            <a:lvl3pPr marL="1143000" indent="-228600">
              <a:defRPr sz="2400">
                <a:solidFill>
                  <a:schemeClr val="tx1"/>
                </a:solidFill>
                <a:latin typeface="Times" pitchFamily="69" charset="0"/>
                <a:ea typeface="Geneva" pitchFamily="69" charset="-128"/>
              </a:defRPr>
            </a:lvl3pPr>
            <a:lvl4pPr marL="1600200" indent="-228600">
              <a:defRPr sz="2400">
                <a:solidFill>
                  <a:schemeClr val="tx1"/>
                </a:solidFill>
                <a:latin typeface="Times" pitchFamily="69" charset="0"/>
                <a:ea typeface="Geneva" pitchFamily="69" charset="-128"/>
              </a:defRPr>
            </a:lvl4pPr>
            <a:lvl5pPr marL="2057400" indent="-228600">
              <a:defRPr sz="2400">
                <a:solidFill>
                  <a:schemeClr val="tx1"/>
                </a:solidFill>
                <a:latin typeface="Times" pitchFamily="69" charset="0"/>
                <a:ea typeface="Geneva" pitchFamily="69" charset="-128"/>
              </a:defRPr>
            </a:lvl5pPr>
            <a:lvl6pPr marL="2514600" indent="-228600" eaLnBrk="0" fontAlgn="base" hangingPunct="0">
              <a:spcBef>
                <a:spcPct val="0"/>
              </a:spcBef>
              <a:spcAft>
                <a:spcPct val="0"/>
              </a:spcAft>
              <a:defRPr sz="2400">
                <a:solidFill>
                  <a:schemeClr val="tx1"/>
                </a:solidFill>
                <a:latin typeface="Times" pitchFamily="69" charset="0"/>
                <a:ea typeface="Geneva" pitchFamily="69" charset="-128"/>
              </a:defRPr>
            </a:lvl6pPr>
            <a:lvl7pPr marL="2971800" indent="-228600" eaLnBrk="0" fontAlgn="base" hangingPunct="0">
              <a:spcBef>
                <a:spcPct val="0"/>
              </a:spcBef>
              <a:spcAft>
                <a:spcPct val="0"/>
              </a:spcAft>
              <a:defRPr sz="2400">
                <a:solidFill>
                  <a:schemeClr val="tx1"/>
                </a:solidFill>
                <a:latin typeface="Times" pitchFamily="69" charset="0"/>
                <a:ea typeface="Geneva" pitchFamily="69" charset="-128"/>
              </a:defRPr>
            </a:lvl7pPr>
            <a:lvl8pPr marL="3429000" indent="-228600" eaLnBrk="0" fontAlgn="base" hangingPunct="0">
              <a:spcBef>
                <a:spcPct val="0"/>
              </a:spcBef>
              <a:spcAft>
                <a:spcPct val="0"/>
              </a:spcAft>
              <a:defRPr sz="2400">
                <a:solidFill>
                  <a:schemeClr val="tx1"/>
                </a:solidFill>
                <a:latin typeface="Times" pitchFamily="69" charset="0"/>
                <a:ea typeface="Geneva" pitchFamily="69" charset="-128"/>
              </a:defRPr>
            </a:lvl8pPr>
            <a:lvl9pPr marL="3886200" indent="-228600" eaLnBrk="0" fontAlgn="base" hangingPunct="0">
              <a:spcBef>
                <a:spcPct val="0"/>
              </a:spcBef>
              <a:spcAft>
                <a:spcPct val="0"/>
              </a:spcAft>
              <a:defRPr sz="2400">
                <a:solidFill>
                  <a:schemeClr val="tx1"/>
                </a:solidFill>
                <a:latin typeface="Times" pitchFamily="69" charset="0"/>
                <a:ea typeface="Geneva" pitchFamily="69" charset="-128"/>
              </a:defRPr>
            </a:lvl9pPr>
          </a:lstStyle>
          <a:p>
            <a:pPr eaLnBrk="0" hangingPunct="0">
              <a:defRPr/>
            </a:pPr>
            <a:r>
              <a:rPr lang="de-DE" altLang="de-DE" sz="1100" b="1" dirty="0">
                <a:solidFill>
                  <a:srgbClr val="FF5000"/>
                </a:solidFill>
                <a:latin typeface="Arial" charset="0"/>
              </a:rPr>
              <a:t>EMPFEHLUNGEN</a:t>
            </a:r>
          </a:p>
          <a:p>
            <a:pPr marL="87313" indent="-87313" eaLnBrk="0" hangingPunct="0">
              <a:buFont typeface="Arial" panose="020B0604020202020204" pitchFamily="34" charset="0"/>
              <a:buChar char="•"/>
              <a:defRPr/>
            </a:pPr>
            <a:r>
              <a:rPr lang="de-AT" altLang="de-DE" sz="800" dirty="0">
                <a:latin typeface="Arial" charset="0"/>
              </a:rPr>
              <a:t>Druckknopfampeln nur bei ausreichendem Querungsbedarf anordnen</a:t>
            </a:r>
          </a:p>
          <a:p>
            <a:pPr marL="87313" indent="-87313" eaLnBrk="0" hangingPunct="0">
              <a:buFont typeface="Arial" panose="020B0604020202020204" pitchFamily="34" charset="0"/>
              <a:buChar char="•"/>
              <a:defRPr/>
            </a:pPr>
            <a:r>
              <a:rPr lang="de-AT" altLang="de-DE" sz="800" dirty="0">
                <a:latin typeface="Arial" charset="0"/>
              </a:rPr>
              <a:t>Flexible, frequenzabhängige Signalprogramme (Einsatz von Sensortechnik)</a:t>
            </a:r>
          </a:p>
          <a:p>
            <a:pPr marL="87313" indent="-87313" eaLnBrk="0" hangingPunct="0">
              <a:buFont typeface="Arial" panose="020B0604020202020204" pitchFamily="34" charset="0"/>
              <a:buChar char="•"/>
              <a:defRPr/>
            </a:pPr>
            <a:r>
              <a:rPr lang="de-AT" altLang="de-DE" sz="800" dirty="0">
                <a:latin typeface="Arial" charset="0"/>
              </a:rPr>
              <a:t>Umrüstung auf LED-Leuchtkörper</a:t>
            </a:r>
          </a:p>
          <a:p>
            <a:pPr marL="87313" indent="-87313" eaLnBrk="0" hangingPunct="0">
              <a:buFont typeface="Arial" panose="020B0604020202020204" pitchFamily="34" charset="0"/>
              <a:buChar char="•"/>
              <a:defRPr/>
            </a:pPr>
            <a:r>
              <a:rPr lang="de-AT" altLang="de-DE" sz="800" dirty="0">
                <a:latin typeface="Arial" charset="0"/>
              </a:rPr>
              <a:t>Vermehrter Einsatz von automationsunterstützter Überwachung </a:t>
            </a:r>
          </a:p>
        </p:txBody>
      </p:sp>
      <p:pic>
        <p:nvPicPr>
          <p:cNvPr id="2070" name="Picture 2">
            <a:extLst>
              <a:ext uri="{FF2B5EF4-FFF2-40B4-BE49-F238E27FC236}">
                <a16:creationId xmlns:a16="http://schemas.microsoft.com/office/drawing/2014/main" id="{38BACC80-7FF5-4FD7-B878-61224EB37EA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2243" t="4456" r="1295" b="12370"/>
          <a:stretch>
            <a:fillRect/>
          </a:stretch>
        </p:blipFill>
        <p:spPr bwMode="auto">
          <a:xfrm>
            <a:off x="382588" y="4654550"/>
            <a:ext cx="2265362" cy="147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71" name="Gruppieren 23">
            <a:extLst>
              <a:ext uri="{FF2B5EF4-FFF2-40B4-BE49-F238E27FC236}">
                <a16:creationId xmlns:a16="http://schemas.microsoft.com/office/drawing/2014/main" id="{36CB71D0-B41E-4E3C-9271-79A4CD5C2994}"/>
              </a:ext>
            </a:extLst>
          </p:cNvPr>
          <p:cNvGrpSpPr>
            <a:grpSpLocks/>
          </p:cNvGrpSpPr>
          <p:nvPr/>
        </p:nvGrpSpPr>
        <p:grpSpPr bwMode="auto">
          <a:xfrm>
            <a:off x="4430713" y="7216775"/>
            <a:ext cx="2855912" cy="1504950"/>
            <a:chOff x="4433473" y="4784988"/>
            <a:chExt cx="2855933" cy="1505075"/>
          </a:xfrm>
        </p:grpSpPr>
        <p:pic>
          <p:nvPicPr>
            <p:cNvPr id="2081" name="Picture 6">
              <a:extLst>
                <a:ext uri="{FF2B5EF4-FFF2-40B4-BE49-F238E27FC236}">
                  <a16:creationId xmlns:a16="http://schemas.microsoft.com/office/drawing/2014/main" id="{6FD8D89A-AB8F-4170-8390-7F29CAAD592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438" b="8852"/>
            <a:stretch>
              <a:fillRect/>
            </a:stretch>
          </p:blipFill>
          <p:spPr bwMode="auto">
            <a:xfrm>
              <a:off x="4433473" y="4784988"/>
              <a:ext cx="2850389" cy="141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2" name="Picture 6">
              <a:extLst>
                <a:ext uri="{FF2B5EF4-FFF2-40B4-BE49-F238E27FC236}">
                  <a16:creationId xmlns:a16="http://schemas.microsoft.com/office/drawing/2014/main" id="{7D0D8D4F-9C16-4CC7-80D3-931C0D9ECE8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l="438" t="93974"/>
            <a:stretch>
              <a:fillRect/>
            </a:stretch>
          </p:blipFill>
          <p:spPr bwMode="auto">
            <a:xfrm>
              <a:off x="4439017" y="6196795"/>
              <a:ext cx="2850389" cy="93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72" name="Textfeld 27">
            <a:extLst>
              <a:ext uri="{FF2B5EF4-FFF2-40B4-BE49-F238E27FC236}">
                <a16:creationId xmlns:a16="http://schemas.microsoft.com/office/drawing/2014/main" id="{E217ECB7-A92C-4D21-A4FA-96A669CF8D8D}"/>
              </a:ext>
            </a:extLst>
          </p:cNvPr>
          <p:cNvSpPr txBox="1">
            <a:spLocks noChangeArrowheads="1"/>
          </p:cNvSpPr>
          <p:nvPr/>
        </p:nvSpPr>
        <p:spPr bwMode="auto">
          <a:xfrm>
            <a:off x="2206625" y="8031163"/>
            <a:ext cx="171608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indent="-114300" eaLnBrk="0" hangingPunct="0">
              <a:defRPr sz="2400">
                <a:solidFill>
                  <a:schemeClr val="tx1"/>
                </a:solidFill>
                <a:latin typeface="Times" panose="02020603050405020304" pitchFamily="18" charset="0"/>
                <a:ea typeface="Geneva" pitchFamily="69" charset="-128"/>
              </a:defRPr>
            </a:lvl1pPr>
            <a:lvl2pPr eaLnBrk="0" hangingPunct="0">
              <a:defRPr sz="2400">
                <a:solidFill>
                  <a:schemeClr val="tx1"/>
                </a:solidFill>
                <a:latin typeface="Times" panose="02020603050405020304" pitchFamily="18" charset="0"/>
                <a:ea typeface="Geneva" pitchFamily="69" charset="-128"/>
              </a:defRPr>
            </a:lvl2pPr>
            <a:lvl3pPr eaLnBrk="0" hangingPunct="0">
              <a:defRPr sz="2400">
                <a:solidFill>
                  <a:schemeClr val="tx1"/>
                </a:solidFill>
                <a:latin typeface="Times" panose="02020603050405020304" pitchFamily="18" charset="0"/>
                <a:ea typeface="Geneva" pitchFamily="69" charset="-128"/>
              </a:defRPr>
            </a:lvl3pPr>
            <a:lvl4pPr eaLnBrk="0" hangingPunct="0">
              <a:defRPr sz="2400">
                <a:solidFill>
                  <a:schemeClr val="tx1"/>
                </a:solidFill>
                <a:latin typeface="Times" panose="02020603050405020304" pitchFamily="18" charset="0"/>
                <a:ea typeface="Geneva" pitchFamily="69" charset="-128"/>
              </a:defRPr>
            </a:lvl4pPr>
            <a:lvl5pPr eaLnBrk="0" hangingPunct="0">
              <a:defRPr sz="2400">
                <a:solidFill>
                  <a:schemeClr val="tx1"/>
                </a:solidFill>
                <a:latin typeface="Times" panose="02020603050405020304" pitchFamily="18" charset="0"/>
                <a:ea typeface="Geneva" pitchFamily="69" charset="-128"/>
              </a:defRPr>
            </a:lvl5pPr>
            <a:lvl6pPr marL="22812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7384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1956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6528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r>
              <a:rPr lang="de-DE" altLang="de-DE" sz="800">
                <a:solidFill>
                  <a:srgbClr val="000000"/>
                </a:solidFill>
                <a:latin typeface="Arial" panose="020B0604020202020204" pitchFamily="34" charset="0"/>
                <a:sym typeface="Wingdings" panose="05000000000000000000" pitchFamily="2" charset="2"/>
              </a:rPr>
              <a:t>	Verteilung entspricht der gemessenen Verkehrs-zusammensetzung</a:t>
            </a:r>
          </a:p>
        </p:txBody>
      </p:sp>
      <p:sp>
        <p:nvSpPr>
          <p:cNvPr id="2073" name="Textfeld 99">
            <a:extLst>
              <a:ext uri="{FF2B5EF4-FFF2-40B4-BE49-F238E27FC236}">
                <a16:creationId xmlns:a16="http://schemas.microsoft.com/office/drawing/2014/main" id="{5047F34F-C5B7-431B-97CC-41CC9CA50963}"/>
              </a:ext>
            </a:extLst>
          </p:cNvPr>
          <p:cNvSpPr txBox="1">
            <a:spLocks noChangeArrowheads="1"/>
          </p:cNvSpPr>
          <p:nvPr/>
        </p:nvSpPr>
        <p:spPr bwMode="auto">
          <a:xfrm>
            <a:off x="2206625" y="6611938"/>
            <a:ext cx="1716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indent="-114300" eaLnBrk="0" hangingPunct="0">
              <a:defRPr sz="2400">
                <a:solidFill>
                  <a:schemeClr val="tx1"/>
                </a:solidFill>
                <a:latin typeface="Times" panose="02020603050405020304" pitchFamily="18" charset="0"/>
                <a:ea typeface="Geneva" pitchFamily="69" charset="-128"/>
              </a:defRPr>
            </a:lvl1pPr>
            <a:lvl2pPr eaLnBrk="0" hangingPunct="0">
              <a:defRPr sz="2400">
                <a:solidFill>
                  <a:schemeClr val="tx1"/>
                </a:solidFill>
                <a:latin typeface="Times" panose="02020603050405020304" pitchFamily="18" charset="0"/>
                <a:ea typeface="Geneva" pitchFamily="69" charset="-128"/>
              </a:defRPr>
            </a:lvl2pPr>
            <a:lvl3pPr eaLnBrk="0" hangingPunct="0">
              <a:defRPr sz="2400">
                <a:solidFill>
                  <a:schemeClr val="tx1"/>
                </a:solidFill>
                <a:latin typeface="Times" panose="02020603050405020304" pitchFamily="18" charset="0"/>
                <a:ea typeface="Geneva" pitchFamily="69" charset="-128"/>
              </a:defRPr>
            </a:lvl3pPr>
            <a:lvl4pPr eaLnBrk="0" hangingPunct="0">
              <a:defRPr sz="2400">
                <a:solidFill>
                  <a:schemeClr val="tx1"/>
                </a:solidFill>
                <a:latin typeface="Times" panose="02020603050405020304" pitchFamily="18" charset="0"/>
                <a:ea typeface="Geneva" pitchFamily="69" charset="-128"/>
              </a:defRPr>
            </a:lvl4pPr>
            <a:lvl5pPr eaLnBrk="0" hangingPunct="0">
              <a:defRPr sz="2400">
                <a:solidFill>
                  <a:schemeClr val="tx1"/>
                </a:solidFill>
                <a:latin typeface="Times" panose="02020603050405020304" pitchFamily="18" charset="0"/>
                <a:ea typeface="Geneva" pitchFamily="69" charset="-128"/>
              </a:defRPr>
            </a:lvl5pPr>
            <a:lvl6pPr marL="22812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7384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1956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6528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r>
              <a:rPr lang="de-DE" altLang="de-DE" sz="800">
                <a:solidFill>
                  <a:srgbClr val="000000"/>
                </a:solidFill>
                <a:latin typeface="Arial" panose="020B0604020202020204" pitchFamily="34" charset="0"/>
                <a:sym typeface="Wingdings" panose="05000000000000000000" pitchFamily="2" charset="2"/>
              </a:rPr>
              <a:t>	Deutlich spätere Rotlicht-überfahrten als an vier-strahligen Knotenpunkten</a:t>
            </a:r>
          </a:p>
        </p:txBody>
      </p:sp>
      <p:sp>
        <p:nvSpPr>
          <p:cNvPr id="2074" name="Rechteck 101">
            <a:extLst>
              <a:ext uri="{FF2B5EF4-FFF2-40B4-BE49-F238E27FC236}">
                <a16:creationId xmlns:a16="http://schemas.microsoft.com/office/drawing/2014/main" id="{7131C173-FECC-43D9-ACC5-A7E303AD6AEB}"/>
              </a:ext>
            </a:extLst>
          </p:cNvPr>
          <p:cNvSpPr>
            <a:spLocks noChangeArrowheads="1"/>
          </p:cNvSpPr>
          <p:nvPr/>
        </p:nvSpPr>
        <p:spPr bwMode="auto">
          <a:xfrm>
            <a:off x="138113" y="265113"/>
            <a:ext cx="7704137" cy="10801350"/>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pPr eaLnBrk="0" hangingPunct="0"/>
            <a:endParaRPr lang="de-AT" altLang="de-DE"/>
          </a:p>
        </p:txBody>
      </p:sp>
      <p:grpSp>
        <p:nvGrpSpPr>
          <p:cNvPr id="2075" name="Gruppieren 2">
            <a:extLst>
              <a:ext uri="{FF2B5EF4-FFF2-40B4-BE49-F238E27FC236}">
                <a16:creationId xmlns:a16="http://schemas.microsoft.com/office/drawing/2014/main" id="{25878A7F-15E0-4FBC-A20B-336A420CAF11}"/>
              </a:ext>
            </a:extLst>
          </p:cNvPr>
          <p:cNvGrpSpPr>
            <a:grpSpLocks/>
          </p:cNvGrpSpPr>
          <p:nvPr/>
        </p:nvGrpSpPr>
        <p:grpSpPr bwMode="auto">
          <a:xfrm>
            <a:off x="4217988" y="9929813"/>
            <a:ext cx="1430337" cy="1008062"/>
            <a:chOff x="352425" y="3250926"/>
            <a:chExt cx="1431094" cy="1008452"/>
          </a:xfrm>
        </p:grpSpPr>
        <p:pic>
          <p:nvPicPr>
            <p:cNvPr id="2079" name="Picture 3" descr="C:\Users\Sebastian\Desktop\BOKU\Masterarbeit\DKA (Druckknopfampel)\Rotlicht Königstetten\Fotos\Rotfahrer\2008_12_19_08_34_17_637.jpg">
              <a:extLst>
                <a:ext uri="{FF2B5EF4-FFF2-40B4-BE49-F238E27FC236}">
                  <a16:creationId xmlns:a16="http://schemas.microsoft.com/office/drawing/2014/main" id="{5511D0A8-2FF8-4830-881C-CFDA326E7DB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r="13829" b="19037"/>
            <a:stretch>
              <a:fillRect/>
            </a:stretch>
          </p:blipFill>
          <p:spPr bwMode="auto">
            <a:xfrm>
              <a:off x="352425" y="3250926"/>
              <a:ext cx="1431094" cy="1008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80" name="Rechteck 1">
              <a:extLst>
                <a:ext uri="{FF2B5EF4-FFF2-40B4-BE49-F238E27FC236}">
                  <a16:creationId xmlns:a16="http://schemas.microsoft.com/office/drawing/2014/main" id="{CB59A317-664C-41AC-963B-76EE29270FEB}"/>
                </a:ext>
              </a:extLst>
            </p:cNvPr>
            <p:cNvSpPr>
              <a:spLocks noChangeArrowheads="1"/>
            </p:cNvSpPr>
            <p:nvPr/>
          </p:nvSpPr>
          <p:spPr bwMode="auto">
            <a:xfrm>
              <a:off x="828988" y="3923880"/>
              <a:ext cx="108000" cy="36000"/>
            </a:xfrm>
            <a:prstGeom prst="rect">
              <a:avLst/>
            </a:prstGeom>
            <a:solidFill>
              <a:schemeClr val="tx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pPr eaLnBrk="0" hangingPunct="0"/>
              <a:endParaRPr lang="de-AT" altLang="de-DE"/>
            </a:p>
          </p:txBody>
        </p:sp>
      </p:grpSp>
      <p:pic>
        <p:nvPicPr>
          <p:cNvPr id="50" name="Picture 3" descr="C:\Users\Sebastian\Desktop\BOKU\Masterarbeit\DKA (Druckknopfampel)\Auswertung\Gerasdorf Bilder Rotfahrer\2013_03_13_10_11_43_775.jpg">
            <a:extLst>
              <a:ext uri="{FF2B5EF4-FFF2-40B4-BE49-F238E27FC236}">
                <a16:creationId xmlns:a16="http://schemas.microsoft.com/office/drawing/2014/main" id="{5EFEA5BC-C285-43ED-99F2-FEE8DFB90AB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r="9271" b="15118"/>
          <a:stretch>
            <a:fillRect/>
          </a:stretch>
        </p:blipFill>
        <p:spPr bwMode="auto">
          <a:xfrm>
            <a:off x="6059488" y="9913938"/>
            <a:ext cx="1436687"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7" name="Textfeld 99">
            <a:extLst>
              <a:ext uri="{FF2B5EF4-FFF2-40B4-BE49-F238E27FC236}">
                <a16:creationId xmlns:a16="http://schemas.microsoft.com/office/drawing/2014/main" id="{BA9CD765-B0D9-48D5-BB0F-53FAB9EFE07F}"/>
              </a:ext>
            </a:extLst>
          </p:cNvPr>
          <p:cNvSpPr txBox="1">
            <a:spLocks noChangeArrowheads="1"/>
          </p:cNvSpPr>
          <p:nvPr/>
        </p:nvSpPr>
        <p:spPr bwMode="auto">
          <a:xfrm>
            <a:off x="2206625" y="5340350"/>
            <a:ext cx="17160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07950" indent="-114300" eaLnBrk="0" hangingPunct="0">
              <a:defRPr sz="2400">
                <a:solidFill>
                  <a:schemeClr val="tx1"/>
                </a:solidFill>
                <a:latin typeface="Times" panose="02020603050405020304" pitchFamily="18" charset="0"/>
                <a:ea typeface="Geneva" pitchFamily="69" charset="-128"/>
              </a:defRPr>
            </a:lvl1pPr>
            <a:lvl2pPr eaLnBrk="0" hangingPunct="0">
              <a:defRPr sz="2400">
                <a:solidFill>
                  <a:schemeClr val="tx1"/>
                </a:solidFill>
                <a:latin typeface="Times" panose="02020603050405020304" pitchFamily="18" charset="0"/>
                <a:ea typeface="Geneva" pitchFamily="69" charset="-128"/>
              </a:defRPr>
            </a:lvl2pPr>
            <a:lvl3pPr eaLnBrk="0" hangingPunct="0">
              <a:defRPr sz="2400">
                <a:solidFill>
                  <a:schemeClr val="tx1"/>
                </a:solidFill>
                <a:latin typeface="Times" panose="02020603050405020304" pitchFamily="18" charset="0"/>
                <a:ea typeface="Geneva" pitchFamily="69" charset="-128"/>
              </a:defRPr>
            </a:lvl3pPr>
            <a:lvl4pPr eaLnBrk="0" hangingPunct="0">
              <a:defRPr sz="2400">
                <a:solidFill>
                  <a:schemeClr val="tx1"/>
                </a:solidFill>
                <a:latin typeface="Times" panose="02020603050405020304" pitchFamily="18" charset="0"/>
                <a:ea typeface="Geneva" pitchFamily="69" charset="-128"/>
              </a:defRPr>
            </a:lvl4pPr>
            <a:lvl5pPr eaLnBrk="0" hangingPunct="0">
              <a:defRPr sz="2400">
                <a:solidFill>
                  <a:schemeClr val="tx1"/>
                </a:solidFill>
                <a:latin typeface="Times" panose="02020603050405020304" pitchFamily="18" charset="0"/>
                <a:ea typeface="Geneva" pitchFamily="69" charset="-128"/>
              </a:defRPr>
            </a:lvl5pPr>
            <a:lvl6pPr marL="22812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6pPr>
            <a:lvl7pPr marL="27384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7pPr>
            <a:lvl8pPr marL="31956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8pPr>
            <a:lvl9pPr marL="3652838" indent="4763" eaLnBrk="0" fontAlgn="base" hangingPunct="0">
              <a:spcBef>
                <a:spcPct val="0"/>
              </a:spcBef>
              <a:spcAft>
                <a:spcPct val="0"/>
              </a:spcAft>
              <a:defRPr sz="2400">
                <a:solidFill>
                  <a:schemeClr val="tx1"/>
                </a:solidFill>
                <a:latin typeface="Times" panose="02020603050405020304" pitchFamily="18" charset="0"/>
                <a:ea typeface="Geneva" pitchFamily="69" charset="-128"/>
              </a:defRPr>
            </a:lvl9pPr>
          </a:lstStyle>
          <a:p>
            <a:r>
              <a:rPr lang="de-DE" altLang="de-DE" sz="800">
                <a:solidFill>
                  <a:srgbClr val="000000"/>
                </a:solidFill>
                <a:latin typeface="Arial" panose="020B0604020202020204" pitchFamily="34" charset="0"/>
                <a:sym typeface="Wingdings" panose="05000000000000000000" pitchFamily="2" charset="2"/>
              </a:rPr>
              <a:t>	V</a:t>
            </a:r>
            <a:r>
              <a:rPr lang="de-DE" altLang="de-DE" sz="800" baseline="-25000">
                <a:solidFill>
                  <a:srgbClr val="000000"/>
                </a:solidFill>
                <a:latin typeface="Arial" panose="020B0604020202020204" pitchFamily="34" charset="0"/>
                <a:sym typeface="Wingdings" panose="05000000000000000000" pitchFamily="2" charset="2"/>
              </a:rPr>
              <a:t>85</a:t>
            </a:r>
            <a:r>
              <a:rPr lang="de-DE" altLang="de-DE" sz="800">
                <a:solidFill>
                  <a:srgbClr val="000000"/>
                </a:solidFill>
                <a:latin typeface="Arial" panose="020B0604020202020204" pitchFamily="34" charset="0"/>
                <a:sym typeface="Wingdings" panose="05000000000000000000" pitchFamily="2" charset="2"/>
              </a:rPr>
              <a:t> liegt im Schnitt über der zulässigen Höchstgeschwindig-keit (50 km/h)</a:t>
            </a:r>
          </a:p>
        </p:txBody>
      </p:sp>
      <p:pic>
        <p:nvPicPr>
          <p:cNvPr id="2078" name="Picture 41" descr="C:\Users\riegler\Desktop\Unbenannt12.png">
            <a:extLst>
              <a:ext uri="{FF2B5EF4-FFF2-40B4-BE49-F238E27FC236}">
                <a16:creationId xmlns:a16="http://schemas.microsoft.com/office/drawing/2014/main" id="{18A0EA30-5135-430D-9FE6-89B3DDEEE43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645025" y="4591050"/>
            <a:ext cx="2427288"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Grafik 2">
            <a:extLst>
              <a:ext uri="{FF2B5EF4-FFF2-40B4-BE49-F238E27FC236}">
                <a16:creationId xmlns:a16="http://schemas.microsoft.com/office/drawing/2014/main" id="{3B5F1D73-7F23-4584-A0EC-8482766C973A}"/>
              </a:ext>
            </a:extLst>
          </p:cNvPr>
          <p:cNvPicPr>
            <a:picLocks noChangeAspect="1"/>
          </p:cNvPicPr>
          <p:nvPr/>
        </p:nvPicPr>
        <p:blipFill>
          <a:blip r:embed="rId13"/>
          <a:stretch>
            <a:fillRect/>
          </a:stretch>
        </p:blipFill>
        <p:spPr>
          <a:xfrm>
            <a:off x="343034" y="404782"/>
            <a:ext cx="1981302" cy="11906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fade">
                                      <p:cBhvr>
                                        <p:cTn id="7" dur="1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er">
  <a:themeElements>
    <a:clrScheme name="Le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er">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69"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a:ln>
              <a:noFill/>
            </a:ln>
            <a:solidFill>
              <a:schemeClr val="tx1"/>
            </a:solidFill>
            <a:effectLst/>
            <a:latin typeface="Times" pitchFamily="69" charset="0"/>
          </a:defRPr>
        </a:defPPr>
      </a:lstStyle>
    </a:lnDef>
  </a:objectDefaults>
  <a:extraClrSchemeLst>
    <a:extraClrScheme>
      <a:clrScheme name="Le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er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418</Words>
  <Application>Microsoft Office PowerPoint</Application>
  <PresentationFormat>Benutzerdefiniert</PresentationFormat>
  <Paragraphs>125</Paragraphs>
  <Slides>1</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Times</vt:lpstr>
      <vt:lpstr>Leer</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Instant</dc:creator>
  <cp:lastModifiedBy>Martina Maurer</cp:lastModifiedBy>
  <cp:revision>229</cp:revision>
  <cp:lastPrinted>2014-04-17T09:52:40Z</cp:lastPrinted>
  <dcterms:created xsi:type="dcterms:W3CDTF">2004-02-19T17:42:42Z</dcterms:created>
  <dcterms:modified xsi:type="dcterms:W3CDTF">2025-06-17T11:27:53Z</dcterms:modified>
</cp:coreProperties>
</file>