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9" autoAdjust="0"/>
    <p:restoredTop sz="77683" autoAdjust="0"/>
  </p:normalViewPr>
  <p:slideViewPr>
    <p:cSldViewPr snapToGrid="0">
      <p:cViewPr varScale="1">
        <p:scale>
          <a:sx n="103" d="100"/>
          <a:sy n="103" d="100"/>
        </p:scale>
        <p:origin x="704" y="328"/>
      </p:cViewPr>
      <p:guideLst>
        <p:guide orient="horz" pos="1026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79D5-1A40-43ED-9995-379FF05EC4F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26C6-2196-497A-9CCC-84745BAB37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2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Foto</a:t>
            </a:r>
            <a:r>
              <a:rPr lang="en-GB" dirty="0"/>
              <a:t> und </a:t>
            </a:r>
            <a:r>
              <a:rPr lang="en-GB" dirty="0" err="1"/>
              <a:t>Schriftzug</a:t>
            </a:r>
            <a:r>
              <a:rPr lang="en-GB" dirty="0"/>
              <a:t> </a:t>
            </a:r>
            <a:r>
              <a:rPr lang="en-GB" dirty="0" err="1"/>
              <a:t>eigene</a:t>
            </a:r>
            <a:r>
              <a:rPr lang="en-GB" baseline="0" dirty="0"/>
              <a:t> Wahl.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26C6-2196-497A-9CCC-84745BAB37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1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26C6-2196-497A-9CCC-84745BAB37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7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26C6-2196-497A-9CCC-84745BAB37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4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2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9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9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1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6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0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0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1C540-7BA8-4AF5-8546-2E0C29D406A9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89DE-94D8-4D94-9BFC-AC7A98D82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7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333B006-59DC-2847-B9B7-2902259F5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812"/>
          <a:stretch/>
        </p:blipFill>
        <p:spPr>
          <a:xfrm>
            <a:off x="0" y="1628775"/>
            <a:ext cx="12192000" cy="52292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775"/>
          </a:xfrm>
          <a:solidFill>
            <a:schemeClr val="bg1"/>
          </a:solidFill>
        </p:spPr>
        <p:txBody>
          <a:bodyPr lIns="0" tIns="1080000" rIns="0" bIns="0">
            <a:normAutofit fontScale="90000"/>
          </a:bodyPr>
          <a:lstStyle/>
          <a:p>
            <a:pPr marL="534988"/>
            <a:r>
              <a:rPr lang="en-GB" dirty="0" err="1">
                <a:effectLst>
                  <a:outerShdw blurRad="63500" dist="25400" dir="2700000" algn="tl">
                    <a:srgbClr val="000000">
                      <a:alpha val="40000"/>
                    </a:srgbClr>
                  </a:outerShdw>
                </a:effectLst>
                <a:latin typeface="Zapfino" panose="03030300040707070C03" pitchFamily="66" charset="77"/>
              </a:rPr>
              <a:t>Weingut</a:t>
            </a:r>
            <a:r>
              <a:rPr lang="en-GB" dirty="0">
                <a:effectLst>
                  <a:outerShdw blurRad="63500" dist="25400" dir="2700000" algn="tl">
                    <a:srgbClr val="000000">
                      <a:alpha val="40000"/>
                    </a:srgbClr>
                  </a:outerShdw>
                </a:effectLst>
                <a:latin typeface="Zapfino" panose="03030300040707070C03" pitchFamily="66" charset="77"/>
              </a:rPr>
              <a:t> Musterling®</a:t>
            </a:r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B61CE096-4CBE-9242-BCAF-CD65BD6F3C4B}"/>
              </a:ext>
            </a:extLst>
          </p:cNvPr>
          <p:cNvSpPr/>
          <p:nvPr/>
        </p:nvSpPr>
        <p:spPr>
          <a:xfrm>
            <a:off x="-2506776" y="6902"/>
            <a:ext cx="2099145" cy="1440595"/>
          </a:xfrm>
          <a:prstGeom prst="wedgeRoundRectCallout">
            <a:avLst>
              <a:gd name="adj1" fmla="val 62879"/>
              <a:gd name="adj2" fmla="val 318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tx1"/>
                </a:solidFill>
              </a:rPr>
              <a:t>Schriftzug oder Logo des Weinguts nach eigenem Corporate Design,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ansonsten Name des Weinguts in Schriftformat: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Calibri fett Größe 60pt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(s. 2. Folie)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EA07A3DE-2592-A24F-816A-6704A40DDE7A}"/>
              </a:ext>
            </a:extLst>
          </p:cNvPr>
          <p:cNvSpPr/>
          <p:nvPr/>
        </p:nvSpPr>
        <p:spPr>
          <a:xfrm>
            <a:off x="-2506775" y="1834515"/>
            <a:ext cx="2099145" cy="1129146"/>
          </a:xfrm>
          <a:prstGeom prst="wedgeRoundRectCallout">
            <a:avLst>
              <a:gd name="adj1" fmla="val 62879"/>
              <a:gd name="adj2" fmla="val 318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tx1"/>
                </a:solidFill>
              </a:rPr>
              <a:t>Formatfüllendes Hintergrundbild nach eigenem Corporate Design oder frei platzierte Fotos zu Weingut/Region/Personen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9635FEF-7A36-EE4D-A6EF-541383F3A88C}"/>
              </a:ext>
            </a:extLst>
          </p:cNvPr>
          <p:cNvSpPr/>
          <p:nvPr/>
        </p:nvSpPr>
        <p:spPr>
          <a:xfrm>
            <a:off x="-2506776" y="3277942"/>
            <a:ext cx="2099145" cy="1129145"/>
          </a:xfrm>
          <a:prstGeom prst="wedgeRoundRectCallout">
            <a:avLst>
              <a:gd name="adj1" fmla="val 62879"/>
              <a:gd name="adj2" fmla="val -104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525">
              <a:spcBef>
                <a:spcPts val="1200"/>
              </a:spcBef>
              <a:defRPr/>
            </a:pPr>
            <a:r>
              <a:rPr lang="de-DE" sz="1200" dirty="0">
                <a:solidFill>
                  <a:schemeClr val="tx1"/>
                </a:solidFill>
              </a:rPr>
              <a:t>Die Platzhalter für Abbildungen auf den Folien bitte durch Ihre entsprechenden Originale ersetzen …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78355A18-DDC5-1941-B6E7-4B3E84074903}"/>
              </a:ext>
            </a:extLst>
          </p:cNvPr>
          <p:cNvSpPr/>
          <p:nvPr/>
        </p:nvSpPr>
        <p:spPr>
          <a:xfrm>
            <a:off x="-2506776" y="4721369"/>
            <a:ext cx="2099145" cy="1129145"/>
          </a:xfrm>
          <a:prstGeom prst="wedgeRoundRectCallout">
            <a:avLst>
              <a:gd name="adj1" fmla="val 62879"/>
              <a:gd name="adj2" fmla="val -104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525">
              <a:spcBef>
                <a:spcPts val="1200"/>
              </a:spcBef>
              <a:defRPr/>
            </a:pPr>
            <a:r>
              <a:rPr lang="de-DE" sz="1200" dirty="0">
                <a:solidFill>
                  <a:schemeClr val="tx1"/>
                </a:solidFill>
              </a:rPr>
              <a:t>Kommentar-Sprechblasen bitte nach Fertigstellung löschen …</a:t>
            </a:r>
          </a:p>
        </p:txBody>
      </p:sp>
    </p:spTree>
    <p:extLst>
      <p:ext uri="{BB962C8B-B14F-4D97-AF65-F5344CB8AC3E}">
        <p14:creationId xmlns:p14="http://schemas.microsoft.com/office/powerpoint/2010/main" val="107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E72C493-A23D-3345-8772-7B951506F4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812"/>
          <a:stretch/>
        </p:blipFill>
        <p:spPr>
          <a:xfrm>
            <a:off x="0" y="1628775"/>
            <a:ext cx="12192000" cy="522922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324" y="1639194"/>
            <a:ext cx="11496675" cy="5039902"/>
          </a:xfrm>
        </p:spPr>
        <p:txBody>
          <a:bodyPr lIns="0" tIns="0" rIns="360000" bIns="0">
            <a:normAutofit/>
          </a:bodyPr>
          <a:lstStyle/>
          <a:p>
            <a:pPr marL="0" indent="0">
              <a:buNone/>
            </a:pPr>
            <a:r>
              <a:rPr lang="en-GB" sz="3200" dirty="0" err="1"/>
              <a:t>Kurze</a:t>
            </a:r>
            <a:r>
              <a:rPr lang="en-GB" sz="3200" dirty="0"/>
              <a:t> </a:t>
            </a:r>
            <a:r>
              <a:rPr lang="en-GB" sz="3200" dirty="0" err="1"/>
              <a:t>Vorstellung</a:t>
            </a:r>
            <a:r>
              <a:rPr lang="en-GB" sz="3200" dirty="0"/>
              <a:t> des </a:t>
            </a:r>
            <a:r>
              <a:rPr lang="en-GB" sz="3200" dirty="0" err="1"/>
              <a:t>Weinguts:</a:t>
            </a:r>
          </a:p>
          <a:p>
            <a:r>
              <a:rPr lang="en-GB" sz="3200" dirty="0" err="1"/>
              <a:t>Region/Ort</a:t>
            </a:r>
          </a:p>
          <a:p>
            <a:r>
              <a:rPr lang="en-GB" sz="3200" dirty="0" err="1"/>
              <a:t>Wissenswertes zu Lage/Klima/Boden etc.</a:t>
            </a:r>
          </a:p>
          <a:p>
            <a:r>
              <a:rPr lang="en-GB" sz="3200" dirty="0"/>
              <a:t>Schwerpunkte/Sortenspektrum/Produkthighlights des Betriebs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4C35F7-A38C-7A4B-9EDA-FECA9262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19"/>
            <a:ext cx="12192000" cy="1618356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marL="714375"/>
            <a:r>
              <a:rPr lang="en-GB" sz="6000" b="1" dirty="0" err="1">
                <a:latin typeface="+mn-lt"/>
              </a:rPr>
              <a:t>Weingut</a:t>
            </a:r>
            <a:r>
              <a:rPr lang="en-GB" sz="6000" b="1" dirty="0">
                <a:latin typeface="+mn-lt"/>
              </a:rPr>
              <a:t> Musterling®</a:t>
            </a:r>
            <a:endParaRPr lang="de-DE" sz="6000" b="1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83CE2957-7B82-7747-82ED-CB3EFBF5906C}"/>
              </a:ext>
            </a:extLst>
          </p:cNvPr>
          <p:cNvSpPr/>
          <p:nvPr/>
        </p:nvSpPr>
        <p:spPr>
          <a:xfrm>
            <a:off x="-6192982" y="2119745"/>
            <a:ext cx="5785352" cy="1925782"/>
          </a:xfrm>
          <a:prstGeom prst="wedgeRoundRectCallout">
            <a:avLst>
              <a:gd name="adj1" fmla="val 53779"/>
              <a:gd name="adj2" fmla="val 189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Hintergrundbild optional, mit hoher Transparenz angelegt, z.B.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5F476A-771E-A643-81C0-3FE59DE7F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432" y="2553710"/>
            <a:ext cx="5471247" cy="13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2DA47D5-CCF3-C64D-98DE-48DDC50CF2A0}"/>
              </a:ext>
            </a:extLst>
          </p:cNvPr>
          <p:cNvSpPr txBox="1">
            <a:spLocks/>
          </p:cNvSpPr>
          <p:nvPr/>
        </p:nvSpPr>
        <p:spPr>
          <a:xfrm>
            <a:off x="695324" y="1639194"/>
            <a:ext cx="11496675" cy="5039902"/>
          </a:xfrm>
          <a:prstGeom prst="rect">
            <a:avLst/>
          </a:prstGeom>
        </p:spPr>
        <p:txBody>
          <a:bodyPr vert="horz" lIns="0" tIns="0" rIns="36000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BOKU Studiengang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Eingereichtes Erzeugnis:</a:t>
            </a:r>
            <a:br>
              <a:rPr lang="en-GB" sz="3200" dirty="0"/>
            </a:br>
            <a:r>
              <a:rPr lang="en-GB" sz="3200" dirty="0"/>
              <a:t>Bezeichnung, Jahr,</a:t>
            </a:r>
            <a:br>
              <a:rPr lang="en-GB" sz="3200" dirty="0"/>
            </a:br>
            <a:r>
              <a:rPr lang="en-GB" sz="3200" dirty="0"/>
              <a:t>Boden/Terroir,</a:t>
            </a:r>
            <a:br>
              <a:rPr lang="en-GB" sz="3200" dirty="0"/>
            </a:br>
            <a:r>
              <a:rPr lang="en-GB" sz="3200" dirty="0"/>
              <a:t>besondere Merkmale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868F6F-4061-3149-B9CA-9DFA42553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7268" t="3156" r="16285" b="8930"/>
          <a:stretch/>
        </p:blipFill>
        <p:spPr>
          <a:xfrm>
            <a:off x="8845435" y="178904"/>
            <a:ext cx="4008207" cy="3992712"/>
          </a:xfrm>
          <a:prstGeom prst="ellipse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6AD9AA5-F370-C547-BC58-8325E1464455}"/>
              </a:ext>
            </a:extLst>
          </p:cNvPr>
          <p:cNvSpPr/>
          <p:nvPr/>
        </p:nvSpPr>
        <p:spPr>
          <a:xfrm>
            <a:off x="12519266" y="3823658"/>
            <a:ext cx="2099145" cy="1129146"/>
          </a:xfrm>
          <a:prstGeom prst="wedgeRoundRectCallout">
            <a:avLst>
              <a:gd name="adj1" fmla="val -60543"/>
              <a:gd name="adj2" fmla="val 245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tx1"/>
                </a:solidFill>
              </a:rPr>
              <a:t>Abbildung  zu Person +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eingereichtem Produkt: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frei in Zuschnitt, Größe, Platzierung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6DC4A1F6-0441-9147-9E9E-C4BF78053EC3}"/>
              </a:ext>
            </a:extLst>
          </p:cNvPr>
          <p:cNvSpPr/>
          <p:nvPr/>
        </p:nvSpPr>
        <p:spPr>
          <a:xfrm>
            <a:off x="-2506776" y="0"/>
            <a:ext cx="2099145" cy="1129145"/>
          </a:xfrm>
          <a:prstGeom prst="wedgeRoundRectCallout">
            <a:avLst>
              <a:gd name="adj1" fmla="val 61559"/>
              <a:gd name="adj2" fmla="val -18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525">
              <a:spcBef>
                <a:spcPts val="1200"/>
              </a:spcBef>
              <a:defRPr/>
            </a:pPr>
            <a:r>
              <a:rPr lang="de-DE" sz="1200" dirty="0">
                <a:solidFill>
                  <a:schemeClr val="tx1"/>
                </a:solidFill>
              </a:rPr>
              <a:t>Bei mehreren Einreichungen bitte je eine Folie je eingereichtem Produkt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8701C63A-3859-8C4B-A931-717D84ED14AE}"/>
              </a:ext>
            </a:extLst>
          </p:cNvPr>
          <p:cNvSpPr txBox="1">
            <a:spLocks/>
          </p:cNvSpPr>
          <p:nvPr/>
        </p:nvSpPr>
        <p:spPr>
          <a:xfrm>
            <a:off x="0" y="10419"/>
            <a:ext cx="12192000" cy="161835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algn="l"/>
            <a:r>
              <a:rPr lang="en-GB" b="1" dirty="0">
                <a:latin typeface="+mn-lt"/>
                <a:cs typeface="Calibri" panose="020F0502020204030204" pitchFamily="34" charset="0"/>
              </a:rPr>
              <a:t>Vorname Name</a:t>
            </a:r>
            <a:endParaRPr lang="de-DE" b="1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64CDEDC-A5B5-4D4D-BCAC-D16F8555754D}"/>
              </a:ext>
            </a:extLst>
          </p:cNvPr>
          <p:cNvSpPr/>
          <p:nvPr/>
        </p:nvSpPr>
        <p:spPr>
          <a:xfrm>
            <a:off x="12519266" y="-27906"/>
            <a:ext cx="2609898" cy="2272342"/>
          </a:xfrm>
          <a:prstGeom prst="wedgeRoundRectCallout">
            <a:avLst>
              <a:gd name="adj1" fmla="val -55234"/>
              <a:gd name="adj2" fmla="val 153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>
                <a:solidFill>
                  <a:schemeClr val="tx1"/>
                </a:solidFill>
              </a:rPr>
              <a:t>Zuschnitt z.B.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E2DDBC-935A-5146-BBEA-ED3B1FC1E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518" y="348839"/>
            <a:ext cx="2246168" cy="1754582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A355E2-E1D2-0945-8CA5-4695195DB035}"/>
              </a:ext>
            </a:extLst>
          </p:cNvPr>
          <p:cNvGrpSpPr/>
          <p:nvPr/>
        </p:nvGrpSpPr>
        <p:grpSpPr>
          <a:xfrm>
            <a:off x="8130209" y="1723267"/>
            <a:ext cx="2567367" cy="5134734"/>
            <a:chOff x="8130209" y="1723267"/>
            <a:chExt cx="2567367" cy="5134734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209" y="1723267"/>
              <a:ext cx="2567367" cy="513473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8800CC2-87C3-D047-A336-DAF59DEC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17199" r="16020" b="18812"/>
            <a:stretch/>
          </p:blipFill>
          <p:spPr>
            <a:xfrm>
              <a:off x="8903318" y="4065373"/>
              <a:ext cx="1031515" cy="97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8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169</Words>
  <Application>Microsoft Macintosh PowerPoint</Application>
  <PresentationFormat>Breitbild</PresentationFormat>
  <Paragraphs>21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Zapfino</vt:lpstr>
      <vt:lpstr>Office</vt:lpstr>
      <vt:lpstr>Weingut Musterling®</vt:lpstr>
      <vt:lpstr>Weingut Musterling®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Ulrike Anhalt-Brüderl</dc:creator>
  <cp:lastModifiedBy>Ulrike Anhalt-Brüderl</cp:lastModifiedBy>
  <cp:revision>29</cp:revision>
  <dcterms:created xsi:type="dcterms:W3CDTF">2020-02-10T15:05:48Z</dcterms:created>
  <dcterms:modified xsi:type="dcterms:W3CDTF">2024-03-11T10:18:33Z</dcterms:modified>
</cp:coreProperties>
</file>