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handoutMasterIdLst>
    <p:handoutMasterId r:id="rId24"/>
  </p:handoutMasterIdLst>
  <p:sldIdLst>
    <p:sldId id="256" r:id="rId2"/>
    <p:sldId id="264" r:id="rId3"/>
    <p:sldId id="266" r:id="rId4"/>
    <p:sldId id="267" r:id="rId5"/>
    <p:sldId id="283" r:id="rId6"/>
    <p:sldId id="269" r:id="rId7"/>
    <p:sldId id="276" r:id="rId8"/>
    <p:sldId id="282" r:id="rId9"/>
    <p:sldId id="272" r:id="rId10"/>
    <p:sldId id="284" r:id="rId11"/>
    <p:sldId id="270" r:id="rId12"/>
    <p:sldId id="271" r:id="rId13"/>
    <p:sldId id="275" r:id="rId14"/>
    <p:sldId id="280" r:id="rId15"/>
    <p:sldId id="273" r:id="rId16"/>
    <p:sldId id="281" r:id="rId17"/>
    <p:sldId id="277" r:id="rId18"/>
    <p:sldId id="268" r:id="rId19"/>
    <p:sldId id="279" r:id="rId20"/>
    <p:sldId id="278" r:id="rId21"/>
    <p:sldId id="274" r:id="rId22"/>
    <p:sldId id="260" r:id="rId23"/>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6"/>
    <p:restoredTop sz="94678"/>
  </p:normalViewPr>
  <p:slideViewPr>
    <p:cSldViewPr snapToGrid="0" snapToObjects="1">
      <p:cViewPr varScale="1">
        <p:scale>
          <a:sx n="81" d="100"/>
          <a:sy n="81" d="100"/>
        </p:scale>
        <p:origin x="126" y="43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C1A5A3F-EF4A-467F-A115-6155E1FBB55A}"/>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A5B2F9DD-35D7-421A-821A-A4C011BD0D56}"/>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7E4983B5-92EB-4047-8045-AF2C2563F7B8}" type="datetimeFigureOut">
              <a:rPr lang="de-AT" smtClean="0"/>
              <a:t>22.06.2026</a:t>
            </a:fld>
            <a:endParaRPr lang="de-AT"/>
          </a:p>
        </p:txBody>
      </p:sp>
      <p:sp>
        <p:nvSpPr>
          <p:cNvPr id="4" name="Fußzeilenplatzhalter 3">
            <a:extLst>
              <a:ext uri="{FF2B5EF4-FFF2-40B4-BE49-F238E27FC236}">
                <a16:creationId xmlns:a16="http://schemas.microsoft.com/office/drawing/2014/main" id="{459A8823-76AA-420B-A38A-E03BFCA38DF7}"/>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90F065C2-6AD1-4008-BC6E-6D05A9E01349}"/>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25C8BB0-8D62-471E-A9B1-7720AD98E8FF}" type="slidenum">
              <a:rPr lang="de-AT" smtClean="0"/>
              <a:t>‹Nr.›</a:t>
            </a:fld>
            <a:endParaRPr lang="de-AT"/>
          </a:p>
        </p:txBody>
      </p:sp>
    </p:spTree>
    <p:extLst>
      <p:ext uri="{BB962C8B-B14F-4D97-AF65-F5344CB8AC3E}">
        <p14:creationId xmlns:p14="http://schemas.microsoft.com/office/powerpoint/2010/main" val="264581948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elfolie">
    <p:bg>
      <p:bgPr>
        <a:solidFill>
          <a:schemeClr val="bg1"/>
        </a:solidFill>
        <a:effectLst/>
      </p:bgPr>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0BE15D0-9649-1744-9483-A446F4CE9B11}"/>
              </a:ext>
            </a:extLst>
          </p:cNvPr>
          <p:cNvSpPr/>
          <p:nvPr/>
        </p:nvSpPr>
        <p:spPr>
          <a:xfrm>
            <a:off x="0" y="-1"/>
            <a:ext cx="12192000" cy="5651500"/>
          </a:xfrm>
          <a:prstGeom prst="rect">
            <a:avLst/>
          </a:prstGeom>
          <a:blipFill dpi="0" rotWithShape="1">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Fira Sans" panose="020B0503050000020004" pitchFamily="34" charset="0"/>
            </a:endParaRPr>
          </a:p>
        </p:txBody>
      </p:sp>
      <p:sp>
        <p:nvSpPr>
          <p:cNvPr id="2" name="Titel 1">
            <a:extLst>
              <a:ext uri="{FF2B5EF4-FFF2-40B4-BE49-F238E27FC236}">
                <a16:creationId xmlns:a16="http://schemas.microsoft.com/office/drawing/2014/main" id="{DFADFED8-9889-5346-A6D3-C4F29FD5073B}"/>
              </a:ext>
            </a:extLst>
          </p:cNvPr>
          <p:cNvSpPr>
            <a:spLocks noGrp="1"/>
          </p:cNvSpPr>
          <p:nvPr>
            <p:ph type="ctrTitle"/>
          </p:nvPr>
        </p:nvSpPr>
        <p:spPr>
          <a:xfrm>
            <a:off x="5619600" y="358634"/>
            <a:ext cx="6223150" cy="4086366"/>
          </a:xfrm>
        </p:spPr>
        <p:txBody>
          <a:bodyPr lIns="0" tIns="0" rIns="0" bIns="0" anchor="b">
            <a:normAutofit/>
          </a:bodyPr>
          <a:lstStyle>
            <a:lvl1pPr algn="l">
              <a:defRPr sz="6000" baseline="0">
                <a:solidFill>
                  <a:schemeClr val="bg1"/>
                </a:solidFill>
              </a:defRPr>
            </a:lvl1pPr>
          </a:lstStyle>
          <a:p>
            <a:r>
              <a:rPr lang="de-DE"/>
              <a:t>Mastertitelformat bearbeiten</a:t>
            </a:r>
            <a:endParaRPr lang="de-DE" dirty="0"/>
          </a:p>
        </p:txBody>
      </p:sp>
      <p:sp>
        <p:nvSpPr>
          <p:cNvPr id="16" name="Fußzeilenplatzhalter 15">
            <a:extLst>
              <a:ext uri="{FF2B5EF4-FFF2-40B4-BE49-F238E27FC236}">
                <a16:creationId xmlns:a16="http://schemas.microsoft.com/office/drawing/2014/main" id="{4FC85310-080C-474B-8037-785CAFD1C811}"/>
              </a:ext>
            </a:extLst>
          </p:cNvPr>
          <p:cNvSpPr>
            <a:spLocks noGrp="1"/>
          </p:cNvSpPr>
          <p:nvPr>
            <p:ph type="ftr" sz="quarter" idx="10"/>
          </p:nvPr>
        </p:nvSpPr>
        <p:spPr/>
        <p:txBody>
          <a:bodyPr/>
          <a:lstStyle/>
          <a:p>
            <a:endParaRPr lang="de-DE"/>
          </a:p>
        </p:txBody>
      </p:sp>
      <p:sp>
        <p:nvSpPr>
          <p:cNvPr id="17" name="Foliennummernplatzhalter 16">
            <a:extLst>
              <a:ext uri="{FF2B5EF4-FFF2-40B4-BE49-F238E27FC236}">
                <a16:creationId xmlns:a16="http://schemas.microsoft.com/office/drawing/2014/main" id="{E9DD9FFF-FBED-0A4C-9D46-35D22B2ECA3A}"/>
              </a:ext>
            </a:extLst>
          </p:cNvPr>
          <p:cNvSpPr>
            <a:spLocks noGrp="1"/>
          </p:cNvSpPr>
          <p:nvPr>
            <p:ph type="sldNum" sz="quarter" idx="11"/>
          </p:nvPr>
        </p:nvSpPr>
        <p:spPr/>
        <p:txBody>
          <a:bodyPr/>
          <a:lstStyle/>
          <a:p>
            <a:fld id="{63244835-F0AE-6142-AA19-C51F3B2714CE}" type="slidenum">
              <a:rPr lang="de-DE" smtClean="0"/>
              <a:t>‹Nr.›</a:t>
            </a:fld>
            <a:endParaRPr lang="de-DE"/>
          </a:p>
        </p:txBody>
      </p:sp>
      <p:pic>
        <p:nvPicPr>
          <p:cNvPr id="6" name="Grafik 5">
            <a:extLst>
              <a:ext uri="{FF2B5EF4-FFF2-40B4-BE49-F238E27FC236}">
                <a16:creationId xmlns:a16="http://schemas.microsoft.com/office/drawing/2014/main" id="{56965F6A-90BB-0340-8A07-2BCE63F155CB}"/>
              </a:ext>
            </a:extLst>
          </p:cNvPr>
          <p:cNvPicPr>
            <a:picLocks noChangeAspect="1"/>
          </p:cNvPicPr>
          <p:nvPr/>
        </p:nvPicPr>
        <p:blipFill>
          <a:blip r:embed="rId3"/>
          <a:stretch>
            <a:fillRect/>
          </a:stretch>
        </p:blipFill>
        <p:spPr>
          <a:xfrm>
            <a:off x="360000" y="360000"/>
            <a:ext cx="4932000" cy="4932000"/>
          </a:xfrm>
          <a:prstGeom prst="rect">
            <a:avLst/>
          </a:prstGeom>
        </p:spPr>
      </p:pic>
      <p:sp>
        <p:nvSpPr>
          <p:cNvPr id="5" name="Datumsplatzhalter 4">
            <a:extLst>
              <a:ext uri="{FF2B5EF4-FFF2-40B4-BE49-F238E27FC236}">
                <a16:creationId xmlns:a16="http://schemas.microsoft.com/office/drawing/2014/main" id="{87291103-8F24-3D4C-9ECE-C8BF2CC358B9}"/>
              </a:ext>
            </a:extLst>
          </p:cNvPr>
          <p:cNvSpPr>
            <a:spLocks noGrp="1"/>
          </p:cNvSpPr>
          <p:nvPr>
            <p:ph type="dt" sz="half" idx="12"/>
          </p:nvPr>
        </p:nvSpPr>
        <p:spPr/>
        <p:txBody>
          <a:bodyPr/>
          <a:lstStyle/>
          <a:p>
            <a:fld id="{3BED4C62-389F-F749-888E-D4B286B900D4}" type="datetimeFigureOut">
              <a:rPr lang="de-DE" smtClean="0"/>
              <a:t>22.06.2026</a:t>
            </a:fld>
            <a:endParaRPr lang="de-DE"/>
          </a:p>
        </p:txBody>
      </p:sp>
    </p:spTree>
    <p:extLst>
      <p:ext uri="{BB962C8B-B14F-4D97-AF65-F5344CB8AC3E}">
        <p14:creationId xmlns:p14="http://schemas.microsoft.com/office/powerpoint/2010/main" val="95307506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D8FCD8F1-C80B-364F-9684-C525A6399E62}"/>
              </a:ext>
            </a:extLst>
          </p:cNvPr>
          <p:cNvSpPr>
            <a:spLocks noGrp="1"/>
          </p:cNvSpPr>
          <p:nvPr>
            <p:ph type="dt" sz="half" idx="10"/>
          </p:nvPr>
        </p:nvSpPr>
        <p:spPr/>
        <p:txBody>
          <a:bodyPr/>
          <a:lstStyle/>
          <a:p>
            <a:fld id="{3BED4C62-389F-F749-888E-D4B286B900D4}" type="datetimeFigureOut">
              <a:rPr lang="de-DE" smtClean="0"/>
              <a:t>22.06.2026</a:t>
            </a:fld>
            <a:endParaRPr lang="de-DE"/>
          </a:p>
        </p:txBody>
      </p:sp>
      <p:sp>
        <p:nvSpPr>
          <p:cNvPr id="6" name="Fußzeilenplatzhalter 5">
            <a:extLst>
              <a:ext uri="{FF2B5EF4-FFF2-40B4-BE49-F238E27FC236}">
                <a16:creationId xmlns:a16="http://schemas.microsoft.com/office/drawing/2014/main" id="{6DF43E94-D2ED-6D41-B5FC-6B076DB21AA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7645DA3-E3C8-3149-9AFA-6DE9126DE387}"/>
              </a:ext>
            </a:extLst>
          </p:cNvPr>
          <p:cNvSpPr>
            <a:spLocks noGrp="1"/>
          </p:cNvSpPr>
          <p:nvPr>
            <p:ph type="sldNum" sz="quarter" idx="12"/>
          </p:nvPr>
        </p:nvSpPr>
        <p:spPr/>
        <p:txBody>
          <a:bodyPr/>
          <a:lstStyle/>
          <a:p>
            <a:fld id="{63244835-F0AE-6142-AA19-C51F3B2714CE}" type="slidenum">
              <a:rPr lang="de-DE" smtClean="0"/>
              <a:t>‹Nr.›</a:t>
            </a:fld>
            <a:endParaRPr lang="de-DE"/>
          </a:p>
        </p:txBody>
      </p:sp>
    </p:spTree>
    <p:extLst>
      <p:ext uri="{BB962C8B-B14F-4D97-AF65-F5344CB8AC3E}">
        <p14:creationId xmlns:p14="http://schemas.microsoft.com/office/powerpoint/2010/main" val="4174056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5E7E18-17F1-3A4E-A9C3-BFDADCCDDB7B}"/>
              </a:ext>
            </a:extLst>
          </p:cNvPr>
          <p:cNvSpPr>
            <a:spLocks noGrp="1"/>
          </p:cNvSpPr>
          <p:nvPr>
            <p:ph type="title"/>
          </p:nvPr>
        </p:nvSpPr>
        <p:spPr>
          <a:xfrm>
            <a:off x="360000" y="360000"/>
            <a:ext cx="4929550" cy="1600200"/>
          </a:xfrm>
        </p:spPr>
        <p:txBody>
          <a:bodyPr lIns="0" anchor="b"/>
          <a:lstStyle>
            <a:lvl1pPr>
              <a:defRPr sz="3200"/>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04521FA4-1588-534A-AFDC-A0F123E9AEBB}"/>
              </a:ext>
            </a:extLst>
          </p:cNvPr>
          <p:cNvSpPr>
            <a:spLocks noGrp="1"/>
          </p:cNvSpPr>
          <p:nvPr>
            <p:ph idx="1"/>
          </p:nvPr>
        </p:nvSpPr>
        <p:spPr>
          <a:xfrm>
            <a:off x="5613400" y="360000"/>
            <a:ext cx="6218600" cy="4929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endParaRPr lang="de-DE" dirty="0"/>
          </a:p>
        </p:txBody>
      </p:sp>
      <p:sp>
        <p:nvSpPr>
          <p:cNvPr id="4" name="Textplatzhalter 3">
            <a:extLst>
              <a:ext uri="{FF2B5EF4-FFF2-40B4-BE49-F238E27FC236}">
                <a16:creationId xmlns:a16="http://schemas.microsoft.com/office/drawing/2014/main" id="{2263CA80-6ED8-DC48-8DF5-E608C760447B}"/>
              </a:ext>
            </a:extLst>
          </p:cNvPr>
          <p:cNvSpPr>
            <a:spLocks noGrp="1"/>
          </p:cNvSpPr>
          <p:nvPr>
            <p:ph type="body" sz="half" idx="2"/>
          </p:nvPr>
        </p:nvSpPr>
        <p:spPr>
          <a:xfrm>
            <a:off x="360000" y="2057400"/>
            <a:ext cx="4929550" cy="3232150"/>
          </a:xfrm>
        </p:spPr>
        <p:txBody>
          <a:bodyPr/>
          <a:lstStyle>
            <a:lvl1pPr marL="0" indent="0">
              <a:lnSpc>
                <a:spcPct val="12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endParaRPr lang="de-DE" dirty="0"/>
          </a:p>
        </p:txBody>
      </p:sp>
      <p:sp>
        <p:nvSpPr>
          <p:cNvPr id="8" name="Datumsplatzhalter 7">
            <a:extLst>
              <a:ext uri="{FF2B5EF4-FFF2-40B4-BE49-F238E27FC236}">
                <a16:creationId xmlns:a16="http://schemas.microsoft.com/office/drawing/2014/main" id="{43EE66D2-C0DF-5342-B756-E5BC97A970EB}"/>
              </a:ext>
            </a:extLst>
          </p:cNvPr>
          <p:cNvSpPr>
            <a:spLocks noGrp="1"/>
          </p:cNvSpPr>
          <p:nvPr>
            <p:ph type="dt" sz="half" idx="10"/>
          </p:nvPr>
        </p:nvSpPr>
        <p:spPr/>
        <p:txBody>
          <a:bodyPr/>
          <a:lstStyle/>
          <a:p>
            <a:fld id="{3BED4C62-389F-F749-888E-D4B286B900D4}" type="datetimeFigureOut">
              <a:rPr lang="de-DE" smtClean="0"/>
              <a:t>22.06.2026</a:t>
            </a:fld>
            <a:endParaRPr lang="de-DE"/>
          </a:p>
        </p:txBody>
      </p:sp>
      <p:sp>
        <p:nvSpPr>
          <p:cNvPr id="9" name="Fußzeilenplatzhalter 8">
            <a:extLst>
              <a:ext uri="{FF2B5EF4-FFF2-40B4-BE49-F238E27FC236}">
                <a16:creationId xmlns:a16="http://schemas.microsoft.com/office/drawing/2014/main" id="{FCD7A5AF-039D-904A-B859-C359CCC7B9AC}"/>
              </a:ext>
            </a:extLst>
          </p:cNvPr>
          <p:cNvSpPr>
            <a:spLocks noGrp="1"/>
          </p:cNvSpPr>
          <p:nvPr>
            <p:ph type="ftr" sz="quarter" idx="11"/>
          </p:nvPr>
        </p:nvSpPr>
        <p:spPr/>
        <p:txBody>
          <a:bodyPr/>
          <a:lstStyle/>
          <a:p>
            <a:endParaRPr lang="de-DE"/>
          </a:p>
        </p:txBody>
      </p:sp>
      <p:sp>
        <p:nvSpPr>
          <p:cNvPr id="10" name="Foliennummernplatzhalter 9">
            <a:extLst>
              <a:ext uri="{FF2B5EF4-FFF2-40B4-BE49-F238E27FC236}">
                <a16:creationId xmlns:a16="http://schemas.microsoft.com/office/drawing/2014/main" id="{B3BA0614-5F99-814B-88A1-25A528180AA8}"/>
              </a:ext>
            </a:extLst>
          </p:cNvPr>
          <p:cNvSpPr>
            <a:spLocks noGrp="1"/>
          </p:cNvSpPr>
          <p:nvPr>
            <p:ph type="sldNum" sz="quarter" idx="12"/>
          </p:nvPr>
        </p:nvSpPr>
        <p:spPr/>
        <p:txBody>
          <a:bodyPr/>
          <a:lstStyle/>
          <a:p>
            <a:fld id="{63244835-F0AE-6142-AA19-C51F3B2714CE}" type="slidenum">
              <a:rPr lang="de-DE" smtClean="0"/>
              <a:t>‹Nr.›</a:t>
            </a:fld>
            <a:endParaRPr lang="de-DE"/>
          </a:p>
        </p:txBody>
      </p:sp>
    </p:spTree>
    <p:extLst>
      <p:ext uri="{BB962C8B-B14F-4D97-AF65-F5344CB8AC3E}">
        <p14:creationId xmlns:p14="http://schemas.microsoft.com/office/powerpoint/2010/main" val="1622139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B6B81B-741B-6142-9184-04CB7BAC83DD}"/>
              </a:ext>
            </a:extLst>
          </p:cNvPr>
          <p:cNvSpPr>
            <a:spLocks noGrp="1"/>
          </p:cNvSpPr>
          <p:nvPr>
            <p:ph type="title"/>
          </p:nvPr>
        </p:nvSpPr>
        <p:spPr>
          <a:xfrm>
            <a:off x="360000" y="360000"/>
            <a:ext cx="4392797" cy="1600200"/>
          </a:xfrm>
        </p:spPr>
        <p:txBody>
          <a:bodyPr lIns="0"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1872B91-98D2-694F-8C18-9892246791E4}"/>
              </a:ext>
            </a:extLst>
          </p:cNvPr>
          <p:cNvSpPr>
            <a:spLocks noGrp="1"/>
          </p:cNvSpPr>
          <p:nvPr>
            <p:ph type="pic" idx="1"/>
          </p:nvPr>
        </p:nvSpPr>
        <p:spPr>
          <a:xfrm>
            <a:off x="5289550" y="360000"/>
            <a:ext cx="6553200" cy="493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2FA879DD-D87F-624B-8AA9-B9657A887486}"/>
              </a:ext>
            </a:extLst>
          </p:cNvPr>
          <p:cNvSpPr>
            <a:spLocks noGrp="1"/>
          </p:cNvSpPr>
          <p:nvPr>
            <p:ph type="body" sz="half" idx="2"/>
          </p:nvPr>
        </p:nvSpPr>
        <p:spPr>
          <a:xfrm>
            <a:off x="360000" y="2001223"/>
            <a:ext cx="4392797" cy="3290777"/>
          </a:xfrm>
        </p:spPr>
        <p:txBody>
          <a:bodyPr/>
          <a:lstStyle>
            <a:lvl1pPr marL="0" indent="0">
              <a:lnSpc>
                <a:spcPct val="12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8" name="Datumsplatzhalter 7">
            <a:extLst>
              <a:ext uri="{FF2B5EF4-FFF2-40B4-BE49-F238E27FC236}">
                <a16:creationId xmlns:a16="http://schemas.microsoft.com/office/drawing/2014/main" id="{D4C9C09C-BBF2-554C-BE77-029C6B4BCC1F}"/>
              </a:ext>
            </a:extLst>
          </p:cNvPr>
          <p:cNvSpPr>
            <a:spLocks noGrp="1"/>
          </p:cNvSpPr>
          <p:nvPr>
            <p:ph type="dt" sz="half" idx="10"/>
          </p:nvPr>
        </p:nvSpPr>
        <p:spPr/>
        <p:txBody>
          <a:bodyPr/>
          <a:lstStyle/>
          <a:p>
            <a:fld id="{3BED4C62-389F-F749-888E-D4B286B900D4}" type="datetimeFigureOut">
              <a:rPr lang="de-DE" smtClean="0"/>
              <a:t>22.06.2026</a:t>
            </a:fld>
            <a:endParaRPr lang="de-DE"/>
          </a:p>
        </p:txBody>
      </p:sp>
      <p:sp>
        <p:nvSpPr>
          <p:cNvPr id="9" name="Fußzeilenplatzhalter 8">
            <a:extLst>
              <a:ext uri="{FF2B5EF4-FFF2-40B4-BE49-F238E27FC236}">
                <a16:creationId xmlns:a16="http://schemas.microsoft.com/office/drawing/2014/main" id="{AD2EA86D-2B75-2F47-AAEA-5EEC7D560162}"/>
              </a:ext>
            </a:extLst>
          </p:cNvPr>
          <p:cNvSpPr>
            <a:spLocks noGrp="1"/>
          </p:cNvSpPr>
          <p:nvPr>
            <p:ph type="ftr" sz="quarter" idx="11"/>
          </p:nvPr>
        </p:nvSpPr>
        <p:spPr/>
        <p:txBody>
          <a:bodyPr/>
          <a:lstStyle/>
          <a:p>
            <a:endParaRPr lang="de-DE"/>
          </a:p>
        </p:txBody>
      </p:sp>
      <p:sp>
        <p:nvSpPr>
          <p:cNvPr id="10" name="Foliennummernplatzhalter 9">
            <a:extLst>
              <a:ext uri="{FF2B5EF4-FFF2-40B4-BE49-F238E27FC236}">
                <a16:creationId xmlns:a16="http://schemas.microsoft.com/office/drawing/2014/main" id="{34A52F13-BEA9-7242-9411-446E7F59AE78}"/>
              </a:ext>
            </a:extLst>
          </p:cNvPr>
          <p:cNvSpPr>
            <a:spLocks noGrp="1"/>
          </p:cNvSpPr>
          <p:nvPr>
            <p:ph type="sldNum" sz="quarter" idx="12"/>
          </p:nvPr>
        </p:nvSpPr>
        <p:spPr/>
        <p:txBody>
          <a:bodyPr/>
          <a:lstStyle/>
          <a:p>
            <a:fld id="{63244835-F0AE-6142-AA19-C51F3B2714CE}" type="slidenum">
              <a:rPr lang="de-DE" smtClean="0"/>
              <a:t>‹Nr.›</a:t>
            </a:fld>
            <a:endParaRPr lang="de-DE"/>
          </a:p>
        </p:txBody>
      </p:sp>
    </p:spTree>
    <p:extLst>
      <p:ext uri="{BB962C8B-B14F-4D97-AF65-F5344CB8AC3E}">
        <p14:creationId xmlns:p14="http://schemas.microsoft.com/office/powerpoint/2010/main" val="4122581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1_Bild mit Überschrift">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1225684-F958-A74E-9EEE-1CDEB4A60BBC}"/>
              </a:ext>
            </a:extLst>
          </p:cNvPr>
          <p:cNvSpPr/>
          <p:nvPr/>
        </p:nvSpPr>
        <p:spPr>
          <a:xfrm>
            <a:off x="0" y="250"/>
            <a:ext cx="12192000" cy="5651500"/>
          </a:xfrm>
          <a:prstGeom prst="rect">
            <a:avLst/>
          </a:prstGeom>
          <a:blipFill dpi="0" rotWithShape="1">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Fira Sans" panose="020B0503050000020004" pitchFamily="34" charset="0"/>
            </a:endParaRPr>
          </a:p>
        </p:txBody>
      </p:sp>
      <p:sp>
        <p:nvSpPr>
          <p:cNvPr id="2" name="Titel 1">
            <a:extLst>
              <a:ext uri="{FF2B5EF4-FFF2-40B4-BE49-F238E27FC236}">
                <a16:creationId xmlns:a16="http://schemas.microsoft.com/office/drawing/2014/main" id="{10B6B81B-741B-6142-9184-04CB7BAC83DD}"/>
              </a:ext>
            </a:extLst>
          </p:cNvPr>
          <p:cNvSpPr>
            <a:spLocks noGrp="1"/>
          </p:cNvSpPr>
          <p:nvPr>
            <p:ph type="title"/>
          </p:nvPr>
        </p:nvSpPr>
        <p:spPr>
          <a:xfrm>
            <a:off x="360000" y="360000"/>
            <a:ext cx="4392797" cy="1600200"/>
          </a:xfrm>
        </p:spPr>
        <p:txBody>
          <a:bodyPr lIns="0" anchor="b"/>
          <a:lstStyle>
            <a:lvl1pPr>
              <a:defRPr sz="3200">
                <a:solidFill>
                  <a:schemeClr val="bg1"/>
                </a:solidFill>
              </a:defRPr>
            </a:lvl1pPr>
          </a:lstStyle>
          <a:p>
            <a:r>
              <a:rPr lang="de-DE"/>
              <a:t>Mastertitelformat bearbeiten</a:t>
            </a:r>
          </a:p>
        </p:txBody>
      </p:sp>
      <p:sp>
        <p:nvSpPr>
          <p:cNvPr id="3" name="Bildplatzhalter 2">
            <a:extLst>
              <a:ext uri="{FF2B5EF4-FFF2-40B4-BE49-F238E27FC236}">
                <a16:creationId xmlns:a16="http://schemas.microsoft.com/office/drawing/2014/main" id="{D1872B91-98D2-694F-8C18-9892246791E4}"/>
              </a:ext>
            </a:extLst>
          </p:cNvPr>
          <p:cNvSpPr>
            <a:spLocks noGrp="1"/>
          </p:cNvSpPr>
          <p:nvPr>
            <p:ph type="pic" idx="1"/>
          </p:nvPr>
        </p:nvSpPr>
        <p:spPr>
          <a:xfrm>
            <a:off x="5289550" y="360000"/>
            <a:ext cx="6542450" cy="493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2FA879DD-D87F-624B-8AA9-B9657A887486}"/>
              </a:ext>
            </a:extLst>
          </p:cNvPr>
          <p:cNvSpPr>
            <a:spLocks noGrp="1"/>
          </p:cNvSpPr>
          <p:nvPr>
            <p:ph type="body" sz="half" idx="2"/>
          </p:nvPr>
        </p:nvSpPr>
        <p:spPr>
          <a:xfrm>
            <a:off x="359999" y="2001223"/>
            <a:ext cx="4392797" cy="3290777"/>
          </a:xfrm>
        </p:spPr>
        <p:txBody>
          <a:bodyPr/>
          <a:lstStyle>
            <a:lvl1pPr marL="0" indent="0">
              <a:lnSpc>
                <a:spcPct val="12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endParaRPr lang="de-DE" dirty="0"/>
          </a:p>
        </p:txBody>
      </p:sp>
      <p:sp>
        <p:nvSpPr>
          <p:cNvPr id="9" name="Datumsplatzhalter 8">
            <a:extLst>
              <a:ext uri="{FF2B5EF4-FFF2-40B4-BE49-F238E27FC236}">
                <a16:creationId xmlns:a16="http://schemas.microsoft.com/office/drawing/2014/main" id="{3FCF7E88-5E86-374B-BBE9-860826147AE1}"/>
              </a:ext>
            </a:extLst>
          </p:cNvPr>
          <p:cNvSpPr>
            <a:spLocks noGrp="1"/>
          </p:cNvSpPr>
          <p:nvPr>
            <p:ph type="dt" sz="half" idx="10"/>
          </p:nvPr>
        </p:nvSpPr>
        <p:spPr/>
        <p:txBody>
          <a:bodyPr/>
          <a:lstStyle/>
          <a:p>
            <a:fld id="{3BED4C62-389F-F749-888E-D4B286B900D4}" type="datetimeFigureOut">
              <a:rPr lang="de-DE" smtClean="0"/>
              <a:t>22.06.2026</a:t>
            </a:fld>
            <a:endParaRPr lang="de-DE"/>
          </a:p>
        </p:txBody>
      </p:sp>
      <p:sp>
        <p:nvSpPr>
          <p:cNvPr id="10" name="Fußzeilenplatzhalter 9">
            <a:extLst>
              <a:ext uri="{FF2B5EF4-FFF2-40B4-BE49-F238E27FC236}">
                <a16:creationId xmlns:a16="http://schemas.microsoft.com/office/drawing/2014/main" id="{44C60ED1-795A-8F40-A5D4-A77DA7E6F5A9}"/>
              </a:ext>
            </a:extLst>
          </p:cNvPr>
          <p:cNvSpPr>
            <a:spLocks noGrp="1"/>
          </p:cNvSpPr>
          <p:nvPr>
            <p:ph type="ftr" sz="quarter" idx="11"/>
          </p:nvPr>
        </p:nvSpPr>
        <p:spPr/>
        <p:txBody>
          <a:bodyPr/>
          <a:lstStyle/>
          <a:p>
            <a:endParaRPr lang="de-DE"/>
          </a:p>
        </p:txBody>
      </p:sp>
      <p:sp>
        <p:nvSpPr>
          <p:cNvPr id="11" name="Foliennummernplatzhalter 10">
            <a:extLst>
              <a:ext uri="{FF2B5EF4-FFF2-40B4-BE49-F238E27FC236}">
                <a16:creationId xmlns:a16="http://schemas.microsoft.com/office/drawing/2014/main" id="{842EBE6C-6739-6745-B06A-573DA5ACD797}"/>
              </a:ext>
            </a:extLst>
          </p:cNvPr>
          <p:cNvSpPr>
            <a:spLocks noGrp="1"/>
          </p:cNvSpPr>
          <p:nvPr>
            <p:ph type="sldNum" sz="quarter" idx="12"/>
          </p:nvPr>
        </p:nvSpPr>
        <p:spPr/>
        <p:txBody>
          <a:bodyPr/>
          <a:lstStyle/>
          <a:p>
            <a:fld id="{63244835-F0AE-6142-AA19-C51F3B2714CE}" type="slidenum">
              <a:rPr lang="de-DE" smtClean="0"/>
              <a:t>‹Nr.›</a:t>
            </a:fld>
            <a:endParaRPr lang="de-DE"/>
          </a:p>
        </p:txBody>
      </p:sp>
    </p:spTree>
    <p:extLst>
      <p:ext uri="{BB962C8B-B14F-4D97-AF65-F5344CB8AC3E}">
        <p14:creationId xmlns:p14="http://schemas.microsoft.com/office/powerpoint/2010/main" val="1389141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82E9E6-515E-AA4F-87B7-7D2505E624A7}"/>
              </a:ext>
            </a:extLst>
          </p:cNvPr>
          <p:cNvSpPr>
            <a:spLocks noGrp="1"/>
          </p:cNvSpPr>
          <p:nvPr>
            <p:ph type="title"/>
          </p:nvPr>
        </p:nvSpPr>
        <p:spPr/>
        <p:txBody>
          <a:bodyPr lIns="0" anchor="ctr" anchorCtr="0"/>
          <a:lstStyle/>
          <a:p>
            <a:r>
              <a:rPr lang="de-DE"/>
              <a:t>Mastertitelformat bearbeiten</a:t>
            </a:r>
          </a:p>
        </p:txBody>
      </p:sp>
      <p:sp>
        <p:nvSpPr>
          <p:cNvPr id="3" name="Vertikaler Textplatzhalter 2">
            <a:extLst>
              <a:ext uri="{FF2B5EF4-FFF2-40B4-BE49-F238E27FC236}">
                <a16:creationId xmlns:a16="http://schemas.microsoft.com/office/drawing/2014/main" id="{9979C8B4-34D2-B141-9141-B22EEBFE71F9}"/>
              </a:ext>
            </a:extLst>
          </p:cNvPr>
          <p:cNvSpPr>
            <a:spLocks noGrp="1"/>
          </p:cNvSpPr>
          <p:nvPr>
            <p:ph type="body" orient="vert" idx="1"/>
          </p:nvPr>
        </p:nvSpPr>
        <p:spPr/>
        <p:txBody>
          <a:bodyPr vert="eaVert"/>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263C3D6A-DF56-8A44-98BF-3363BBC9B577}"/>
              </a:ext>
            </a:extLst>
          </p:cNvPr>
          <p:cNvSpPr>
            <a:spLocks noGrp="1"/>
          </p:cNvSpPr>
          <p:nvPr>
            <p:ph type="dt" sz="half" idx="10"/>
          </p:nvPr>
        </p:nvSpPr>
        <p:spPr/>
        <p:txBody>
          <a:bodyPr/>
          <a:lstStyle/>
          <a:p>
            <a:fld id="{3BED4C62-389F-F749-888E-D4B286B900D4}" type="datetimeFigureOut">
              <a:rPr lang="de-DE" smtClean="0"/>
              <a:t>22.06.2026</a:t>
            </a:fld>
            <a:endParaRPr lang="de-DE"/>
          </a:p>
        </p:txBody>
      </p:sp>
      <p:sp>
        <p:nvSpPr>
          <p:cNvPr id="8" name="Fußzeilenplatzhalter 7">
            <a:extLst>
              <a:ext uri="{FF2B5EF4-FFF2-40B4-BE49-F238E27FC236}">
                <a16:creationId xmlns:a16="http://schemas.microsoft.com/office/drawing/2014/main" id="{93C11D1B-9E19-8D44-867E-ECBDA1358527}"/>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C0FFF32D-8FB6-5142-9C49-1A07B28B332B}"/>
              </a:ext>
            </a:extLst>
          </p:cNvPr>
          <p:cNvSpPr>
            <a:spLocks noGrp="1"/>
          </p:cNvSpPr>
          <p:nvPr>
            <p:ph type="sldNum" sz="quarter" idx="12"/>
          </p:nvPr>
        </p:nvSpPr>
        <p:spPr/>
        <p:txBody>
          <a:bodyPr/>
          <a:lstStyle/>
          <a:p>
            <a:fld id="{63244835-F0AE-6142-AA19-C51F3B2714CE}" type="slidenum">
              <a:rPr lang="de-DE" smtClean="0"/>
              <a:t>‹Nr.›</a:t>
            </a:fld>
            <a:endParaRPr lang="de-DE"/>
          </a:p>
        </p:txBody>
      </p:sp>
    </p:spTree>
    <p:extLst>
      <p:ext uri="{BB962C8B-B14F-4D97-AF65-F5344CB8AC3E}">
        <p14:creationId xmlns:p14="http://schemas.microsoft.com/office/powerpoint/2010/main" val="612810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8F65E50-65B8-2042-9FD4-8D3FF1BB47B5}"/>
              </a:ext>
            </a:extLst>
          </p:cNvPr>
          <p:cNvSpPr>
            <a:spLocks noGrp="1"/>
          </p:cNvSpPr>
          <p:nvPr>
            <p:ph type="title" orient="vert"/>
          </p:nvPr>
        </p:nvSpPr>
        <p:spPr>
          <a:xfrm>
            <a:off x="8724900" y="365125"/>
            <a:ext cx="3117850" cy="4924425"/>
          </a:xfrm>
        </p:spPr>
        <p:txBody>
          <a:bodyPr vert="eaVert"/>
          <a:lstStyle/>
          <a:p>
            <a:r>
              <a:rPr lang="de-DE"/>
              <a:t>Mastertitelformat bearbeiten</a:t>
            </a:r>
            <a:endParaRPr lang="de-DE" dirty="0"/>
          </a:p>
        </p:txBody>
      </p:sp>
      <p:sp>
        <p:nvSpPr>
          <p:cNvPr id="3" name="Vertikaler Textplatzhalter 2">
            <a:extLst>
              <a:ext uri="{FF2B5EF4-FFF2-40B4-BE49-F238E27FC236}">
                <a16:creationId xmlns:a16="http://schemas.microsoft.com/office/drawing/2014/main" id="{6F952929-614D-6443-BA88-C2D9BF8C79CB}"/>
              </a:ext>
            </a:extLst>
          </p:cNvPr>
          <p:cNvSpPr>
            <a:spLocks noGrp="1"/>
          </p:cNvSpPr>
          <p:nvPr>
            <p:ph type="body" orient="vert" idx="1"/>
          </p:nvPr>
        </p:nvSpPr>
        <p:spPr>
          <a:xfrm>
            <a:off x="355600" y="365125"/>
            <a:ext cx="8216900" cy="4924425"/>
          </a:xfrm>
        </p:spPr>
        <p:txBody>
          <a:bodyPr vert="eaVert"/>
          <a:lstStyle/>
          <a:p>
            <a:r>
              <a:rPr lang="de-DE"/>
              <a:t>Mastertextformat bearbeiten
Zweite Ebene
Dritte Ebene
Vierte Ebene
Fünfte Ebene</a:t>
            </a:r>
            <a:endParaRPr lang="de-DE" dirty="0"/>
          </a:p>
        </p:txBody>
      </p:sp>
      <p:sp>
        <p:nvSpPr>
          <p:cNvPr id="7" name="Datumsplatzhalter 6">
            <a:extLst>
              <a:ext uri="{FF2B5EF4-FFF2-40B4-BE49-F238E27FC236}">
                <a16:creationId xmlns:a16="http://schemas.microsoft.com/office/drawing/2014/main" id="{F5059A57-B4B9-AA47-AC7F-667409AC1892}"/>
              </a:ext>
            </a:extLst>
          </p:cNvPr>
          <p:cNvSpPr>
            <a:spLocks noGrp="1"/>
          </p:cNvSpPr>
          <p:nvPr>
            <p:ph type="dt" sz="half" idx="10"/>
          </p:nvPr>
        </p:nvSpPr>
        <p:spPr/>
        <p:txBody>
          <a:bodyPr/>
          <a:lstStyle/>
          <a:p>
            <a:fld id="{3BED4C62-389F-F749-888E-D4B286B900D4}" type="datetimeFigureOut">
              <a:rPr lang="de-DE" smtClean="0"/>
              <a:t>22.06.2026</a:t>
            </a:fld>
            <a:endParaRPr lang="de-DE"/>
          </a:p>
        </p:txBody>
      </p:sp>
      <p:sp>
        <p:nvSpPr>
          <p:cNvPr id="8" name="Fußzeilenplatzhalter 7">
            <a:extLst>
              <a:ext uri="{FF2B5EF4-FFF2-40B4-BE49-F238E27FC236}">
                <a16:creationId xmlns:a16="http://schemas.microsoft.com/office/drawing/2014/main" id="{7AB6C7DD-C14F-874B-83F7-7DAEE666EE2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B088F9FF-40AC-1D4E-BDCF-87D8E3FA03C0}"/>
              </a:ext>
            </a:extLst>
          </p:cNvPr>
          <p:cNvSpPr>
            <a:spLocks noGrp="1"/>
          </p:cNvSpPr>
          <p:nvPr>
            <p:ph type="sldNum" sz="quarter" idx="12"/>
          </p:nvPr>
        </p:nvSpPr>
        <p:spPr/>
        <p:txBody>
          <a:bodyPr/>
          <a:lstStyle/>
          <a:p>
            <a:fld id="{63244835-F0AE-6142-AA19-C51F3B2714CE}" type="slidenum">
              <a:rPr lang="de-DE" smtClean="0"/>
              <a:t>‹Nr.›</a:t>
            </a:fld>
            <a:endParaRPr lang="de-DE"/>
          </a:p>
        </p:txBody>
      </p:sp>
    </p:spTree>
    <p:extLst>
      <p:ext uri="{BB962C8B-B14F-4D97-AF65-F5344CB8AC3E}">
        <p14:creationId xmlns:p14="http://schemas.microsoft.com/office/powerpoint/2010/main" val="2866102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EF32E75-A7C0-8D49-9242-CE596DBABE83}"/>
              </a:ext>
            </a:extLst>
          </p:cNvPr>
          <p:cNvSpPr/>
          <p:nvPr/>
        </p:nvSpPr>
        <p:spPr>
          <a:xfrm>
            <a:off x="0" y="-1"/>
            <a:ext cx="12192000" cy="5651500"/>
          </a:xfrm>
          <a:prstGeom prst="rect">
            <a:avLst/>
          </a:prstGeom>
          <a:blipFill dpi="0" rotWithShape="1">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Fira Sans" panose="020B0503050000020004" pitchFamily="34" charset="0"/>
            </a:endParaRPr>
          </a:p>
        </p:txBody>
      </p:sp>
      <p:sp>
        <p:nvSpPr>
          <p:cNvPr id="8" name="Rechteck 7">
            <a:extLst>
              <a:ext uri="{FF2B5EF4-FFF2-40B4-BE49-F238E27FC236}">
                <a16:creationId xmlns:a16="http://schemas.microsoft.com/office/drawing/2014/main" id="{5E411BFF-CF1F-A648-89AF-EDD51DA3D29A}"/>
              </a:ext>
            </a:extLst>
          </p:cNvPr>
          <p:cNvSpPr/>
          <p:nvPr/>
        </p:nvSpPr>
        <p:spPr>
          <a:xfrm flipV="1">
            <a:off x="0" y="4446000"/>
            <a:ext cx="12192000" cy="120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Fira Sans" panose="020B0503050000020004" pitchFamily="34" charset="0"/>
            </a:endParaRPr>
          </a:p>
        </p:txBody>
      </p:sp>
      <p:sp>
        <p:nvSpPr>
          <p:cNvPr id="2" name="Titel 1">
            <a:extLst>
              <a:ext uri="{FF2B5EF4-FFF2-40B4-BE49-F238E27FC236}">
                <a16:creationId xmlns:a16="http://schemas.microsoft.com/office/drawing/2014/main" id="{DFADFED8-9889-5346-A6D3-C4F29FD5073B}"/>
              </a:ext>
            </a:extLst>
          </p:cNvPr>
          <p:cNvSpPr>
            <a:spLocks noGrp="1"/>
          </p:cNvSpPr>
          <p:nvPr>
            <p:ph type="ctrTitle"/>
          </p:nvPr>
        </p:nvSpPr>
        <p:spPr>
          <a:xfrm>
            <a:off x="5619600" y="360000"/>
            <a:ext cx="6212400" cy="3177583"/>
          </a:xfrm>
        </p:spPr>
        <p:txBody>
          <a:bodyPr tIns="0" rIns="0" bIns="0" anchor="b"/>
          <a:lstStyle>
            <a:lvl1pPr algn="l">
              <a:defRPr sz="60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B171E6C5-8AA5-6D48-8F68-9155D474ED8F}"/>
              </a:ext>
            </a:extLst>
          </p:cNvPr>
          <p:cNvSpPr>
            <a:spLocks noGrp="1"/>
          </p:cNvSpPr>
          <p:nvPr>
            <p:ph type="subTitle" idx="1"/>
          </p:nvPr>
        </p:nvSpPr>
        <p:spPr>
          <a:xfrm>
            <a:off x="5619600" y="4710989"/>
            <a:ext cx="6212400" cy="578030"/>
          </a:xfrm>
        </p:spPr>
        <p:txBody>
          <a:bodyPr lIns="0" tIns="0" rIns="0" bIns="0" anchor="b" anchorCtr="0">
            <a:normAutofit/>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16" name="Fußzeilenplatzhalter 15">
            <a:extLst>
              <a:ext uri="{FF2B5EF4-FFF2-40B4-BE49-F238E27FC236}">
                <a16:creationId xmlns:a16="http://schemas.microsoft.com/office/drawing/2014/main" id="{4FC85310-080C-474B-8037-785CAFD1C811}"/>
              </a:ext>
            </a:extLst>
          </p:cNvPr>
          <p:cNvSpPr>
            <a:spLocks noGrp="1"/>
          </p:cNvSpPr>
          <p:nvPr>
            <p:ph type="ftr" sz="quarter" idx="10"/>
          </p:nvPr>
        </p:nvSpPr>
        <p:spPr/>
        <p:txBody>
          <a:bodyPr/>
          <a:lstStyle/>
          <a:p>
            <a:endParaRPr lang="de-DE"/>
          </a:p>
        </p:txBody>
      </p:sp>
      <p:sp>
        <p:nvSpPr>
          <p:cNvPr id="17" name="Foliennummernplatzhalter 16">
            <a:extLst>
              <a:ext uri="{FF2B5EF4-FFF2-40B4-BE49-F238E27FC236}">
                <a16:creationId xmlns:a16="http://schemas.microsoft.com/office/drawing/2014/main" id="{E9DD9FFF-FBED-0A4C-9D46-35D22B2ECA3A}"/>
              </a:ext>
            </a:extLst>
          </p:cNvPr>
          <p:cNvSpPr>
            <a:spLocks noGrp="1"/>
          </p:cNvSpPr>
          <p:nvPr>
            <p:ph type="sldNum" sz="quarter" idx="11"/>
          </p:nvPr>
        </p:nvSpPr>
        <p:spPr/>
        <p:txBody>
          <a:bodyPr/>
          <a:lstStyle/>
          <a:p>
            <a:fld id="{63244835-F0AE-6142-AA19-C51F3B2714CE}" type="slidenum">
              <a:rPr lang="de-DE" smtClean="0"/>
              <a:t>‹Nr.›</a:t>
            </a:fld>
            <a:endParaRPr lang="de-DE"/>
          </a:p>
        </p:txBody>
      </p:sp>
      <p:sp>
        <p:nvSpPr>
          <p:cNvPr id="6" name="Datumsplatzhalter 5">
            <a:extLst>
              <a:ext uri="{FF2B5EF4-FFF2-40B4-BE49-F238E27FC236}">
                <a16:creationId xmlns:a16="http://schemas.microsoft.com/office/drawing/2014/main" id="{04AC41F8-A06E-E544-8EB2-B18617B25E7C}"/>
              </a:ext>
            </a:extLst>
          </p:cNvPr>
          <p:cNvSpPr>
            <a:spLocks noGrp="1"/>
          </p:cNvSpPr>
          <p:nvPr>
            <p:ph type="dt" sz="half" idx="12"/>
          </p:nvPr>
        </p:nvSpPr>
        <p:spPr/>
        <p:txBody>
          <a:bodyPr/>
          <a:lstStyle/>
          <a:p>
            <a:fld id="{3BED4C62-389F-F749-888E-D4B286B900D4}" type="datetimeFigureOut">
              <a:rPr lang="de-DE" smtClean="0"/>
              <a:t>22.06.2026</a:t>
            </a:fld>
            <a:endParaRPr lang="de-DE"/>
          </a:p>
        </p:txBody>
      </p:sp>
      <p:pic>
        <p:nvPicPr>
          <p:cNvPr id="12" name="Grafik 11">
            <a:extLst>
              <a:ext uri="{FF2B5EF4-FFF2-40B4-BE49-F238E27FC236}">
                <a16:creationId xmlns:a16="http://schemas.microsoft.com/office/drawing/2014/main" id="{9C59B766-095B-A64C-9318-16BCCC07B1B6}"/>
              </a:ext>
            </a:extLst>
          </p:cNvPr>
          <p:cNvPicPr>
            <a:picLocks noChangeAspect="1"/>
          </p:cNvPicPr>
          <p:nvPr/>
        </p:nvPicPr>
        <p:blipFill>
          <a:blip r:embed="rId3"/>
          <a:stretch>
            <a:fillRect/>
          </a:stretch>
        </p:blipFill>
        <p:spPr>
          <a:xfrm>
            <a:off x="360000" y="360000"/>
            <a:ext cx="4932000" cy="4932000"/>
          </a:xfrm>
          <a:prstGeom prst="rect">
            <a:avLst/>
          </a:prstGeom>
        </p:spPr>
      </p:pic>
    </p:spTree>
    <p:extLst>
      <p:ext uri="{BB962C8B-B14F-4D97-AF65-F5344CB8AC3E}">
        <p14:creationId xmlns:p14="http://schemas.microsoft.com/office/powerpoint/2010/main" val="382308960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EF32E75-A7C0-8D49-9242-CE596DBABE83}"/>
              </a:ext>
            </a:extLst>
          </p:cNvPr>
          <p:cNvSpPr/>
          <p:nvPr/>
        </p:nvSpPr>
        <p:spPr>
          <a:xfrm>
            <a:off x="0" y="-1"/>
            <a:ext cx="12192000" cy="5651500"/>
          </a:xfrm>
          <a:prstGeom prst="rect">
            <a:avLst/>
          </a:prstGeom>
          <a:blipFill dpi="0" rotWithShape="1">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Fira Sans" panose="020B0503050000020004" pitchFamily="34" charset="0"/>
            </a:endParaRPr>
          </a:p>
        </p:txBody>
      </p:sp>
      <p:sp>
        <p:nvSpPr>
          <p:cNvPr id="8" name="Rechteck 7">
            <a:extLst>
              <a:ext uri="{FF2B5EF4-FFF2-40B4-BE49-F238E27FC236}">
                <a16:creationId xmlns:a16="http://schemas.microsoft.com/office/drawing/2014/main" id="{5E411BFF-CF1F-A648-89AF-EDD51DA3D29A}"/>
              </a:ext>
            </a:extLst>
          </p:cNvPr>
          <p:cNvSpPr/>
          <p:nvPr/>
        </p:nvSpPr>
        <p:spPr>
          <a:xfrm flipV="1">
            <a:off x="0" y="4446000"/>
            <a:ext cx="12192000" cy="120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Fira Sans" panose="020B0503050000020004" pitchFamily="34" charset="0"/>
            </a:endParaRPr>
          </a:p>
        </p:txBody>
      </p:sp>
      <p:sp>
        <p:nvSpPr>
          <p:cNvPr id="2" name="Titel 1">
            <a:extLst>
              <a:ext uri="{FF2B5EF4-FFF2-40B4-BE49-F238E27FC236}">
                <a16:creationId xmlns:a16="http://schemas.microsoft.com/office/drawing/2014/main" id="{DFADFED8-9889-5346-A6D3-C4F29FD5073B}"/>
              </a:ext>
            </a:extLst>
          </p:cNvPr>
          <p:cNvSpPr>
            <a:spLocks noGrp="1"/>
          </p:cNvSpPr>
          <p:nvPr>
            <p:ph type="ctrTitle"/>
          </p:nvPr>
        </p:nvSpPr>
        <p:spPr>
          <a:xfrm>
            <a:off x="5619600" y="360000"/>
            <a:ext cx="6212400" cy="3177583"/>
          </a:xfrm>
        </p:spPr>
        <p:txBody>
          <a:bodyPr tIns="0" rIns="0" bIns="0" anchor="b"/>
          <a:lstStyle>
            <a:lvl1pPr algn="l">
              <a:defRPr sz="60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B171E6C5-8AA5-6D48-8F68-9155D474ED8F}"/>
              </a:ext>
            </a:extLst>
          </p:cNvPr>
          <p:cNvSpPr>
            <a:spLocks noGrp="1"/>
          </p:cNvSpPr>
          <p:nvPr>
            <p:ph type="subTitle" idx="1"/>
          </p:nvPr>
        </p:nvSpPr>
        <p:spPr>
          <a:xfrm>
            <a:off x="5619600" y="4710989"/>
            <a:ext cx="6212400" cy="578030"/>
          </a:xfrm>
        </p:spPr>
        <p:txBody>
          <a:bodyPr lIns="0" tIns="0" rIns="0" bIns="0" anchor="b" anchorCtr="0">
            <a:normAutofit/>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16" name="Fußzeilenplatzhalter 15">
            <a:extLst>
              <a:ext uri="{FF2B5EF4-FFF2-40B4-BE49-F238E27FC236}">
                <a16:creationId xmlns:a16="http://schemas.microsoft.com/office/drawing/2014/main" id="{4FC85310-080C-474B-8037-785CAFD1C811}"/>
              </a:ext>
            </a:extLst>
          </p:cNvPr>
          <p:cNvSpPr>
            <a:spLocks noGrp="1"/>
          </p:cNvSpPr>
          <p:nvPr>
            <p:ph type="ftr" sz="quarter" idx="10"/>
          </p:nvPr>
        </p:nvSpPr>
        <p:spPr/>
        <p:txBody>
          <a:bodyPr/>
          <a:lstStyle/>
          <a:p>
            <a:endParaRPr lang="de-DE"/>
          </a:p>
        </p:txBody>
      </p:sp>
      <p:sp>
        <p:nvSpPr>
          <p:cNvPr id="17" name="Foliennummernplatzhalter 16">
            <a:extLst>
              <a:ext uri="{FF2B5EF4-FFF2-40B4-BE49-F238E27FC236}">
                <a16:creationId xmlns:a16="http://schemas.microsoft.com/office/drawing/2014/main" id="{E9DD9FFF-FBED-0A4C-9D46-35D22B2ECA3A}"/>
              </a:ext>
            </a:extLst>
          </p:cNvPr>
          <p:cNvSpPr>
            <a:spLocks noGrp="1"/>
          </p:cNvSpPr>
          <p:nvPr>
            <p:ph type="sldNum" sz="quarter" idx="11"/>
          </p:nvPr>
        </p:nvSpPr>
        <p:spPr/>
        <p:txBody>
          <a:bodyPr/>
          <a:lstStyle/>
          <a:p>
            <a:fld id="{63244835-F0AE-6142-AA19-C51F3B2714CE}" type="slidenum">
              <a:rPr lang="de-DE" smtClean="0"/>
              <a:t>‹Nr.›</a:t>
            </a:fld>
            <a:endParaRPr lang="de-DE"/>
          </a:p>
        </p:txBody>
      </p:sp>
      <p:sp>
        <p:nvSpPr>
          <p:cNvPr id="6" name="Datumsplatzhalter 5">
            <a:extLst>
              <a:ext uri="{FF2B5EF4-FFF2-40B4-BE49-F238E27FC236}">
                <a16:creationId xmlns:a16="http://schemas.microsoft.com/office/drawing/2014/main" id="{04AC41F8-A06E-E544-8EB2-B18617B25E7C}"/>
              </a:ext>
            </a:extLst>
          </p:cNvPr>
          <p:cNvSpPr>
            <a:spLocks noGrp="1"/>
          </p:cNvSpPr>
          <p:nvPr>
            <p:ph type="dt" sz="half" idx="12"/>
          </p:nvPr>
        </p:nvSpPr>
        <p:spPr/>
        <p:txBody>
          <a:bodyPr/>
          <a:lstStyle/>
          <a:p>
            <a:fld id="{3BED4C62-389F-F749-888E-D4B286B900D4}" type="datetimeFigureOut">
              <a:rPr lang="de-DE" smtClean="0"/>
              <a:t>22.06.2026</a:t>
            </a:fld>
            <a:endParaRPr lang="de-DE"/>
          </a:p>
        </p:txBody>
      </p:sp>
      <p:sp>
        <p:nvSpPr>
          <p:cNvPr id="10" name="Bildplatzhalter 2">
            <a:extLst>
              <a:ext uri="{FF2B5EF4-FFF2-40B4-BE49-F238E27FC236}">
                <a16:creationId xmlns:a16="http://schemas.microsoft.com/office/drawing/2014/main" id="{03D6794F-752E-C24E-B9FA-FAF36F1C009C}"/>
              </a:ext>
            </a:extLst>
          </p:cNvPr>
          <p:cNvSpPr>
            <a:spLocks noGrp="1"/>
          </p:cNvSpPr>
          <p:nvPr>
            <p:ph type="pic" idx="13"/>
          </p:nvPr>
        </p:nvSpPr>
        <p:spPr>
          <a:xfrm>
            <a:off x="360000" y="360000"/>
            <a:ext cx="4932000" cy="493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Tree>
    <p:extLst>
      <p:ext uri="{BB962C8B-B14F-4D97-AF65-F5344CB8AC3E}">
        <p14:creationId xmlns:p14="http://schemas.microsoft.com/office/powerpoint/2010/main" val="236709684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ABB1D1-FFE2-DD4C-A06C-37B35D7590BA}"/>
              </a:ext>
            </a:extLst>
          </p:cNvPr>
          <p:cNvSpPr>
            <a:spLocks noGrp="1"/>
          </p:cNvSpPr>
          <p:nvPr>
            <p:ph type="title"/>
          </p:nvPr>
        </p:nvSpPr>
        <p:spPr>
          <a:xfrm>
            <a:off x="360000" y="360001"/>
            <a:ext cx="11472000" cy="1322750"/>
          </a:xfrm>
        </p:spPr>
        <p:txBody>
          <a:bodyPr lIns="0" anchor="ctr" anchorCtr="0"/>
          <a:lstStyle/>
          <a:p>
            <a:r>
              <a:rPr lang="de-DE"/>
              <a:t>Mastertitelformat bearbeiten</a:t>
            </a:r>
          </a:p>
        </p:txBody>
      </p:sp>
      <p:sp>
        <p:nvSpPr>
          <p:cNvPr id="3" name="Inhaltsplatzhalter 2">
            <a:extLst>
              <a:ext uri="{FF2B5EF4-FFF2-40B4-BE49-F238E27FC236}">
                <a16:creationId xmlns:a16="http://schemas.microsoft.com/office/drawing/2014/main" id="{F2F100CC-6591-DF4D-82E2-F2F18D4D1E9E}"/>
              </a:ext>
            </a:extLst>
          </p:cNvPr>
          <p:cNvSpPr>
            <a:spLocks noGrp="1"/>
          </p:cNvSpPr>
          <p:nvPr>
            <p:ph idx="1"/>
          </p:nvPr>
        </p:nvSpPr>
        <p:spPr>
          <a:xfrm>
            <a:off x="360000" y="1800000"/>
            <a:ext cx="11471999" cy="3489550"/>
          </a:xfrm>
        </p:spPr>
        <p:txBody>
          <a:bodyPr/>
          <a:lstStyle/>
          <a:p>
            <a:r>
              <a:rPr lang="de-DE"/>
              <a:t>Mastertextformat bearbeiten
Zweite Ebene
Dritte Ebene
Vierte Ebene
Fünfte Ebene</a:t>
            </a:r>
          </a:p>
        </p:txBody>
      </p:sp>
      <p:sp>
        <p:nvSpPr>
          <p:cNvPr id="6" name="Foliennummernplatzhalter 5">
            <a:extLst>
              <a:ext uri="{FF2B5EF4-FFF2-40B4-BE49-F238E27FC236}">
                <a16:creationId xmlns:a16="http://schemas.microsoft.com/office/drawing/2014/main" id="{6A391082-0A1B-4141-B103-0361C13017A8}"/>
              </a:ext>
            </a:extLst>
          </p:cNvPr>
          <p:cNvSpPr>
            <a:spLocks noGrp="1"/>
          </p:cNvSpPr>
          <p:nvPr>
            <p:ph type="sldNum" sz="quarter" idx="12"/>
          </p:nvPr>
        </p:nvSpPr>
        <p:spPr/>
        <p:txBody>
          <a:bodyPr/>
          <a:lstStyle/>
          <a:p>
            <a:fld id="{63244835-F0AE-6142-AA19-C51F3B2714CE}" type="slidenum">
              <a:rPr lang="de-DE" smtClean="0"/>
              <a:t>‹Nr.›</a:t>
            </a:fld>
            <a:endParaRPr lang="de-DE"/>
          </a:p>
        </p:txBody>
      </p:sp>
      <p:sp>
        <p:nvSpPr>
          <p:cNvPr id="7" name="Fußzeilenplatzhalter 6">
            <a:extLst>
              <a:ext uri="{FF2B5EF4-FFF2-40B4-BE49-F238E27FC236}">
                <a16:creationId xmlns:a16="http://schemas.microsoft.com/office/drawing/2014/main" id="{8AAB947C-73F4-0647-9A1B-84AD0588529E}"/>
              </a:ext>
            </a:extLst>
          </p:cNvPr>
          <p:cNvSpPr>
            <a:spLocks noGrp="1"/>
          </p:cNvSpPr>
          <p:nvPr>
            <p:ph type="ftr" sz="quarter" idx="13"/>
          </p:nvPr>
        </p:nvSpPr>
        <p:spPr/>
        <p:txBody>
          <a:bodyPr/>
          <a:lstStyle/>
          <a:p>
            <a:endParaRPr lang="de-DE"/>
          </a:p>
        </p:txBody>
      </p:sp>
      <p:sp>
        <p:nvSpPr>
          <p:cNvPr id="4" name="Datumsplatzhalter 3">
            <a:extLst>
              <a:ext uri="{FF2B5EF4-FFF2-40B4-BE49-F238E27FC236}">
                <a16:creationId xmlns:a16="http://schemas.microsoft.com/office/drawing/2014/main" id="{741FBBBC-8569-8E44-A59A-2FE4B5D87877}"/>
              </a:ext>
            </a:extLst>
          </p:cNvPr>
          <p:cNvSpPr>
            <a:spLocks noGrp="1"/>
          </p:cNvSpPr>
          <p:nvPr>
            <p:ph type="dt" sz="half" idx="14"/>
          </p:nvPr>
        </p:nvSpPr>
        <p:spPr/>
        <p:txBody>
          <a:bodyPr/>
          <a:lstStyle/>
          <a:p>
            <a:fld id="{3BED4C62-389F-F749-888E-D4B286B900D4}" type="datetimeFigureOut">
              <a:rPr lang="de-DE" smtClean="0"/>
              <a:t>22.06.2026</a:t>
            </a:fld>
            <a:endParaRPr lang="de-DE"/>
          </a:p>
        </p:txBody>
      </p:sp>
    </p:spTree>
    <p:extLst>
      <p:ext uri="{BB962C8B-B14F-4D97-AF65-F5344CB8AC3E}">
        <p14:creationId xmlns:p14="http://schemas.microsoft.com/office/powerpoint/2010/main" val="10320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0988ABA7-FFA0-7245-8DA7-32E69D2FF94B}"/>
              </a:ext>
            </a:extLst>
          </p:cNvPr>
          <p:cNvSpPr/>
          <p:nvPr/>
        </p:nvSpPr>
        <p:spPr>
          <a:xfrm>
            <a:off x="0" y="-1"/>
            <a:ext cx="12192000" cy="5651500"/>
          </a:xfrm>
          <a:prstGeom prst="rect">
            <a:avLst/>
          </a:prstGeom>
          <a:blipFill dpi="0" rotWithShape="1">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Fira Sans" panose="020B0503050000020004" pitchFamily="34" charset="0"/>
            </a:endParaRPr>
          </a:p>
        </p:txBody>
      </p:sp>
      <p:sp>
        <p:nvSpPr>
          <p:cNvPr id="2" name="Titel 1">
            <a:extLst>
              <a:ext uri="{FF2B5EF4-FFF2-40B4-BE49-F238E27FC236}">
                <a16:creationId xmlns:a16="http://schemas.microsoft.com/office/drawing/2014/main" id="{55ABB1D1-FFE2-DD4C-A06C-37B35D7590BA}"/>
              </a:ext>
            </a:extLst>
          </p:cNvPr>
          <p:cNvSpPr>
            <a:spLocks noGrp="1"/>
          </p:cNvSpPr>
          <p:nvPr>
            <p:ph type="title"/>
          </p:nvPr>
        </p:nvSpPr>
        <p:spPr>
          <a:xfrm>
            <a:off x="360000" y="360001"/>
            <a:ext cx="11472000" cy="1322750"/>
          </a:xfrm>
        </p:spPr>
        <p:txBody>
          <a:bodyPr lIns="0" anchor="ctr" anchorCtr="0"/>
          <a:lstStyle>
            <a:lvl1pPr>
              <a:defRPr>
                <a:solidFill>
                  <a:schemeClr val="bg1"/>
                </a:solidFill>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F2F100CC-6591-DF4D-82E2-F2F18D4D1E9E}"/>
              </a:ext>
            </a:extLst>
          </p:cNvPr>
          <p:cNvSpPr>
            <a:spLocks noGrp="1"/>
          </p:cNvSpPr>
          <p:nvPr>
            <p:ph idx="1"/>
          </p:nvPr>
        </p:nvSpPr>
        <p:spPr>
          <a:xfrm>
            <a:off x="360000" y="1800000"/>
            <a:ext cx="11471999" cy="3489550"/>
          </a:xfrm>
        </p:spPr>
        <p:txBody>
          <a:bodyPr/>
          <a:lstStyle>
            <a:lvl1pPr>
              <a:defRPr>
                <a:solidFill>
                  <a:schemeClr val="bg1"/>
                </a:solidFill>
              </a:defRPr>
            </a:lvl1pPr>
          </a:lstStyle>
          <a:p>
            <a:r>
              <a:rPr lang="de-DE"/>
              <a:t>Mastertextformat bearbeiten
Zweite Ebene
Dritte Ebene
Vierte Ebene
Fünfte Ebene</a:t>
            </a:r>
          </a:p>
        </p:txBody>
      </p:sp>
      <p:sp>
        <p:nvSpPr>
          <p:cNvPr id="6" name="Foliennummernplatzhalter 5">
            <a:extLst>
              <a:ext uri="{FF2B5EF4-FFF2-40B4-BE49-F238E27FC236}">
                <a16:creationId xmlns:a16="http://schemas.microsoft.com/office/drawing/2014/main" id="{6A391082-0A1B-4141-B103-0361C13017A8}"/>
              </a:ext>
            </a:extLst>
          </p:cNvPr>
          <p:cNvSpPr>
            <a:spLocks noGrp="1"/>
          </p:cNvSpPr>
          <p:nvPr>
            <p:ph type="sldNum" sz="quarter" idx="12"/>
          </p:nvPr>
        </p:nvSpPr>
        <p:spPr/>
        <p:txBody>
          <a:bodyPr/>
          <a:lstStyle/>
          <a:p>
            <a:fld id="{63244835-F0AE-6142-AA19-C51F3B2714CE}" type="slidenum">
              <a:rPr lang="de-DE" smtClean="0"/>
              <a:t>‹Nr.›</a:t>
            </a:fld>
            <a:endParaRPr lang="de-DE"/>
          </a:p>
        </p:txBody>
      </p:sp>
      <p:sp>
        <p:nvSpPr>
          <p:cNvPr id="7" name="Fußzeilenplatzhalter 6">
            <a:extLst>
              <a:ext uri="{FF2B5EF4-FFF2-40B4-BE49-F238E27FC236}">
                <a16:creationId xmlns:a16="http://schemas.microsoft.com/office/drawing/2014/main" id="{8AAB947C-73F4-0647-9A1B-84AD0588529E}"/>
              </a:ext>
            </a:extLst>
          </p:cNvPr>
          <p:cNvSpPr>
            <a:spLocks noGrp="1"/>
          </p:cNvSpPr>
          <p:nvPr>
            <p:ph type="ftr" sz="quarter" idx="13"/>
          </p:nvPr>
        </p:nvSpPr>
        <p:spPr/>
        <p:txBody>
          <a:bodyPr/>
          <a:lstStyle/>
          <a:p>
            <a:endParaRPr lang="de-DE"/>
          </a:p>
        </p:txBody>
      </p:sp>
      <p:sp>
        <p:nvSpPr>
          <p:cNvPr id="4" name="Datumsplatzhalter 3">
            <a:extLst>
              <a:ext uri="{FF2B5EF4-FFF2-40B4-BE49-F238E27FC236}">
                <a16:creationId xmlns:a16="http://schemas.microsoft.com/office/drawing/2014/main" id="{02B378FE-1C89-2744-A4CD-7360A22EDD89}"/>
              </a:ext>
            </a:extLst>
          </p:cNvPr>
          <p:cNvSpPr>
            <a:spLocks noGrp="1"/>
          </p:cNvSpPr>
          <p:nvPr>
            <p:ph type="dt" sz="half" idx="14"/>
          </p:nvPr>
        </p:nvSpPr>
        <p:spPr/>
        <p:txBody>
          <a:bodyPr/>
          <a:lstStyle/>
          <a:p>
            <a:fld id="{3BED4C62-389F-F749-888E-D4B286B900D4}" type="datetimeFigureOut">
              <a:rPr lang="de-DE" smtClean="0"/>
              <a:t>22.06.2026</a:t>
            </a:fld>
            <a:endParaRPr lang="de-DE"/>
          </a:p>
        </p:txBody>
      </p:sp>
    </p:spTree>
    <p:extLst>
      <p:ext uri="{BB962C8B-B14F-4D97-AF65-F5344CB8AC3E}">
        <p14:creationId xmlns:p14="http://schemas.microsoft.com/office/powerpoint/2010/main" val="3808350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7ABC16-1FBD-3542-B781-8D857FF481AD}"/>
              </a:ext>
            </a:extLst>
          </p:cNvPr>
          <p:cNvSpPr>
            <a:spLocks noGrp="1"/>
          </p:cNvSpPr>
          <p:nvPr>
            <p:ph type="title"/>
          </p:nvPr>
        </p:nvSpPr>
        <p:spPr>
          <a:xfrm>
            <a:off x="360000" y="360000"/>
            <a:ext cx="11472000" cy="2558829"/>
          </a:xfrm>
        </p:spPr>
        <p:txBody>
          <a:bodyPr lIns="0" anchor="b"/>
          <a:lstStyle>
            <a:lvl1pPr>
              <a:defRPr sz="6000"/>
            </a:lvl1pPr>
          </a:lstStyle>
          <a:p>
            <a:r>
              <a:rPr lang="de-DE"/>
              <a:t>Mastertitelformat bearbeiten</a:t>
            </a:r>
            <a:endParaRPr lang="de-DE" dirty="0"/>
          </a:p>
        </p:txBody>
      </p:sp>
      <p:sp>
        <p:nvSpPr>
          <p:cNvPr id="3" name="Textplatzhalter 2">
            <a:extLst>
              <a:ext uri="{FF2B5EF4-FFF2-40B4-BE49-F238E27FC236}">
                <a16:creationId xmlns:a16="http://schemas.microsoft.com/office/drawing/2014/main" id="{2837E4EC-000D-074F-84AE-AF122317061A}"/>
              </a:ext>
            </a:extLst>
          </p:cNvPr>
          <p:cNvSpPr>
            <a:spLocks noGrp="1"/>
          </p:cNvSpPr>
          <p:nvPr>
            <p:ph type="body" idx="1"/>
          </p:nvPr>
        </p:nvSpPr>
        <p:spPr>
          <a:xfrm>
            <a:off x="360001" y="3240001"/>
            <a:ext cx="11472000" cy="20495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endParaRPr lang="de-DE" dirty="0"/>
          </a:p>
        </p:txBody>
      </p:sp>
      <p:sp>
        <p:nvSpPr>
          <p:cNvPr id="7" name="Foliennummernplatzhalter 6">
            <a:extLst>
              <a:ext uri="{FF2B5EF4-FFF2-40B4-BE49-F238E27FC236}">
                <a16:creationId xmlns:a16="http://schemas.microsoft.com/office/drawing/2014/main" id="{3E0E3ACE-9503-9E44-960F-9977382F3A10}"/>
              </a:ext>
            </a:extLst>
          </p:cNvPr>
          <p:cNvSpPr>
            <a:spLocks noGrp="1"/>
          </p:cNvSpPr>
          <p:nvPr>
            <p:ph type="sldNum" sz="quarter" idx="10"/>
          </p:nvPr>
        </p:nvSpPr>
        <p:spPr/>
        <p:txBody>
          <a:bodyPr/>
          <a:lstStyle/>
          <a:p>
            <a:fld id="{63244835-F0AE-6142-AA19-C51F3B2714CE}" type="slidenum">
              <a:rPr lang="de-DE" smtClean="0"/>
              <a:t>‹Nr.›</a:t>
            </a:fld>
            <a:endParaRPr lang="de-DE"/>
          </a:p>
        </p:txBody>
      </p:sp>
      <p:sp>
        <p:nvSpPr>
          <p:cNvPr id="9" name="Fußzeilenplatzhalter 8">
            <a:extLst>
              <a:ext uri="{FF2B5EF4-FFF2-40B4-BE49-F238E27FC236}">
                <a16:creationId xmlns:a16="http://schemas.microsoft.com/office/drawing/2014/main" id="{7530EA3D-393E-BC49-96E2-6C606A0E0281}"/>
              </a:ext>
            </a:extLst>
          </p:cNvPr>
          <p:cNvSpPr>
            <a:spLocks noGrp="1"/>
          </p:cNvSpPr>
          <p:nvPr>
            <p:ph type="ftr" sz="quarter" idx="11"/>
          </p:nvPr>
        </p:nvSpPr>
        <p:spPr/>
        <p:txBody>
          <a:bodyPr/>
          <a:lstStyle/>
          <a:p>
            <a:endParaRPr lang="de-DE"/>
          </a:p>
        </p:txBody>
      </p:sp>
      <p:sp>
        <p:nvSpPr>
          <p:cNvPr id="4" name="Datumsplatzhalter 3">
            <a:extLst>
              <a:ext uri="{FF2B5EF4-FFF2-40B4-BE49-F238E27FC236}">
                <a16:creationId xmlns:a16="http://schemas.microsoft.com/office/drawing/2014/main" id="{5B4E7DC3-FC75-3E4A-B916-458F5EEB8A5E}"/>
              </a:ext>
            </a:extLst>
          </p:cNvPr>
          <p:cNvSpPr>
            <a:spLocks noGrp="1"/>
          </p:cNvSpPr>
          <p:nvPr>
            <p:ph type="dt" sz="half" idx="12"/>
          </p:nvPr>
        </p:nvSpPr>
        <p:spPr/>
        <p:txBody>
          <a:bodyPr/>
          <a:lstStyle/>
          <a:p>
            <a:fld id="{3BED4C62-389F-F749-888E-D4B286B900D4}" type="datetimeFigureOut">
              <a:rPr lang="de-DE" smtClean="0"/>
              <a:t>22.06.2026</a:t>
            </a:fld>
            <a:endParaRPr lang="de-DE"/>
          </a:p>
        </p:txBody>
      </p:sp>
    </p:spTree>
    <p:extLst>
      <p:ext uri="{BB962C8B-B14F-4D97-AF65-F5344CB8AC3E}">
        <p14:creationId xmlns:p14="http://schemas.microsoft.com/office/powerpoint/2010/main" val="4066234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741363-7CFD-2A4E-ACAE-0681A31E08A2}"/>
              </a:ext>
            </a:extLst>
          </p:cNvPr>
          <p:cNvSpPr>
            <a:spLocks noGrp="1"/>
          </p:cNvSpPr>
          <p:nvPr>
            <p:ph type="title"/>
          </p:nvPr>
        </p:nvSpPr>
        <p:spPr>
          <a:xfrm>
            <a:off x="360000" y="360000"/>
            <a:ext cx="11452772" cy="1325563"/>
          </a:xfrm>
        </p:spPr>
        <p:txBody>
          <a:bodyPr lIns="0" anchor="ctr" anchorCtr="0"/>
          <a:lstStyle/>
          <a:p>
            <a:r>
              <a:rPr lang="de-DE"/>
              <a:t>Mastertitelformat bearbeiten</a:t>
            </a:r>
          </a:p>
        </p:txBody>
      </p:sp>
      <p:sp>
        <p:nvSpPr>
          <p:cNvPr id="3" name="Inhaltsplatzhalter 2">
            <a:extLst>
              <a:ext uri="{FF2B5EF4-FFF2-40B4-BE49-F238E27FC236}">
                <a16:creationId xmlns:a16="http://schemas.microsoft.com/office/drawing/2014/main" id="{1717C83F-8053-244F-B908-46190D894BDA}"/>
              </a:ext>
            </a:extLst>
          </p:cNvPr>
          <p:cNvSpPr>
            <a:spLocks noGrp="1"/>
          </p:cNvSpPr>
          <p:nvPr>
            <p:ph sz="half" idx="1"/>
          </p:nvPr>
        </p:nvSpPr>
        <p:spPr>
          <a:xfrm>
            <a:off x="360001" y="1825625"/>
            <a:ext cx="5659800" cy="3463925"/>
          </a:xfrm>
        </p:spPr>
        <p:txBody>
          <a:bodyPr/>
          <a:lstStyle/>
          <a:p>
            <a:r>
              <a:rPr lang="de-DE"/>
              <a:t>Mastertextformat bearbeiten
Zweite Ebene
Dritte Ebene
Vierte Ebene
Fünfte Ebene</a:t>
            </a:r>
            <a:endParaRPr lang="de-DE" dirty="0"/>
          </a:p>
        </p:txBody>
      </p:sp>
      <p:sp>
        <p:nvSpPr>
          <p:cNvPr id="4" name="Inhaltsplatzhalter 3">
            <a:extLst>
              <a:ext uri="{FF2B5EF4-FFF2-40B4-BE49-F238E27FC236}">
                <a16:creationId xmlns:a16="http://schemas.microsoft.com/office/drawing/2014/main" id="{CCF3AB2E-4784-CC4A-B006-B6A5F255588D}"/>
              </a:ext>
            </a:extLst>
          </p:cNvPr>
          <p:cNvSpPr>
            <a:spLocks noGrp="1"/>
          </p:cNvSpPr>
          <p:nvPr>
            <p:ph sz="half" idx="2"/>
          </p:nvPr>
        </p:nvSpPr>
        <p:spPr>
          <a:xfrm>
            <a:off x="6172200" y="1825625"/>
            <a:ext cx="5640572" cy="3463926"/>
          </a:xfrm>
        </p:spPr>
        <p:txBody>
          <a:bodyPr/>
          <a:lstStyle/>
          <a:p>
            <a:r>
              <a:rPr lang="de-DE"/>
              <a:t>Mastertextformat bearbeiten
Zweite Ebene
Dritte Ebene
Vierte Ebene
Fünfte Ebene</a:t>
            </a:r>
          </a:p>
        </p:txBody>
      </p:sp>
      <p:sp>
        <p:nvSpPr>
          <p:cNvPr id="7" name="Foliennummernplatzhalter 6">
            <a:extLst>
              <a:ext uri="{FF2B5EF4-FFF2-40B4-BE49-F238E27FC236}">
                <a16:creationId xmlns:a16="http://schemas.microsoft.com/office/drawing/2014/main" id="{24410837-6FAB-284A-B98C-BB065F7D0F07}"/>
              </a:ext>
            </a:extLst>
          </p:cNvPr>
          <p:cNvSpPr>
            <a:spLocks noGrp="1"/>
          </p:cNvSpPr>
          <p:nvPr>
            <p:ph type="sldNum" sz="quarter" idx="12"/>
          </p:nvPr>
        </p:nvSpPr>
        <p:spPr/>
        <p:txBody>
          <a:bodyPr/>
          <a:lstStyle/>
          <a:p>
            <a:fld id="{63244835-F0AE-6142-AA19-C51F3B2714CE}" type="slidenum">
              <a:rPr lang="de-DE" smtClean="0"/>
              <a:t>‹Nr.›</a:t>
            </a:fld>
            <a:endParaRPr lang="de-DE"/>
          </a:p>
        </p:txBody>
      </p:sp>
      <p:sp>
        <p:nvSpPr>
          <p:cNvPr id="8" name="Fußzeilenplatzhalter 7">
            <a:extLst>
              <a:ext uri="{FF2B5EF4-FFF2-40B4-BE49-F238E27FC236}">
                <a16:creationId xmlns:a16="http://schemas.microsoft.com/office/drawing/2014/main" id="{7CE1BEB3-FBAD-3B42-9908-92BA2B2CC4CA}"/>
              </a:ext>
            </a:extLst>
          </p:cNvPr>
          <p:cNvSpPr>
            <a:spLocks noGrp="1"/>
          </p:cNvSpPr>
          <p:nvPr>
            <p:ph type="ftr" sz="quarter" idx="13"/>
          </p:nvPr>
        </p:nvSpPr>
        <p:spPr/>
        <p:txBody>
          <a:bodyPr/>
          <a:lstStyle/>
          <a:p>
            <a:endParaRPr lang="de-DE"/>
          </a:p>
        </p:txBody>
      </p:sp>
      <p:sp>
        <p:nvSpPr>
          <p:cNvPr id="5" name="Datumsplatzhalter 4">
            <a:extLst>
              <a:ext uri="{FF2B5EF4-FFF2-40B4-BE49-F238E27FC236}">
                <a16:creationId xmlns:a16="http://schemas.microsoft.com/office/drawing/2014/main" id="{A44D6147-C39F-344F-91B2-478D3CB50960}"/>
              </a:ext>
            </a:extLst>
          </p:cNvPr>
          <p:cNvSpPr>
            <a:spLocks noGrp="1"/>
          </p:cNvSpPr>
          <p:nvPr>
            <p:ph type="dt" sz="half" idx="14"/>
          </p:nvPr>
        </p:nvSpPr>
        <p:spPr/>
        <p:txBody>
          <a:bodyPr/>
          <a:lstStyle/>
          <a:p>
            <a:fld id="{3BED4C62-389F-F749-888E-D4B286B900D4}" type="datetimeFigureOut">
              <a:rPr lang="de-DE" smtClean="0"/>
              <a:t>22.06.2026</a:t>
            </a:fld>
            <a:endParaRPr lang="de-DE"/>
          </a:p>
        </p:txBody>
      </p:sp>
    </p:spTree>
    <p:extLst>
      <p:ext uri="{BB962C8B-B14F-4D97-AF65-F5344CB8AC3E}">
        <p14:creationId xmlns:p14="http://schemas.microsoft.com/office/powerpoint/2010/main" val="3814911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CCDB38-7C65-3B4B-A9B4-14DD2BD2E326}"/>
              </a:ext>
            </a:extLst>
          </p:cNvPr>
          <p:cNvSpPr>
            <a:spLocks noGrp="1"/>
          </p:cNvSpPr>
          <p:nvPr>
            <p:ph type="title"/>
          </p:nvPr>
        </p:nvSpPr>
        <p:spPr>
          <a:xfrm>
            <a:off x="404038" y="365125"/>
            <a:ext cx="11427962" cy="1325563"/>
          </a:xfrm>
        </p:spPr>
        <p:txBody>
          <a:bodyPr lIns="0"/>
          <a:lstStyle/>
          <a:p>
            <a:r>
              <a:rPr lang="de-DE"/>
              <a:t>Mastertitelformat bearbeiten</a:t>
            </a:r>
          </a:p>
        </p:txBody>
      </p:sp>
      <p:sp>
        <p:nvSpPr>
          <p:cNvPr id="3" name="Textplatzhalter 2">
            <a:extLst>
              <a:ext uri="{FF2B5EF4-FFF2-40B4-BE49-F238E27FC236}">
                <a16:creationId xmlns:a16="http://schemas.microsoft.com/office/drawing/2014/main" id="{FB6E7AD9-A76B-E148-8E6D-38B166BCEEC4}"/>
              </a:ext>
            </a:extLst>
          </p:cNvPr>
          <p:cNvSpPr>
            <a:spLocks noGrp="1"/>
          </p:cNvSpPr>
          <p:nvPr>
            <p:ph type="body" idx="1"/>
          </p:nvPr>
        </p:nvSpPr>
        <p:spPr>
          <a:xfrm>
            <a:off x="404038" y="1681163"/>
            <a:ext cx="559353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BF5DF632-1F8C-7E43-8D74-B54B48518462}"/>
              </a:ext>
            </a:extLst>
          </p:cNvPr>
          <p:cNvSpPr>
            <a:spLocks noGrp="1"/>
          </p:cNvSpPr>
          <p:nvPr>
            <p:ph sz="half" idx="2"/>
          </p:nvPr>
        </p:nvSpPr>
        <p:spPr>
          <a:xfrm>
            <a:off x="404038" y="2505075"/>
            <a:ext cx="5593538" cy="2784475"/>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A1403F34-93DA-3E42-8F6F-33BD44C2C838}"/>
              </a:ext>
            </a:extLst>
          </p:cNvPr>
          <p:cNvSpPr>
            <a:spLocks noGrp="1"/>
          </p:cNvSpPr>
          <p:nvPr>
            <p:ph type="body" sz="quarter" idx="3"/>
          </p:nvPr>
        </p:nvSpPr>
        <p:spPr>
          <a:xfrm>
            <a:off x="6172200" y="1681163"/>
            <a:ext cx="564057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B3ACDB4B-6B34-BC46-9B15-29728CCFD921}"/>
              </a:ext>
            </a:extLst>
          </p:cNvPr>
          <p:cNvSpPr>
            <a:spLocks noGrp="1"/>
          </p:cNvSpPr>
          <p:nvPr>
            <p:ph sz="quarter" idx="4"/>
          </p:nvPr>
        </p:nvSpPr>
        <p:spPr>
          <a:xfrm>
            <a:off x="6172200" y="2505075"/>
            <a:ext cx="5640572" cy="2784475"/>
          </a:xfrm>
        </p:spPr>
        <p:txBody>
          <a:bodyPr/>
          <a:lstStyle/>
          <a:p>
            <a:r>
              <a:rPr lang="de-DE"/>
              <a:t>Mastertextformat bearbeiten
Zweite Ebene
Dritte Ebene
Vierte Ebene
Fünfte Ebene</a:t>
            </a:r>
          </a:p>
        </p:txBody>
      </p:sp>
      <p:sp>
        <p:nvSpPr>
          <p:cNvPr id="9" name="Foliennummernplatzhalter 8">
            <a:extLst>
              <a:ext uri="{FF2B5EF4-FFF2-40B4-BE49-F238E27FC236}">
                <a16:creationId xmlns:a16="http://schemas.microsoft.com/office/drawing/2014/main" id="{B626A0DD-AC48-3D48-B4A3-1E6945773E8A}"/>
              </a:ext>
            </a:extLst>
          </p:cNvPr>
          <p:cNvSpPr>
            <a:spLocks noGrp="1"/>
          </p:cNvSpPr>
          <p:nvPr>
            <p:ph type="sldNum" sz="quarter" idx="12"/>
          </p:nvPr>
        </p:nvSpPr>
        <p:spPr/>
        <p:txBody>
          <a:bodyPr/>
          <a:lstStyle/>
          <a:p>
            <a:fld id="{63244835-F0AE-6142-AA19-C51F3B2714CE}" type="slidenum">
              <a:rPr lang="de-DE" smtClean="0"/>
              <a:t>‹Nr.›</a:t>
            </a:fld>
            <a:endParaRPr lang="de-DE"/>
          </a:p>
        </p:txBody>
      </p:sp>
      <p:sp>
        <p:nvSpPr>
          <p:cNvPr id="10" name="Fußzeilenplatzhalter 9">
            <a:extLst>
              <a:ext uri="{FF2B5EF4-FFF2-40B4-BE49-F238E27FC236}">
                <a16:creationId xmlns:a16="http://schemas.microsoft.com/office/drawing/2014/main" id="{02317305-585F-514F-95E1-D94EC0F8C815}"/>
              </a:ext>
            </a:extLst>
          </p:cNvPr>
          <p:cNvSpPr>
            <a:spLocks noGrp="1"/>
          </p:cNvSpPr>
          <p:nvPr>
            <p:ph type="ftr" sz="quarter" idx="13"/>
          </p:nvPr>
        </p:nvSpPr>
        <p:spPr/>
        <p:txBody>
          <a:bodyPr/>
          <a:lstStyle/>
          <a:p>
            <a:endParaRPr lang="de-DE"/>
          </a:p>
        </p:txBody>
      </p:sp>
      <p:sp>
        <p:nvSpPr>
          <p:cNvPr id="7" name="Datumsplatzhalter 6">
            <a:extLst>
              <a:ext uri="{FF2B5EF4-FFF2-40B4-BE49-F238E27FC236}">
                <a16:creationId xmlns:a16="http://schemas.microsoft.com/office/drawing/2014/main" id="{5E188994-D7B4-ED46-B7F9-F737F41620EC}"/>
              </a:ext>
            </a:extLst>
          </p:cNvPr>
          <p:cNvSpPr>
            <a:spLocks noGrp="1"/>
          </p:cNvSpPr>
          <p:nvPr>
            <p:ph type="dt" sz="half" idx="14"/>
          </p:nvPr>
        </p:nvSpPr>
        <p:spPr/>
        <p:txBody>
          <a:bodyPr/>
          <a:lstStyle/>
          <a:p>
            <a:fld id="{3BED4C62-389F-F749-888E-D4B286B900D4}" type="datetimeFigureOut">
              <a:rPr lang="de-DE" smtClean="0"/>
              <a:t>22.06.2026</a:t>
            </a:fld>
            <a:endParaRPr lang="de-DE"/>
          </a:p>
        </p:txBody>
      </p:sp>
    </p:spTree>
    <p:extLst>
      <p:ext uri="{BB962C8B-B14F-4D97-AF65-F5344CB8AC3E}">
        <p14:creationId xmlns:p14="http://schemas.microsoft.com/office/powerpoint/2010/main" val="474016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D8ADC4-3364-E844-B47F-A9AA49CA0F5C}"/>
              </a:ext>
            </a:extLst>
          </p:cNvPr>
          <p:cNvSpPr>
            <a:spLocks noGrp="1"/>
          </p:cNvSpPr>
          <p:nvPr>
            <p:ph type="title"/>
          </p:nvPr>
        </p:nvSpPr>
        <p:spPr>
          <a:xfrm>
            <a:off x="360000" y="360000"/>
            <a:ext cx="11472000" cy="1325563"/>
          </a:xfrm>
        </p:spPr>
        <p:txBody>
          <a:bodyPr lIns="0" anchor="ctr" anchorCtr="0"/>
          <a:lstStyle/>
          <a:p>
            <a:r>
              <a:rPr lang="de-DE"/>
              <a:t>Mastertitelformat bearbeiten</a:t>
            </a:r>
          </a:p>
        </p:txBody>
      </p:sp>
      <p:sp>
        <p:nvSpPr>
          <p:cNvPr id="6" name="Datumsplatzhalter 5">
            <a:extLst>
              <a:ext uri="{FF2B5EF4-FFF2-40B4-BE49-F238E27FC236}">
                <a16:creationId xmlns:a16="http://schemas.microsoft.com/office/drawing/2014/main" id="{A38F837B-6E42-0240-BC13-E36200C5F2BB}"/>
              </a:ext>
            </a:extLst>
          </p:cNvPr>
          <p:cNvSpPr>
            <a:spLocks noGrp="1"/>
          </p:cNvSpPr>
          <p:nvPr>
            <p:ph type="dt" sz="half" idx="10"/>
          </p:nvPr>
        </p:nvSpPr>
        <p:spPr/>
        <p:txBody>
          <a:bodyPr/>
          <a:lstStyle/>
          <a:p>
            <a:fld id="{3BED4C62-389F-F749-888E-D4B286B900D4}" type="datetimeFigureOut">
              <a:rPr lang="de-DE" smtClean="0"/>
              <a:t>22.06.2026</a:t>
            </a:fld>
            <a:endParaRPr lang="de-DE"/>
          </a:p>
        </p:txBody>
      </p:sp>
      <p:sp>
        <p:nvSpPr>
          <p:cNvPr id="7" name="Fußzeilenplatzhalter 6">
            <a:extLst>
              <a:ext uri="{FF2B5EF4-FFF2-40B4-BE49-F238E27FC236}">
                <a16:creationId xmlns:a16="http://schemas.microsoft.com/office/drawing/2014/main" id="{B37F8274-4A4C-C243-B90A-8ABFE6033A06}"/>
              </a:ext>
            </a:extLst>
          </p:cNvPr>
          <p:cNvSpPr>
            <a:spLocks noGrp="1"/>
          </p:cNvSpPr>
          <p:nvPr>
            <p:ph type="ftr" sz="quarter" idx="11"/>
          </p:nvPr>
        </p:nvSpPr>
        <p:spPr/>
        <p:txBody>
          <a:bodyPr/>
          <a:lstStyle/>
          <a:p>
            <a:endParaRPr lang="de-DE"/>
          </a:p>
        </p:txBody>
      </p:sp>
      <p:sp>
        <p:nvSpPr>
          <p:cNvPr id="8" name="Foliennummernplatzhalter 7">
            <a:extLst>
              <a:ext uri="{FF2B5EF4-FFF2-40B4-BE49-F238E27FC236}">
                <a16:creationId xmlns:a16="http://schemas.microsoft.com/office/drawing/2014/main" id="{76CF4B06-16E9-4A40-9857-06577841A3B1}"/>
              </a:ext>
            </a:extLst>
          </p:cNvPr>
          <p:cNvSpPr>
            <a:spLocks noGrp="1"/>
          </p:cNvSpPr>
          <p:nvPr>
            <p:ph type="sldNum" sz="quarter" idx="12"/>
          </p:nvPr>
        </p:nvSpPr>
        <p:spPr/>
        <p:txBody>
          <a:bodyPr/>
          <a:lstStyle/>
          <a:p>
            <a:fld id="{63244835-F0AE-6142-AA19-C51F3B2714CE}" type="slidenum">
              <a:rPr lang="de-DE" smtClean="0"/>
              <a:t>‹Nr.›</a:t>
            </a:fld>
            <a:endParaRPr lang="de-DE"/>
          </a:p>
        </p:txBody>
      </p:sp>
    </p:spTree>
    <p:extLst>
      <p:ext uri="{BB962C8B-B14F-4D97-AF65-F5344CB8AC3E}">
        <p14:creationId xmlns:p14="http://schemas.microsoft.com/office/powerpoint/2010/main" val="223058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A4798E7-F5ED-7048-8CE6-1056F6457902}"/>
              </a:ext>
            </a:extLst>
          </p:cNvPr>
          <p:cNvSpPr>
            <a:spLocks noGrp="1"/>
          </p:cNvSpPr>
          <p:nvPr>
            <p:ph type="title"/>
          </p:nvPr>
        </p:nvSpPr>
        <p:spPr>
          <a:xfrm>
            <a:off x="360000" y="360000"/>
            <a:ext cx="11472000" cy="1325563"/>
          </a:xfrm>
          <a:prstGeom prst="rect">
            <a:avLst/>
          </a:prstGeom>
        </p:spPr>
        <p:txBody>
          <a:bodyPr vert="horz" lIns="0" tIns="45720" rIns="91440" bIns="45720" rtlCol="0" anchor="ctr" anchorCtr="0">
            <a:normAutofit/>
          </a:bodyPr>
          <a:lstStyle/>
          <a:p>
            <a:r>
              <a:rPr lang="de-DE" dirty="0"/>
              <a:t>Mastertitelformat bearbeiten</a:t>
            </a:r>
          </a:p>
        </p:txBody>
      </p:sp>
      <p:sp>
        <p:nvSpPr>
          <p:cNvPr id="3" name="Textplatzhalter 2">
            <a:extLst>
              <a:ext uri="{FF2B5EF4-FFF2-40B4-BE49-F238E27FC236}">
                <a16:creationId xmlns:a16="http://schemas.microsoft.com/office/drawing/2014/main" id="{3B3B0A69-EC11-9340-9569-7FBD949A6AC0}"/>
              </a:ext>
            </a:extLst>
          </p:cNvPr>
          <p:cNvSpPr>
            <a:spLocks noGrp="1"/>
          </p:cNvSpPr>
          <p:nvPr>
            <p:ph type="body" idx="1"/>
          </p:nvPr>
        </p:nvSpPr>
        <p:spPr>
          <a:xfrm>
            <a:off x="360000" y="1800000"/>
            <a:ext cx="11473200" cy="3489548"/>
          </a:xfrm>
          <a:prstGeom prst="rect">
            <a:avLst/>
          </a:prstGeom>
        </p:spPr>
        <p:txBody>
          <a:bodyPr vert="horz" lIns="91440" tIns="45720" rIns="91440" bIns="45720" rtlCol="0">
            <a:normAutofit/>
          </a:bodyPr>
          <a:lstStyle/>
          <a:p>
            <a:r>
              <a:rPr lang="de-DE" dirty="0"/>
              <a:t>Mastertextformat bearbeiten
Zweite Ebene
Dritte Ebene
Vierte Ebene
Fünfte Ebene</a:t>
            </a:r>
          </a:p>
        </p:txBody>
      </p:sp>
      <p:sp>
        <p:nvSpPr>
          <p:cNvPr id="6" name="Foliennummernplatzhalter 5">
            <a:extLst>
              <a:ext uri="{FF2B5EF4-FFF2-40B4-BE49-F238E27FC236}">
                <a16:creationId xmlns:a16="http://schemas.microsoft.com/office/drawing/2014/main" id="{1C00FB25-192E-4B4E-A62F-A611315195DB}"/>
              </a:ext>
            </a:extLst>
          </p:cNvPr>
          <p:cNvSpPr>
            <a:spLocks noGrp="1"/>
          </p:cNvSpPr>
          <p:nvPr>
            <p:ph type="sldNum" sz="quarter" idx="4"/>
          </p:nvPr>
        </p:nvSpPr>
        <p:spPr>
          <a:xfrm>
            <a:off x="10572928" y="6172287"/>
            <a:ext cx="1259072" cy="360000"/>
          </a:xfrm>
          <a:prstGeom prst="rect">
            <a:avLst/>
          </a:prstGeom>
        </p:spPr>
        <p:txBody>
          <a:bodyPr vert="horz" lIns="0" tIns="0" rIns="0" bIns="0" rtlCol="0" anchor="b" anchorCtr="0"/>
          <a:lstStyle>
            <a:lvl1pPr algn="r" fontAlgn="b">
              <a:defRPr sz="1200" b="0" i="0" baseline="0">
                <a:solidFill>
                  <a:schemeClr val="tx1"/>
                </a:solidFill>
                <a:latin typeface="Fira Sans" panose="020B0503050000020004" pitchFamily="34" charset="0"/>
              </a:defRPr>
            </a:lvl1pPr>
          </a:lstStyle>
          <a:p>
            <a:fld id="{63244835-F0AE-6142-AA19-C51F3B2714CE}" type="slidenum">
              <a:rPr lang="de-DE" smtClean="0"/>
              <a:t>‹Nr.›</a:t>
            </a:fld>
            <a:endParaRPr lang="de-DE"/>
          </a:p>
        </p:txBody>
      </p:sp>
      <p:pic>
        <p:nvPicPr>
          <p:cNvPr id="8" name="Grafik 7">
            <a:extLst>
              <a:ext uri="{FF2B5EF4-FFF2-40B4-BE49-F238E27FC236}">
                <a16:creationId xmlns:a16="http://schemas.microsoft.com/office/drawing/2014/main" id="{15403AE5-04B8-654A-A0C6-286DFF7E3BF7}"/>
              </a:ext>
            </a:extLst>
          </p:cNvPr>
          <p:cNvPicPr>
            <a:picLocks noChangeAspect="1"/>
          </p:cNvPicPr>
          <p:nvPr/>
        </p:nvPicPr>
        <p:blipFill>
          <a:blip r:embed="rId17"/>
          <a:stretch>
            <a:fillRect/>
          </a:stretch>
        </p:blipFill>
        <p:spPr>
          <a:xfrm>
            <a:off x="360000" y="5875200"/>
            <a:ext cx="3433851" cy="720000"/>
          </a:xfrm>
          <a:prstGeom prst="rect">
            <a:avLst/>
          </a:prstGeom>
        </p:spPr>
      </p:pic>
      <p:cxnSp>
        <p:nvCxnSpPr>
          <p:cNvPr id="10" name="Gerade Verbindung 9">
            <a:extLst>
              <a:ext uri="{FF2B5EF4-FFF2-40B4-BE49-F238E27FC236}">
                <a16:creationId xmlns:a16="http://schemas.microsoft.com/office/drawing/2014/main" id="{F136FF7A-2EF4-ED44-AF89-1795EACDFD21}"/>
              </a:ext>
            </a:extLst>
          </p:cNvPr>
          <p:cNvCxnSpPr>
            <a:cxnSpLocks/>
          </p:cNvCxnSpPr>
          <p:nvPr/>
        </p:nvCxnSpPr>
        <p:spPr>
          <a:xfrm>
            <a:off x="360000" y="56448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ußzeilenplatzhalter 14">
            <a:extLst>
              <a:ext uri="{FF2B5EF4-FFF2-40B4-BE49-F238E27FC236}">
                <a16:creationId xmlns:a16="http://schemas.microsoft.com/office/drawing/2014/main" id="{9E6B92F9-E133-2E43-AFB3-EFC1A7BBAC88}"/>
              </a:ext>
            </a:extLst>
          </p:cNvPr>
          <p:cNvSpPr>
            <a:spLocks noGrp="1"/>
          </p:cNvSpPr>
          <p:nvPr>
            <p:ph type="ftr" sz="quarter" idx="3"/>
          </p:nvPr>
        </p:nvSpPr>
        <p:spPr>
          <a:xfrm>
            <a:off x="6818704" y="6171493"/>
            <a:ext cx="3600000" cy="360000"/>
          </a:xfrm>
          <a:prstGeom prst="rect">
            <a:avLst/>
          </a:prstGeom>
        </p:spPr>
        <p:txBody>
          <a:bodyPr vert="horz" lIns="0" tIns="0" rIns="0" bIns="0" rtlCol="0" anchor="b" anchorCtr="0"/>
          <a:lstStyle>
            <a:lvl1pPr algn="ctr" fontAlgn="b">
              <a:defRPr sz="1200" baseline="0">
                <a:solidFill>
                  <a:schemeClr val="tx1"/>
                </a:solidFill>
                <a:latin typeface="Fira Sans" panose="020B0503050000020004" pitchFamily="34" charset="0"/>
              </a:defRPr>
            </a:lvl1pPr>
          </a:lstStyle>
          <a:p>
            <a:r>
              <a:rPr lang="de-DE" dirty="0"/>
              <a:t>Name der Präsentation</a:t>
            </a:r>
          </a:p>
        </p:txBody>
      </p:sp>
      <p:sp>
        <p:nvSpPr>
          <p:cNvPr id="4" name="Datumsplatzhalter 3">
            <a:extLst>
              <a:ext uri="{FF2B5EF4-FFF2-40B4-BE49-F238E27FC236}">
                <a16:creationId xmlns:a16="http://schemas.microsoft.com/office/drawing/2014/main" id="{AA15B4C5-FA8D-1A44-845E-B60C32AC17A2}"/>
              </a:ext>
            </a:extLst>
          </p:cNvPr>
          <p:cNvSpPr>
            <a:spLocks noGrp="1"/>
          </p:cNvSpPr>
          <p:nvPr>
            <p:ph type="dt" sz="half" idx="2"/>
          </p:nvPr>
        </p:nvSpPr>
        <p:spPr>
          <a:xfrm>
            <a:off x="4330877" y="6177466"/>
            <a:ext cx="2340000" cy="360000"/>
          </a:xfrm>
          <a:prstGeom prst="rect">
            <a:avLst/>
          </a:prstGeom>
        </p:spPr>
        <p:txBody>
          <a:bodyPr vert="horz" lIns="0" tIns="0" rIns="0" bIns="0" rtlCol="0" anchor="b" anchorCtr="0"/>
          <a:lstStyle>
            <a:lvl1pPr algn="r">
              <a:defRPr sz="1200" baseline="0">
                <a:solidFill>
                  <a:schemeClr val="tx1"/>
                </a:solidFill>
                <a:latin typeface="Fira Sans" panose="020B0503050000020004" pitchFamily="34" charset="0"/>
              </a:defRPr>
            </a:lvl1pPr>
          </a:lstStyle>
          <a:p>
            <a:fld id="{3BED4C62-389F-F749-888E-D4B286B900D4}" type="datetimeFigureOut">
              <a:rPr lang="de-DE" smtClean="0"/>
              <a:t>22.06.2026</a:t>
            </a:fld>
            <a:endParaRPr lang="de-DE" dirty="0"/>
          </a:p>
        </p:txBody>
      </p:sp>
    </p:spTree>
    <p:extLst>
      <p:ext uri="{BB962C8B-B14F-4D97-AF65-F5344CB8AC3E}">
        <p14:creationId xmlns:p14="http://schemas.microsoft.com/office/powerpoint/2010/main" val="3332189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baseline="0">
          <a:solidFill>
            <a:schemeClr val="tx1"/>
          </a:solidFill>
          <a:latin typeface="Fira Sans Condensed ExtraBold" panose="020B06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Fira Sans Condensed" panose="020B05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24">
          <p15:clr>
            <a:srgbClr val="F26B43"/>
          </p15:clr>
        </p15:guide>
        <p15:guide id="3" orient="horz" pos="3556">
          <p15:clr>
            <a:srgbClr val="F26B43"/>
          </p15:clr>
        </p15:guide>
        <p15:guide id="4" orient="horz" pos="2800">
          <p15:clr>
            <a:srgbClr val="F26B43"/>
          </p15:clr>
        </p15:guide>
        <p15:guide id="5" pos="224">
          <p15:clr>
            <a:srgbClr val="F26B43"/>
          </p15:clr>
        </p15:guide>
        <p15:guide id="6" pos="7460">
          <p15:clr>
            <a:srgbClr val="F26B43"/>
          </p15:clr>
        </p15:guide>
        <p15:guide id="7" orient="horz" pos="4092">
          <p15:clr>
            <a:srgbClr val="F26B43"/>
          </p15:clr>
        </p15:guide>
        <p15:guide id="8" pos="3332">
          <p15:clr>
            <a:srgbClr val="F26B43"/>
          </p15:clr>
        </p15:guide>
        <p15:guide id="9" orient="horz" pos="3332">
          <p15:clr>
            <a:srgbClr val="F26B43"/>
          </p15:clr>
        </p15:guide>
        <p15:guide id="10" pos="3536">
          <p15:clr>
            <a:srgbClr val="F26B43"/>
          </p15:clr>
        </p15:guide>
        <p15:guide id="11" orient="horz" pos="10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hyperlink" Target="https://rdb.manz.at/document/ris.just.JJT_19891018_OGH0002_009OBA00260_8900000_000"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E2DF0D-DEE1-E64C-B0B5-2D47AE780188}"/>
              </a:ext>
            </a:extLst>
          </p:cNvPr>
          <p:cNvSpPr>
            <a:spLocks noGrp="1"/>
          </p:cNvSpPr>
          <p:nvPr>
            <p:ph type="ctrTitle"/>
          </p:nvPr>
        </p:nvSpPr>
        <p:spPr/>
        <p:txBody>
          <a:bodyPr/>
          <a:lstStyle/>
          <a:p>
            <a:r>
              <a:rPr lang="de-DE" dirty="0"/>
              <a:t>Herzlich Willkommen</a:t>
            </a:r>
          </a:p>
        </p:txBody>
      </p:sp>
      <p:sp>
        <p:nvSpPr>
          <p:cNvPr id="3" name="Untertitel 2">
            <a:extLst>
              <a:ext uri="{FF2B5EF4-FFF2-40B4-BE49-F238E27FC236}">
                <a16:creationId xmlns:a16="http://schemas.microsoft.com/office/drawing/2014/main" id="{C354AF91-D825-DD4E-810B-5FE41A13A9BD}"/>
              </a:ext>
            </a:extLst>
          </p:cNvPr>
          <p:cNvSpPr>
            <a:spLocks noGrp="1"/>
          </p:cNvSpPr>
          <p:nvPr>
            <p:ph type="subTitle" idx="1"/>
          </p:nvPr>
        </p:nvSpPr>
        <p:spPr/>
        <p:txBody>
          <a:bodyPr/>
          <a:lstStyle/>
          <a:p>
            <a:r>
              <a:rPr lang="de-DE" dirty="0"/>
              <a:t>Gewerkschaft Öffentlicher Dienst</a:t>
            </a:r>
          </a:p>
        </p:txBody>
      </p:sp>
    </p:spTree>
    <p:extLst>
      <p:ext uri="{BB962C8B-B14F-4D97-AF65-F5344CB8AC3E}">
        <p14:creationId xmlns:p14="http://schemas.microsoft.com/office/powerpoint/2010/main" val="1934030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E8371-AFC3-2984-7090-E511327B77D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7AB6D4A-BCDE-DE01-E5E4-9321250701DB}"/>
              </a:ext>
            </a:extLst>
          </p:cNvPr>
          <p:cNvSpPr>
            <a:spLocks noGrp="1"/>
          </p:cNvSpPr>
          <p:nvPr>
            <p:ph type="title"/>
          </p:nvPr>
        </p:nvSpPr>
        <p:spPr>
          <a:xfrm>
            <a:off x="360000" y="360000"/>
            <a:ext cx="11452772" cy="1325563"/>
          </a:xfrm>
        </p:spPr>
        <p:txBody>
          <a:bodyPr vert="horz" lIns="0" tIns="45720" rIns="91440" bIns="45720" rtlCol="0" anchor="ctr" anchorCtr="0">
            <a:normAutofit/>
          </a:bodyPr>
          <a:lstStyle/>
          <a:p>
            <a:r>
              <a:rPr lang="de-DE" kern="1200" baseline="0" dirty="0">
                <a:latin typeface="Fira Sans Condensed ExtraBold" panose="020B0603050000020004" pitchFamily="34" charset="0"/>
                <a:ea typeface="+mj-ea"/>
                <a:cs typeface="+mj-cs"/>
              </a:rPr>
              <a:t>Unterstützung bei Behinderung </a:t>
            </a:r>
          </a:p>
        </p:txBody>
      </p:sp>
      <p:sp>
        <p:nvSpPr>
          <p:cNvPr id="4" name="Textfeld 3">
            <a:extLst>
              <a:ext uri="{FF2B5EF4-FFF2-40B4-BE49-F238E27FC236}">
                <a16:creationId xmlns:a16="http://schemas.microsoft.com/office/drawing/2014/main" id="{1C0FED02-C0CF-4A99-09AE-C2350188D5F4}"/>
              </a:ext>
            </a:extLst>
          </p:cNvPr>
          <p:cNvSpPr txBox="1"/>
          <p:nvPr/>
        </p:nvSpPr>
        <p:spPr>
          <a:xfrm>
            <a:off x="554804" y="2577793"/>
            <a:ext cx="5659800" cy="3463925"/>
          </a:xfrm>
          <a:prstGeom prst="rect">
            <a:avLst/>
          </a:prstGeom>
        </p:spPr>
        <p:txBody>
          <a:bodyPr vert="horz" lIns="91440" tIns="45720" rIns="91440" bIns="45720" rtlCol="0">
            <a:normAutofit/>
          </a:bodyPr>
          <a:lstStyle/>
          <a:p>
            <a:pPr marL="285750" indent="-285750">
              <a:lnSpc>
                <a:spcPct val="90000"/>
              </a:lnSpc>
              <a:spcBef>
                <a:spcPts val="1000"/>
              </a:spcBef>
              <a:buFont typeface="Arial" panose="020B0604020202020204" pitchFamily="34" charset="0"/>
              <a:buChar char="•"/>
            </a:pPr>
            <a:r>
              <a:rPr lang="de-DE" sz="2000" dirty="0"/>
              <a:t>Rechtliche Beratung (</a:t>
            </a:r>
            <a:r>
              <a:rPr lang="de-DE" sz="2000" dirty="0" err="1"/>
              <a:t>zB</a:t>
            </a:r>
            <a:r>
              <a:rPr lang="de-DE" sz="2000" dirty="0"/>
              <a:t> über erhöhten Kündigungsschutz, besondere Fürsorgepflicht des Arbeitgebers,..)</a:t>
            </a:r>
          </a:p>
          <a:p>
            <a:pPr marL="285750" indent="-285750">
              <a:lnSpc>
                <a:spcPct val="90000"/>
              </a:lnSpc>
              <a:spcBef>
                <a:spcPts val="1000"/>
              </a:spcBef>
              <a:buFont typeface="Arial" panose="020B0604020202020204" pitchFamily="34" charset="0"/>
              <a:buChar char="•"/>
            </a:pPr>
            <a:r>
              <a:rPr lang="de-DE" sz="2000" dirty="0"/>
              <a:t>Schulungen der Behindertenvertrauenspersonen</a:t>
            </a:r>
          </a:p>
          <a:p>
            <a:pPr marL="285750" indent="-285750">
              <a:lnSpc>
                <a:spcPct val="90000"/>
              </a:lnSpc>
              <a:spcBef>
                <a:spcPts val="1000"/>
              </a:spcBef>
              <a:buFont typeface="Arial" panose="020B0604020202020204" pitchFamily="34" charset="0"/>
              <a:buChar char="•"/>
            </a:pPr>
            <a:endParaRPr lang="de-DE" sz="2000" dirty="0"/>
          </a:p>
        </p:txBody>
      </p:sp>
      <p:pic>
        <p:nvPicPr>
          <p:cNvPr id="5" name="Grafik 4">
            <a:extLst>
              <a:ext uri="{FF2B5EF4-FFF2-40B4-BE49-F238E27FC236}">
                <a16:creationId xmlns:a16="http://schemas.microsoft.com/office/drawing/2014/main" id="{6C8BA3C3-6096-957C-36D8-9DA1B4030805}"/>
              </a:ext>
            </a:extLst>
          </p:cNvPr>
          <p:cNvPicPr>
            <a:picLocks noChangeAspect="1"/>
          </p:cNvPicPr>
          <p:nvPr/>
        </p:nvPicPr>
        <p:blipFill>
          <a:blip r:embed="rId2"/>
          <a:stretch>
            <a:fillRect/>
          </a:stretch>
        </p:blipFill>
        <p:spPr>
          <a:xfrm>
            <a:off x="6347775" y="1825625"/>
            <a:ext cx="5289421" cy="3463926"/>
          </a:xfrm>
          <a:prstGeom prst="rect">
            <a:avLst/>
          </a:prstGeom>
          <a:noFill/>
        </p:spPr>
      </p:pic>
    </p:spTree>
    <p:extLst>
      <p:ext uri="{BB962C8B-B14F-4D97-AF65-F5344CB8AC3E}">
        <p14:creationId xmlns:p14="http://schemas.microsoft.com/office/powerpoint/2010/main" val="697013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9FA24-3C91-223D-AAA4-E8D9259CD11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4493614-B93E-992C-C082-8E36EC8987CC}"/>
              </a:ext>
            </a:extLst>
          </p:cNvPr>
          <p:cNvSpPr>
            <a:spLocks noGrp="1"/>
          </p:cNvSpPr>
          <p:nvPr>
            <p:ph type="title"/>
          </p:nvPr>
        </p:nvSpPr>
        <p:spPr>
          <a:xfrm>
            <a:off x="360000" y="360000"/>
            <a:ext cx="11452772" cy="1325563"/>
          </a:xfrm>
        </p:spPr>
        <p:txBody>
          <a:bodyPr anchor="ctr">
            <a:normAutofit/>
          </a:bodyPr>
          <a:lstStyle/>
          <a:p>
            <a:r>
              <a:rPr lang="de-AT" dirty="0"/>
              <a:t>Bildungsförderung</a:t>
            </a:r>
          </a:p>
        </p:txBody>
      </p:sp>
      <p:sp>
        <p:nvSpPr>
          <p:cNvPr id="3" name="Inhaltsplatzhalter 2">
            <a:extLst>
              <a:ext uri="{FF2B5EF4-FFF2-40B4-BE49-F238E27FC236}">
                <a16:creationId xmlns:a16="http://schemas.microsoft.com/office/drawing/2014/main" id="{8ADBCC02-E64B-8002-89AB-21F566B88CA2}"/>
              </a:ext>
            </a:extLst>
          </p:cNvPr>
          <p:cNvSpPr>
            <a:spLocks noGrp="1"/>
          </p:cNvSpPr>
          <p:nvPr>
            <p:ph sz="half" idx="1"/>
          </p:nvPr>
        </p:nvSpPr>
        <p:spPr>
          <a:xfrm>
            <a:off x="360001" y="1825626"/>
            <a:ext cx="5659800" cy="3125516"/>
          </a:xfrm>
        </p:spPr>
        <p:txBody>
          <a:bodyPr>
            <a:normAutofit/>
          </a:bodyPr>
          <a:lstStyle/>
          <a:p>
            <a:pPr>
              <a:lnSpc>
                <a:spcPct val="110000"/>
              </a:lnSpc>
            </a:pPr>
            <a:r>
              <a:rPr lang="de-AT" sz="2000" dirty="0">
                <a:latin typeface="+mn-lt"/>
              </a:rPr>
              <a:t>Erfolgreicher Abschluss der berufsbezogenen Aus- bzw. Weiterbildung</a:t>
            </a:r>
          </a:p>
          <a:p>
            <a:pPr>
              <a:lnSpc>
                <a:spcPct val="110000"/>
              </a:lnSpc>
            </a:pPr>
            <a:r>
              <a:rPr lang="de-AT" sz="2000" dirty="0">
                <a:latin typeface="+mn-lt"/>
              </a:rPr>
              <a:t>Bildungsförderung für:	</a:t>
            </a:r>
          </a:p>
          <a:p>
            <a:pPr lvl="1"/>
            <a:r>
              <a:rPr lang="de-AT" sz="1800" dirty="0"/>
              <a:t>Sprach- und Computerkurse</a:t>
            </a:r>
          </a:p>
          <a:p>
            <a:pPr lvl="1"/>
            <a:r>
              <a:rPr lang="de-AT" sz="1800" dirty="0"/>
              <a:t>Lehrabschluss, Ausbildung für Gesundheits- und</a:t>
            </a:r>
          </a:p>
          <a:p>
            <a:pPr lvl="1"/>
            <a:r>
              <a:rPr lang="de-AT" sz="1800" dirty="0"/>
              <a:t>Krankenpflege</a:t>
            </a:r>
          </a:p>
          <a:p>
            <a:pPr lvl="1"/>
            <a:r>
              <a:rPr lang="de-AT" sz="1800" dirty="0"/>
              <a:t>Berufsreife- und Studienberechtigungsprüfung</a:t>
            </a:r>
          </a:p>
          <a:p>
            <a:pPr lvl="1"/>
            <a:r>
              <a:rPr lang="de-AT" sz="1800" dirty="0" err="1"/>
              <a:t>Externist:innen-Reifeprüfung</a:t>
            </a:r>
            <a:endParaRPr lang="de-AT" sz="1800" dirty="0"/>
          </a:p>
          <a:p>
            <a:pPr lvl="1"/>
            <a:r>
              <a:rPr lang="de-AT" sz="1800" dirty="0"/>
              <a:t>Dienstprüfungen</a:t>
            </a:r>
          </a:p>
        </p:txBody>
      </p:sp>
      <p:pic>
        <p:nvPicPr>
          <p:cNvPr id="5" name="Grafik 4">
            <a:extLst>
              <a:ext uri="{FF2B5EF4-FFF2-40B4-BE49-F238E27FC236}">
                <a16:creationId xmlns:a16="http://schemas.microsoft.com/office/drawing/2014/main" id="{84DE7ED3-74E6-1162-E569-E841DACDB394}"/>
              </a:ext>
            </a:extLst>
          </p:cNvPr>
          <p:cNvPicPr>
            <a:picLocks noChangeAspect="1"/>
          </p:cNvPicPr>
          <p:nvPr/>
        </p:nvPicPr>
        <p:blipFill>
          <a:blip r:embed="rId2"/>
          <a:stretch>
            <a:fillRect/>
          </a:stretch>
        </p:blipFill>
        <p:spPr>
          <a:xfrm>
            <a:off x="6789327" y="1825625"/>
            <a:ext cx="4406318" cy="3463926"/>
          </a:xfrm>
          <a:prstGeom prst="rect">
            <a:avLst/>
          </a:prstGeom>
          <a:noFill/>
        </p:spPr>
      </p:pic>
      <p:sp>
        <p:nvSpPr>
          <p:cNvPr id="6" name="Textfeld 5">
            <a:extLst>
              <a:ext uri="{FF2B5EF4-FFF2-40B4-BE49-F238E27FC236}">
                <a16:creationId xmlns:a16="http://schemas.microsoft.com/office/drawing/2014/main" id="{8A7327A5-8117-650B-0257-A7CCB6C89470}"/>
              </a:ext>
            </a:extLst>
          </p:cNvPr>
          <p:cNvSpPr txBox="1"/>
          <p:nvPr/>
        </p:nvSpPr>
        <p:spPr>
          <a:xfrm>
            <a:off x="360001" y="5289551"/>
            <a:ext cx="4211999" cy="369332"/>
          </a:xfrm>
          <a:prstGeom prst="rect">
            <a:avLst/>
          </a:prstGeom>
          <a:noFill/>
        </p:spPr>
        <p:txBody>
          <a:bodyPr wrap="square" rtlCol="0">
            <a:spAutoFit/>
          </a:bodyPr>
          <a:lstStyle/>
          <a:p>
            <a:r>
              <a:rPr lang="de-AT" dirty="0"/>
              <a:t>goed.at/</a:t>
            </a:r>
            <a:r>
              <a:rPr lang="de-AT" dirty="0" err="1"/>
              <a:t>bildungsfoerderung</a:t>
            </a:r>
            <a:endParaRPr lang="de-AT" dirty="0"/>
          </a:p>
        </p:txBody>
      </p:sp>
    </p:spTree>
    <p:extLst>
      <p:ext uri="{BB962C8B-B14F-4D97-AF65-F5344CB8AC3E}">
        <p14:creationId xmlns:p14="http://schemas.microsoft.com/office/powerpoint/2010/main" val="903444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F5B23-E637-9A91-418C-23680360036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6330B84-1C65-77E1-BEAE-FFFF5A142FFE}"/>
              </a:ext>
            </a:extLst>
          </p:cNvPr>
          <p:cNvSpPr>
            <a:spLocks noGrp="1"/>
          </p:cNvSpPr>
          <p:nvPr>
            <p:ph type="title"/>
          </p:nvPr>
        </p:nvSpPr>
        <p:spPr/>
        <p:txBody>
          <a:bodyPr/>
          <a:lstStyle/>
          <a:p>
            <a:r>
              <a:rPr lang="de-DE" dirty="0"/>
              <a:t>Finanzielle Unterstützung </a:t>
            </a:r>
            <a:endParaRPr lang="de-AT" dirty="0"/>
          </a:p>
        </p:txBody>
      </p:sp>
      <p:sp>
        <p:nvSpPr>
          <p:cNvPr id="3" name="Inhaltsplatzhalter 2">
            <a:extLst>
              <a:ext uri="{FF2B5EF4-FFF2-40B4-BE49-F238E27FC236}">
                <a16:creationId xmlns:a16="http://schemas.microsoft.com/office/drawing/2014/main" id="{54033C62-26B8-7A25-E2B9-F019E801448A}"/>
              </a:ext>
            </a:extLst>
          </p:cNvPr>
          <p:cNvSpPr>
            <a:spLocks noGrp="1"/>
          </p:cNvSpPr>
          <p:nvPr>
            <p:ph idx="1"/>
          </p:nvPr>
        </p:nvSpPr>
        <p:spPr>
          <a:xfrm>
            <a:off x="360000" y="1800000"/>
            <a:ext cx="6910955" cy="3489550"/>
          </a:xfrm>
        </p:spPr>
        <p:txBody>
          <a:bodyPr>
            <a:normAutofit/>
          </a:bodyPr>
          <a:lstStyle/>
          <a:p>
            <a:pPr>
              <a:lnSpc>
                <a:spcPct val="110000"/>
              </a:lnSpc>
            </a:pPr>
            <a:r>
              <a:rPr lang="de-AT" sz="2000" dirty="0">
                <a:latin typeface="+mn-lt"/>
              </a:rPr>
              <a:t>Familien- und Sozialunterstützung</a:t>
            </a:r>
          </a:p>
          <a:p>
            <a:pPr>
              <a:lnSpc>
                <a:spcPct val="110000"/>
              </a:lnSpc>
            </a:pPr>
            <a:r>
              <a:rPr lang="de-AT" sz="2000" dirty="0">
                <a:latin typeface="+mn-lt"/>
              </a:rPr>
              <a:t>ÖGB-Solidaritätsversicherung</a:t>
            </a:r>
          </a:p>
          <a:p>
            <a:pPr>
              <a:lnSpc>
                <a:spcPct val="110000"/>
              </a:lnSpc>
            </a:pPr>
            <a:r>
              <a:rPr lang="de-AT" sz="2000" dirty="0">
                <a:latin typeface="+mn-lt"/>
              </a:rPr>
              <a:t>Arbeitslosenunterstützung</a:t>
            </a:r>
          </a:p>
          <a:p>
            <a:pPr>
              <a:lnSpc>
                <a:spcPct val="110000"/>
              </a:lnSpc>
            </a:pPr>
            <a:r>
              <a:rPr lang="de-AT" sz="2000" dirty="0">
                <a:latin typeface="+mn-lt"/>
              </a:rPr>
              <a:t>Katastrophenfonds des ÖGB</a:t>
            </a:r>
          </a:p>
          <a:p>
            <a:pPr>
              <a:lnSpc>
                <a:spcPct val="110000"/>
              </a:lnSpc>
            </a:pPr>
            <a:r>
              <a:rPr lang="de-AT" sz="2000" dirty="0">
                <a:latin typeface="+mn-lt"/>
              </a:rPr>
              <a:t>Anton-Proksch- und Karl-Maisel-Fonds des ÖGB</a:t>
            </a:r>
          </a:p>
          <a:p>
            <a:pPr>
              <a:lnSpc>
                <a:spcPct val="110000"/>
              </a:lnSpc>
            </a:pPr>
            <a:endParaRPr lang="de-AT" sz="2000" dirty="0">
              <a:latin typeface="+mn-lt"/>
            </a:endParaRPr>
          </a:p>
          <a:p>
            <a:pPr>
              <a:lnSpc>
                <a:spcPct val="110000"/>
              </a:lnSpc>
            </a:pPr>
            <a:r>
              <a:rPr lang="de-AT" sz="2000" dirty="0">
                <a:latin typeface="+mn-lt"/>
              </a:rPr>
              <a:t>Urlaub ohne Barriere</a:t>
            </a:r>
          </a:p>
        </p:txBody>
      </p:sp>
      <p:sp>
        <p:nvSpPr>
          <p:cNvPr id="4" name="Textfeld 3">
            <a:extLst>
              <a:ext uri="{FF2B5EF4-FFF2-40B4-BE49-F238E27FC236}">
                <a16:creationId xmlns:a16="http://schemas.microsoft.com/office/drawing/2014/main" id="{2260D253-A340-764F-D4C6-90A778241AD3}"/>
              </a:ext>
            </a:extLst>
          </p:cNvPr>
          <p:cNvSpPr txBox="1"/>
          <p:nvPr/>
        </p:nvSpPr>
        <p:spPr>
          <a:xfrm>
            <a:off x="360001" y="5289551"/>
            <a:ext cx="4211999" cy="369332"/>
          </a:xfrm>
          <a:prstGeom prst="rect">
            <a:avLst/>
          </a:prstGeom>
          <a:noFill/>
        </p:spPr>
        <p:txBody>
          <a:bodyPr wrap="square" rtlCol="0">
            <a:spAutoFit/>
          </a:bodyPr>
          <a:lstStyle/>
          <a:p>
            <a:r>
              <a:rPr lang="de-AT" dirty="0"/>
              <a:t>goed.at/finanzielle Unterstützung</a:t>
            </a:r>
          </a:p>
        </p:txBody>
      </p:sp>
      <p:pic>
        <p:nvPicPr>
          <p:cNvPr id="6" name="Grafik 5">
            <a:extLst>
              <a:ext uri="{FF2B5EF4-FFF2-40B4-BE49-F238E27FC236}">
                <a16:creationId xmlns:a16="http://schemas.microsoft.com/office/drawing/2014/main" id="{2525D94F-8A29-A3B5-CA81-A985DE11A4C0}"/>
              </a:ext>
            </a:extLst>
          </p:cNvPr>
          <p:cNvPicPr>
            <a:picLocks noChangeAspect="1"/>
          </p:cNvPicPr>
          <p:nvPr/>
        </p:nvPicPr>
        <p:blipFill>
          <a:blip r:embed="rId2"/>
          <a:stretch>
            <a:fillRect/>
          </a:stretch>
        </p:blipFill>
        <p:spPr>
          <a:xfrm>
            <a:off x="7526594" y="1733632"/>
            <a:ext cx="3893574" cy="2979174"/>
          </a:xfrm>
          <a:prstGeom prst="rect">
            <a:avLst/>
          </a:prstGeom>
        </p:spPr>
      </p:pic>
    </p:spTree>
    <p:extLst>
      <p:ext uri="{BB962C8B-B14F-4D97-AF65-F5344CB8AC3E}">
        <p14:creationId xmlns:p14="http://schemas.microsoft.com/office/powerpoint/2010/main" val="2326452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6134C9A-1245-E3AB-5165-A7AA44F246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945CF5B-6E28-073F-C62B-D8F1800B4736}"/>
              </a:ext>
            </a:extLst>
          </p:cNvPr>
          <p:cNvSpPr>
            <a:spLocks noGrp="1"/>
          </p:cNvSpPr>
          <p:nvPr>
            <p:ph type="title"/>
          </p:nvPr>
        </p:nvSpPr>
        <p:spPr/>
        <p:txBody>
          <a:bodyPr/>
          <a:lstStyle/>
          <a:p>
            <a:r>
              <a:rPr lang="de-DE" dirty="0"/>
              <a:t>GÖD-Hotels</a:t>
            </a:r>
            <a:endParaRPr lang="de-AT" dirty="0"/>
          </a:p>
        </p:txBody>
      </p:sp>
      <p:sp>
        <p:nvSpPr>
          <p:cNvPr id="3" name="Inhaltsplatzhalter 2">
            <a:extLst>
              <a:ext uri="{FF2B5EF4-FFF2-40B4-BE49-F238E27FC236}">
                <a16:creationId xmlns:a16="http://schemas.microsoft.com/office/drawing/2014/main" id="{F868C8BF-ADF2-1741-9EF8-54186C1E2216}"/>
              </a:ext>
            </a:extLst>
          </p:cNvPr>
          <p:cNvSpPr>
            <a:spLocks noGrp="1"/>
          </p:cNvSpPr>
          <p:nvPr>
            <p:ph idx="1"/>
          </p:nvPr>
        </p:nvSpPr>
        <p:spPr>
          <a:xfrm>
            <a:off x="360000" y="1800000"/>
            <a:ext cx="6748723" cy="3489550"/>
          </a:xfrm>
        </p:spPr>
        <p:txBody>
          <a:bodyPr>
            <a:normAutofit/>
          </a:bodyPr>
          <a:lstStyle/>
          <a:p>
            <a:r>
              <a:rPr lang="de-AT" sz="2000" dirty="0">
                <a:latin typeface="+mn-lt"/>
              </a:rPr>
              <a:t>Appartementhaus Kirchberg/Tirol</a:t>
            </a:r>
          </a:p>
          <a:p>
            <a:r>
              <a:rPr lang="de-AT" sz="2000" dirty="0">
                <a:latin typeface="+mn-lt"/>
              </a:rPr>
              <a:t>Hotel </a:t>
            </a:r>
            <a:r>
              <a:rPr lang="de-AT" sz="2000" dirty="0" err="1">
                <a:latin typeface="+mn-lt"/>
              </a:rPr>
              <a:t>Sportalm</a:t>
            </a:r>
            <a:r>
              <a:rPr lang="de-AT" sz="2000" dirty="0">
                <a:latin typeface="+mn-lt"/>
              </a:rPr>
              <a:t> in </a:t>
            </a:r>
            <a:r>
              <a:rPr lang="de-AT" sz="2000" dirty="0" err="1">
                <a:latin typeface="+mn-lt"/>
              </a:rPr>
              <a:t>Hintermoos</a:t>
            </a:r>
            <a:r>
              <a:rPr lang="de-AT" sz="2000" dirty="0">
                <a:latin typeface="+mn-lt"/>
              </a:rPr>
              <a:t>/Salzburg</a:t>
            </a:r>
          </a:p>
          <a:p>
            <a:r>
              <a:rPr lang="de-AT" sz="2000" dirty="0">
                <a:latin typeface="+mn-lt"/>
              </a:rPr>
              <a:t>Alpenhotel </a:t>
            </a:r>
            <a:r>
              <a:rPr lang="de-AT" sz="2000" dirty="0" err="1">
                <a:latin typeface="+mn-lt"/>
              </a:rPr>
              <a:t>Moaralm</a:t>
            </a:r>
            <a:r>
              <a:rPr lang="de-AT" sz="2000" dirty="0">
                <a:latin typeface="+mn-lt"/>
              </a:rPr>
              <a:t> in Obertauern/Salzburg</a:t>
            </a:r>
          </a:p>
        </p:txBody>
      </p:sp>
      <p:sp>
        <p:nvSpPr>
          <p:cNvPr id="4" name="Textfeld 3">
            <a:extLst>
              <a:ext uri="{FF2B5EF4-FFF2-40B4-BE49-F238E27FC236}">
                <a16:creationId xmlns:a16="http://schemas.microsoft.com/office/drawing/2014/main" id="{C33EEA36-8CAB-7523-2674-5BC7B8F13784}"/>
              </a:ext>
            </a:extLst>
          </p:cNvPr>
          <p:cNvSpPr txBox="1"/>
          <p:nvPr/>
        </p:nvSpPr>
        <p:spPr>
          <a:xfrm>
            <a:off x="360001" y="5289551"/>
            <a:ext cx="4211999" cy="369332"/>
          </a:xfrm>
          <a:prstGeom prst="rect">
            <a:avLst/>
          </a:prstGeom>
          <a:noFill/>
        </p:spPr>
        <p:txBody>
          <a:bodyPr wrap="square" rtlCol="0">
            <a:spAutoFit/>
          </a:bodyPr>
          <a:lstStyle/>
          <a:p>
            <a:r>
              <a:rPr lang="de-AT" dirty="0"/>
              <a:t>goed-hotels.at</a:t>
            </a:r>
          </a:p>
        </p:txBody>
      </p:sp>
      <p:pic>
        <p:nvPicPr>
          <p:cNvPr id="6" name="Grafik 5">
            <a:extLst>
              <a:ext uri="{FF2B5EF4-FFF2-40B4-BE49-F238E27FC236}">
                <a16:creationId xmlns:a16="http://schemas.microsoft.com/office/drawing/2014/main" id="{3ACCF0E2-A4FE-FD4C-AB14-364E167C300B}"/>
              </a:ext>
            </a:extLst>
          </p:cNvPr>
          <p:cNvPicPr>
            <a:picLocks noChangeAspect="1"/>
          </p:cNvPicPr>
          <p:nvPr/>
        </p:nvPicPr>
        <p:blipFill>
          <a:blip r:embed="rId3"/>
          <a:stretch>
            <a:fillRect/>
          </a:stretch>
        </p:blipFill>
        <p:spPr>
          <a:xfrm>
            <a:off x="7108723" y="3298519"/>
            <a:ext cx="4444181" cy="1681316"/>
          </a:xfrm>
          <a:prstGeom prst="rect">
            <a:avLst/>
          </a:prstGeom>
        </p:spPr>
      </p:pic>
      <p:pic>
        <p:nvPicPr>
          <p:cNvPr id="8" name="Grafik 7">
            <a:extLst>
              <a:ext uri="{FF2B5EF4-FFF2-40B4-BE49-F238E27FC236}">
                <a16:creationId xmlns:a16="http://schemas.microsoft.com/office/drawing/2014/main" id="{4E83FEDC-DD41-7777-97C1-9F3673AE1836}"/>
              </a:ext>
            </a:extLst>
          </p:cNvPr>
          <p:cNvPicPr>
            <a:picLocks noChangeAspect="1"/>
          </p:cNvPicPr>
          <p:nvPr/>
        </p:nvPicPr>
        <p:blipFill>
          <a:blip r:embed="rId4"/>
          <a:stretch>
            <a:fillRect/>
          </a:stretch>
        </p:blipFill>
        <p:spPr>
          <a:xfrm>
            <a:off x="1066800" y="3254070"/>
            <a:ext cx="4365523" cy="1671484"/>
          </a:xfrm>
          <a:prstGeom prst="rect">
            <a:avLst/>
          </a:prstGeom>
        </p:spPr>
      </p:pic>
    </p:spTree>
    <p:extLst>
      <p:ext uri="{BB962C8B-B14F-4D97-AF65-F5344CB8AC3E}">
        <p14:creationId xmlns:p14="http://schemas.microsoft.com/office/powerpoint/2010/main" val="2533244398"/>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93848-F8F7-B528-4DC2-F57B52DF91D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987C4A2-A57E-8831-D9A7-9479C3FE8663}"/>
              </a:ext>
            </a:extLst>
          </p:cNvPr>
          <p:cNvSpPr>
            <a:spLocks noGrp="1"/>
          </p:cNvSpPr>
          <p:nvPr>
            <p:ph type="title"/>
          </p:nvPr>
        </p:nvSpPr>
        <p:spPr/>
        <p:txBody>
          <a:bodyPr/>
          <a:lstStyle/>
          <a:p>
            <a:r>
              <a:rPr lang="de-AT" dirty="0"/>
              <a:t>GÖD-Ermäßigungen</a:t>
            </a:r>
          </a:p>
        </p:txBody>
      </p:sp>
      <p:sp>
        <p:nvSpPr>
          <p:cNvPr id="3" name="Inhaltsplatzhalter 2">
            <a:extLst>
              <a:ext uri="{FF2B5EF4-FFF2-40B4-BE49-F238E27FC236}">
                <a16:creationId xmlns:a16="http://schemas.microsoft.com/office/drawing/2014/main" id="{9CA3F0D4-6E80-6B16-BC82-0B58963D7983}"/>
              </a:ext>
            </a:extLst>
          </p:cNvPr>
          <p:cNvSpPr>
            <a:spLocks noGrp="1"/>
          </p:cNvSpPr>
          <p:nvPr>
            <p:ph idx="1"/>
          </p:nvPr>
        </p:nvSpPr>
        <p:spPr>
          <a:xfrm>
            <a:off x="360000" y="1800000"/>
            <a:ext cx="6144039" cy="3489550"/>
          </a:xfrm>
        </p:spPr>
        <p:txBody>
          <a:bodyPr>
            <a:normAutofit/>
          </a:bodyPr>
          <a:lstStyle/>
          <a:p>
            <a:r>
              <a:rPr lang="de-AT" sz="2000" dirty="0">
                <a:latin typeface="+mn-lt"/>
              </a:rPr>
              <a:t>Freizeit, Reisen, Wellness, Kultur, Events, Shopping, Auto, Bauen, Wohnen,…</a:t>
            </a:r>
          </a:p>
          <a:p>
            <a:r>
              <a:rPr lang="de-AT" sz="2000" dirty="0">
                <a:latin typeface="+mn-lt"/>
              </a:rPr>
              <a:t>GÖD-Vorteilswelt</a:t>
            </a:r>
          </a:p>
          <a:p>
            <a:r>
              <a:rPr lang="de-AT" sz="2000" dirty="0">
                <a:latin typeface="+mn-lt"/>
              </a:rPr>
              <a:t>GÖD-Gutscheinportal</a:t>
            </a:r>
          </a:p>
        </p:txBody>
      </p:sp>
      <p:sp>
        <p:nvSpPr>
          <p:cNvPr id="4" name="Textfeld 3">
            <a:extLst>
              <a:ext uri="{FF2B5EF4-FFF2-40B4-BE49-F238E27FC236}">
                <a16:creationId xmlns:a16="http://schemas.microsoft.com/office/drawing/2014/main" id="{558DC5A8-A23D-25F7-757E-ACE3EC617F81}"/>
              </a:ext>
            </a:extLst>
          </p:cNvPr>
          <p:cNvSpPr txBox="1"/>
          <p:nvPr/>
        </p:nvSpPr>
        <p:spPr>
          <a:xfrm>
            <a:off x="360001" y="5289551"/>
            <a:ext cx="4211999" cy="369332"/>
          </a:xfrm>
          <a:prstGeom prst="rect">
            <a:avLst/>
          </a:prstGeom>
          <a:noFill/>
        </p:spPr>
        <p:txBody>
          <a:bodyPr wrap="square" rtlCol="0">
            <a:spAutoFit/>
          </a:bodyPr>
          <a:lstStyle/>
          <a:p>
            <a:r>
              <a:rPr lang="de-AT" dirty="0"/>
              <a:t>goed.at/</a:t>
            </a:r>
            <a:r>
              <a:rPr lang="de-AT" dirty="0" err="1"/>
              <a:t>goed</a:t>
            </a:r>
            <a:r>
              <a:rPr lang="de-AT" dirty="0"/>
              <a:t>-vorteile</a:t>
            </a:r>
          </a:p>
        </p:txBody>
      </p:sp>
      <p:pic>
        <p:nvPicPr>
          <p:cNvPr id="7" name="Grafik 6">
            <a:extLst>
              <a:ext uri="{FF2B5EF4-FFF2-40B4-BE49-F238E27FC236}">
                <a16:creationId xmlns:a16="http://schemas.microsoft.com/office/drawing/2014/main" id="{1340D1B7-1284-C000-5C6F-E9822FFC4AB1}"/>
              </a:ext>
            </a:extLst>
          </p:cNvPr>
          <p:cNvPicPr>
            <a:picLocks noChangeAspect="1"/>
          </p:cNvPicPr>
          <p:nvPr/>
        </p:nvPicPr>
        <p:blipFill>
          <a:blip r:embed="rId2"/>
          <a:stretch>
            <a:fillRect/>
          </a:stretch>
        </p:blipFill>
        <p:spPr>
          <a:xfrm>
            <a:off x="5427407" y="2736904"/>
            <a:ext cx="5850194" cy="2225928"/>
          </a:xfrm>
          <a:prstGeom prst="rect">
            <a:avLst/>
          </a:prstGeom>
        </p:spPr>
      </p:pic>
    </p:spTree>
    <p:extLst>
      <p:ext uri="{BB962C8B-B14F-4D97-AF65-F5344CB8AC3E}">
        <p14:creationId xmlns:p14="http://schemas.microsoft.com/office/powerpoint/2010/main" val="2666877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2FFF9-1DEE-C8F7-41FF-17E1F240A7C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7693312-48C7-E2AF-A304-30C6A8BE10F9}"/>
              </a:ext>
            </a:extLst>
          </p:cNvPr>
          <p:cNvSpPr>
            <a:spLocks noGrp="1"/>
          </p:cNvSpPr>
          <p:nvPr>
            <p:ph type="title"/>
          </p:nvPr>
        </p:nvSpPr>
        <p:spPr>
          <a:xfrm>
            <a:off x="360000" y="360000"/>
            <a:ext cx="11452772" cy="1325563"/>
          </a:xfrm>
        </p:spPr>
        <p:txBody>
          <a:bodyPr anchor="ctr">
            <a:normAutofit/>
          </a:bodyPr>
          <a:lstStyle/>
          <a:p>
            <a:r>
              <a:rPr lang="de-AT" dirty="0"/>
              <a:t>Sport &amp; Bewegung</a:t>
            </a:r>
          </a:p>
        </p:txBody>
      </p:sp>
      <p:sp>
        <p:nvSpPr>
          <p:cNvPr id="3" name="Inhaltsplatzhalter 2">
            <a:extLst>
              <a:ext uri="{FF2B5EF4-FFF2-40B4-BE49-F238E27FC236}">
                <a16:creationId xmlns:a16="http://schemas.microsoft.com/office/drawing/2014/main" id="{59BBB724-EBF1-A08E-DE53-57117F5ED938}"/>
              </a:ext>
            </a:extLst>
          </p:cNvPr>
          <p:cNvSpPr>
            <a:spLocks noGrp="1"/>
          </p:cNvSpPr>
          <p:nvPr>
            <p:ph sz="half" idx="1"/>
          </p:nvPr>
        </p:nvSpPr>
        <p:spPr>
          <a:xfrm>
            <a:off x="360001" y="1825625"/>
            <a:ext cx="5659800" cy="3463925"/>
          </a:xfrm>
        </p:spPr>
        <p:txBody>
          <a:bodyPr>
            <a:normAutofit/>
          </a:bodyPr>
          <a:lstStyle/>
          <a:p>
            <a:r>
              <a:rPr lang="de-AT" sz="2000" dirty="0">
                <a:latin typeface="+mn-lt"/>
              </a:rPr>
              <a:t>Sport- und Wellnessangebote</a:t>
            </a:r>
          </a:p>
          <a:p>
            <a:r>
              <a:rPr lang="de-AT" sz="2000" dirty="0">
                <a:latin typeface="+mn-lt"/>
              </a:rPr>
              <a:t>attraktive Shoppingangebote bei Sportartikelherstellern</a:t>
            </a:r>
          </a:p>
          <a:p>
            <a:r>
              <a:rPr lang="de-AT" sz="2000" dirty="0">
                <a:latin typeface="+mn-lt"/>
              </a:rPr>
              <a:t>Wien-Marathon</a:t>
            </a:r>
          </a:p>
          <a:p>
            <a:pPr marL="685800" lvl="2">
              <a:spcBef>
                <a:spcPts val="1000"/>
              </a:spcBef>
            </a:pPr>
            <a:r>
              <a:rPr lang="de-AT" sz="1800" dirty="0" err="1"/>
              <a:t>Incl</a:t>
            </a:r>
            <a:r>
              <a:rPr lang="de-AT" sz="1800" dirty="0"/>
              <a:t> GÖD-</a:t>
            </a:r>
            <a:r>
              <a:rPr lang="de-AT" sz="1800" dirty="0" err="1"/>
              <a:t>Schultrophy</a:t>
            </a:r>
            <a:r>
              <a:rPr lang="de-AT" sz="1800" dirty="0"/>
              <a:t> </a:t>
            </a:r>
          </a:p>
          <a:p>
            <a:r>
              <a:rPr lang="de-AT" sz="2000" dirty="0">
                <a:latin typeface="+mn-lt"/>
              </a:rPr>
              <a:t>GÖD-Actioncamps</a:t>
            </a:r>
            <a:r>
              <a:rPr lang="de-AT" sz="2000" dirty="0"/>
              <a:t> für 10- bis 14-Jährige</a:t>
            </a:r>
          </a:p>
        </p:txBody>
      </p:sp>
      <p:pic>
        <p:nvPicPr>
          <p:cNvPr id="5" name="Grafik 4">
            <a:extLst>
              <a:ext uri="{FF2B5EF4-FFF2-40B4-BE49-F238E27FC236}">
                <a16:creationId xmlns:a16="http://schemas.microsoft.com/office/drawing/2014/main" id="{933CFFBC-C1DA-6D0A-36E9-DF2F38CDDE7A}"/>
              </a:ext>
            </a:extLst>
          </p:cNvPr>
          <p:cNvPicPr>
            <a:picLocks noChangeAspect="1"/>
          </p:cNvPicPr>
          <p:nvPr/>
        </p:nvPicPr>
        <p:blipFill>
          <a:blip r:embed="rId2"/>
          <a:stretch>
            <a:fillRect/>
          </a:stretch>
        </p:blipFill>
        <p:spPr>
          <a:xfrm>
            <a:off x="6172200" y="2828425"/>
            <a:ext cx="5640572" cy="1458325"/>
          </a:xfrm>
          <a:prstGeom prst="rect">
            <a:avLst/>
          </a:prstGeom>
          <a:noFill/>
        </p:spPr>
      </p:pic>
    </p:spTree>
    <p:extLst>
      <p:ext uri="{BB962C8B-B14F-4D97-AF65-F5344CB8AC3E}">
        <p14:creationId xmlns:p14="http://schemas.microsoft.com/office/powerpoint/2010/main" val="4216583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4F531-B2C5-4F89-6E57-53A3C458986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D9DA16-F136-38F4-B563-F8CCA2CC0E0A}"/>
              </a:ext>
            </a:extLst>
          </p:cNvPr>
          <p:cNvSpPr>
            <a:spLocks noGrp="1"/>
          </p:cNvSpPr>
          <p:nvPr>
            <p:ph type="title"/>
          </p:nvPr>
        </p:nvSpPr>
        <p:spPr/>
        <p:txBody>
          <a:bodyPr/>
          <a:lstStyle/>
          <a:p>
            <a:r>
              <a:rPr lang="de-AT" dirty="0"/>
              <a:t>Presse &amp; Kommunikation</a:t>
            </a:r>
          </a:p>
        </p:txBody>
      </p:sp>
      <p:sp>
        <p:nvSpPr>
          <p:cNvPr id="3" name="Inhaltsplatzhalter 2">
            <a:extLst>
              <a:ext uri="{FF2B5EF4-FFF2-40B4-BE49-F238E27FC236}">
                <a16:creationId xmlns:a16="http://schemas.microsoft.com/office/drawing/2014/main" id="{223AA600-A6E4-F3FF-7937-96899421B547}"/>
              </a:ext>
            </a:extLst>
          </p:cNvPr>
          <p:cNvSpPr>
            <a:spLocks noGrp="1"/>
          </p:cNvSpPr>
          <p:nvPr>
            <p:ph idx="1"/>
          </p:nvPr>
        </p:nvSpPr>
        <p:spPr>
          <a:xfrm>
            <a:off x="360000" y="1800000"/>
            <a:ext cx="6144039" cy="3489550"/>
          </a:xfrm>
        </p:spPr>
        <p:txBody>
          <a:bodyPr>
            <a:normAutofit/>
          </a:bodyPr>
          <a:lstStyle/>
          <a:p>
            <a:r>
              <a:rPr lang="de-AT" sz="2000" dirty="0">
                <a:latin typeface="+mn-lt"/>
              </a:rPr>
              <a:t>GÖD-Magazin</a:t>
            </a:r>
          </a:p>
          <a:p>
            <a:r>
              <a:rPr lang="de-AT" sz="2000" dirty="0">
                <a:latin typeface="+mn-lt"/>
              </a:rPr>
              <a:t>GÖD-Jahrbuch und Fachbücher</a:t>
            </a:r>
          </a:p>
          <a:p>
            <a:r>
              <a:rPr lang="de-AT" sz="2000" dirty="0">
                <a:latin typeface="+mn-lt"/>
              </a:rPr>
              <a:t>Soziale Medien</a:t>
            </a:r>
          </a:p>
          <a:p>
            <a:r>
              <a:rPr lang="de-AT" sz="2000" dirty="0">
                <a:latin typeface="+mn-lt"/>
              </a:rPr>
              <a:t>GÖD-Website</a:t>
            </a:r>
          </a:p>
          <a:p>
            <a:r>
              <a:rPr lang="de-AT" sz="2000" dirty="0">
                <a:latin typeface="+mn-lt"/>
              </a:rPr>
              <a:t>Podcast</a:t>
            </a:r>
          </a:p>
          <a:p>
            <a:r>
              <a:rPr lang="de-AT" sz="2000" dirty="0">
                <a:latin typeface="+mn-lt"/>
              </a:rPr>
              <a:t>Radio GÖD</a:t>
            </a:r>
          </a:p>
          <a:p>
            <a:r>
              <a:rPr lang="de-AT" sz="2000" dirty="0" err="1">
                <a:latin typeface="+mn-lt"/>
              </a:rPr>
              <a:t>Telegram</a:t>
            </a:r>
            <a:r>
              <a:rPr lang="de-AT" sz="2000" dirty="0">
                <a:latin typeface="+mn-lt"/>
              </a:rPr>
              <a:t> und Newsletter</a:t>
            </a:r>
          </a:p>
        </p:txBody>
      </p:sp>
      <p:sp>
        <p:nvSpPr>
          <p:cNvPr id="4" name="Textfeld 3">
            <a:extLst>
              <a:ext uri="{FF2B5EF4-FFF2-40B4-BE49-F238E27FC236}">
                <a16:creationId xmlns:a16="http://schemas.microsoft.com/office/drawing/2014/main" id="{4ADD6207-3445-A92F-91BE-584682C68F9C}"/>
              </a:ext>
            </a:extLst>
          </p:cNvPr>
          <p:cNvSpPr txBox="1"/>
          <p:nvPr/>
        </p:nvSpPr>
        <p:spPr>
          <a:xfrm>
            <a:off x="360001" y="5289551"/>
            <a:ext cx="4211999" cy="369332"/>
          </a:xfrm>
          <a:prstGeom prst="rect">
            <a:avLst/>
          </a:prstGeom>
          <a:noFill/>
        </p:spPr>
        <p:txBody>
          <a:bodyPr wrap="square" rtlCol="0">
            <a:spAutoFit/>
          </a:bodyPr>
          <a:lstStyle/>
          <a:p>
            <a:r>
              <a:rPr lang="de-AT" dirty="0"/>
              <a:t>goed.at/</a:t>
            </a:r>
            <a:r>
              <a:rPr lang="de-AT" dirty="0" err="1"/>
              <a:t>goed</a:t>
            </a:r>
            <a:r>
              <a:rPr lang="de-AT" dirty="0"/>
              <a:t>-vorteile</a:t>
            </a:r>
          </a:p>
        </p:txBody>
      </p:sp>
      <p:pic>
        <p:nvPicPr>
          <p:cNvPr id="6" name="Grafik 5">
            <a:extLst>
              <a:ext uri="{FF2B5EF4-FFF2-40B4-BE49-F238E27FC236}">
                <a16:creationId xmlns:a16="http://schemas.microsoft.com/office/drawing/2014/main" id="{CE9D879E-DCFD-C9E8-B0D2-7E14BE1106B0}"/>
              </a:ext>
            </a:extLst>
          </p:cNvPr>
          <p:cNvPicPr>
            <a:picLocks noChangeAspect="1"/>
          </p:cNvPicPr>
          <p:nvPr/>
        </p:nvPicPr>
        <p:blipFill>
          <a:blip r:embed="rId2"/>
          <a:stretch>
            <a:fillRect/>
          </a:stretch>
        </p:blipFill>
        <p:spPr>
          <a:xfrm>
            <a:off x="7464449" y="1533831"/>
            <a:ext cx="3365781" cy="3619551"/>
          </a:xfrm>
          <a:prstGeom prst="rect">
            <a:avLst/>
          </a:prstGeom>
        </p:spPr>
      </p:pic>
    </p:spTree>
    <p:extLst>
      <p:ext uri="{BB962C8B-B14F-4D97-AF65-F5344CB8AC3E}">
        <p14:creationId xmlns:p14="http://schemas.microsoft.com/office/powerpoint/2010/main" val="3692063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731D2-E50C-EB74-792B-02018F97F5C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246EE58-0C5D-52C5-7F4A-8E52D00D2025}"/>
              </a:ext>
            </a:extLst>
          </p:cNvPr>
          <p:cNvSpPr>
            <a:spLocks noGrp="1"/>
          </p:cNvSpPr>
          <p:nvPr>
            <p:ph type="title"/>
          </p:nvPr>
        </p:nvSpPr>
        <p:spPr>
          <a:xfrm>
            <a:off x="360000" y="360000"/>
            <a:ext cx="11452772" cy="1325563"/>
          </a:xfrm>
        </p:spPr>
        <p:txBody>
          <a:bodyPr anchor="ctr">
            <a:normAutofit/>
          </a:bodyPr>
          <a:lstStyle/>
          <a:p>
            <a:r>
              <a:rPr lang="de-DE" dirty="0"/>
              <a:t>Mitgliedsbeiträge</a:t>
            </a:r>
            <a:endParaRPr lang="de-AT" dirty="0"/>
          </a:p>
        </p:txBody>
      </p:sp>
      <p:pic>
        <p:nvPicPr>
          <p:cNvPr id="5" name="Grafik 4">
            <a:extLst>
              <a:ext uri="{FF2B5EF4-FFF2-40B4-BE49-F238E27FC236}">
                <a16:creationId xmlns:a16="http://schemas.microsoft.com/office/drawing/2014/main" id="{02855B46-4A4F-9A15-72F8-1010FF9201A4}"/>
              </a:ext>
            </a:extLst>
          </p:cNvPr>
          <p:cNvPicPr>
            <a:picLocks noChangeAspect="1"/>
          </p:cNvPicPr>
          <p:nvPr/>
        </p:nvPicPr>
        <p:blipFill>
          <a:blip r:embed="rId2"/>
          <a:stretch>
            <a:fillRect/>
          </a:stretch>
        </p:blipFill>
        <p:spPr>
          <a:xfrm>
            <a:off x="360001" y="1828588"/>
            <a:ext cx="5659800" cy="3457999"/>
          </a:xfrm>
          <a:prstGeom prst="rect">
            <a:avLst/>
          </a:prstGeom>
          <a:noFill/>
        </p:spPr>
      </p:pic>
      <p:sp>
        <p:nvSpPr>
          <p:cNvPr id="3" name="Inhaltsplatzhalter 2">
            <a:extLst>
              <a:ext uri="{FF2B5EF4-FFF2-40B4-BE49-F238E27FC236}">
                <a16:creationId xmlns:a16="http://schemas.microsoft.com/office/drawing/2014/main" id="{0741AB45-0ADE-1F48-46D2-82A5D8370047}"/>
              </a:ext>
            </a:extLst>
          </p:cNvPr>
          <p:cNvSpPr>
            <a:spLocks noGrp="1"/>
          </p:cNvSpPr>
          <p:nvPr>
            <p:ph sz="half" idx="2"/>
          </p:nvPr>
        </p:nvSpPr>
        <p:spPr>
          <a:xfrm>
            <a:off x="6172200" y="1825625"/>
            <a:ext cx="5640572" cy="3463926"/>
          </a:xfrm>
        </p:spPr>
        <p:txBody>
          <a:bodyPr>
            <a:normAutofit lnSpcReduction="10000"/>
          </a:bodyPr>
          <a:lstStyle/>
          <a:p>
            <a:pPr marL="0" indent="0">
              <a:buNone/>
            </a:pPr>
            <a:r>
              <a:rPr lang="de-AT" sz="1800" b="1" dirty="0"/>
              <a:t>Höhe des monatlichen Mitgliedsbeitrages</a:t>
            </a:r>
          </a:p>
          <a:p>
            <a:r>
              <a:rPr lang="de-AT" sz="1800" b="1" dirty="0"/>
              <a:t>Berufstätige und Personen in einem Ausbildungsverhältnis: </a:t>
            </a:r>
          </a:p>
          <a:p>
            <a:pPr lvl="1"/>
            <a:r>
              <a:rPr lang="de-AT" sz="1800" dirty="0"/>
              <a:t>1 % des Bruttobezuges, </a:t>
            </a:r>
          </a:p>
          <a:p>
            <a:pPr lvl="1"/>
            <a:r>
              <a:rPr lang="de-AT" sz="1800" dirty="0"/>
              <a:t>höchstens jedoch  € 35,22 (ab 1. Juli 2026)</a:t>
            </a:r>
          </a:p>
          <a:p>
            <a:r>
              <a:rPr lang="de-AT" sz="1800" b="1" dirty="0" err="1"/>
              <a:t>Pensionist:innen</a:t>
            </a:r>
            <a:r>
              <a:rPr lang="de-AT" sz="1800" b="1" dirty="0"/>
              <a:t>: </a:t>
            </a:r>
          </a:p>
          <a:p>
            <a:pPr lvl="1"/>
            <a:r>
              <a:rPr lang="de-AT" sz="1800" dirty="0"/>
              <a:t>0,5 % der Bruttopension, höchstens € 14,03</a:t>
            </a:r>
          </a:p>
          <a:p>
            <a:r>
              <a:rPr lang="de-AT" sz="1800" b="1" dirty="0" err="1"/>
              <a:t>Krankenpflegeschüler:innen</a:t>
            </a:r>
            <a:r>
              <a:rPr lang="de-AT" sz="1800" b="1" dirty="0"/>
              <a:t> und Studierende:</a:t>
            </a:r>
          </a:p>
          <a:p>
            <a:pPr lvl="1"/>
            <a:r>
              <a:rPr lang="de-AT" sz="1800" dirty="0"/>
              <a:t>€ 6,00</a:t>
            </a:r>
          </a:p>
          <a:p>
            <a:pPr marL="0" indent="0" algn="ctr">
              <a:buNone/>
            </a:pPr>
            <a:r>
              <a:rPr lang="de-AT" sz="1800" b="1" dirty="0">
                <a:solidFill>
                  <a:srgbClr val="FF0000"/>
                </a:solidFill>
              </a:rPr>
              <a:t>Beiträge als Werbungskosten steuerlich absetzbar</a:t>
            </a:r>
          </a:p>
          <a:p>
            <a:pPr marL="0" indent="0" algn="ctr">
              <a:buNone/>
            </a:pPr>
            <a:r>
              <a:rPr lang="de-AT" sz="1800" b="1" dirty="0">
                <a:solidFill>
                  <a:srgbClr val="FF0000"/>
                </a:solidFill>
              </a:rPr>
              <a:t> (vermindert die Steuerbemessungsgrundlage)</a:t>
            </a:r>
          </a:p>
        </p:txBody>
      </p:sp>
      <p:sp>
        <p:nvSpPr>
          <p:cNvPr id="6" name="Textfeld 5">
            <a:extLst>
              <a:ext uri="{FF2B5EF4-FFF2-40B4-BE49-F238E27FC236}">
                <a16:creationId xmlns:a16="http://schemas.microsoft.com/office/drawing/2014/main" id="{E3EA4809-8B7D-4BA2-2EED-9B77FE1B7693}"/>
              </a:ext>
            </a:extLst>
          </p:cNvPr>
          <p:cNvSpPr txBox="1"/>
          <p:nvPr/>
        </p:nvSpPr>
        <p:spPr>
          <a:xfrm>
            <a:off x="9155584" y="5244947"/>
            <a:ext cx="2809587" cy="369332"/>
          </a:xfrm>
          <a:prstGeom prst="rect">
            <a:avLst/>
          </a:prstGeom>
          <a:noFill/>
        </p:spPr>
        <p:txBody>
          <a:bodyPr wrap="square" rtlCol="0">
            <a:spAutoFit/>
          </a:bodyPr>
          <a:lstStyle/>
          <a:p>
            <a:pPr algn="r"/>
            <a:r>
              <a:rPr lang="de-AT" dirty="0"/>
              <a:t>Stand Juli 2026</a:t>
            </a:r>
          </a:p>
        </p:txBody>
      </p:sp>
    </p:spTree>
    <p:extLst>
      <p:ext uri="{BB962C8B-B14F-4D97-AF65-F5344CB8AC3E}">
        <p14:creationId xmlns:p14="http://schemas.microsoft.com/office/powerpoint/2010/main" val="903191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F52ABD-F0AD-4632-BB6C-8209A0A147FA}"/>
              </a:ext>
            </a:extLst>
          </p:cNvPr>
          <p:cNvSpPr>
            <a:spLocks noGrp="1"/>
          </p:cNvSpPr>
          <p:nvPr>
            <p:ph type="title"/>
          </p:nvPr>
        </p:nvSpPr>
        <p:spPr/>
        <p:txBody>
          <a:bodyPr/>
          <a:lstStyle/>
          <a:p>
            <a:r>
              <a:rPr lang="de-DE" dirty="0"/>
              <a:t>Rechtliches </a:t>
            </a:r>
            <a:endParaRPr lang="de-AT" dirty="0"/>
          </a:p>
        </p:txBody>
      </p:sp>
      <p:sp>
        <p:nvSpPr>
          <p:cNvPr id="3" name="Inhaltsplatzhalter 2">
            <a:extLst>
              <a:ext uri="{FF2B5EF4-FFF2-40B4-BE49-F238E27FC236}">
                <a16:creationId xmlns:a16="http://schemas.microsoft.com/office/drawing/2014/main" id="{2FAE0375-98F6-45F6-963F-6CC9AF8E02E2}"/>
              </a:ext>
            </a:extLst>
          </p:cNvPr>
          <p:cNvSpPr>
            <a:spLocks noGrp="1"/>
          </p:cNvSpPr>
          <p:nvPr>
            <p:ph idx="1"/>
          </p:nvPr>
        </p:nvSpPr>
        <p:spPr>
          <a:xfrm>
            <a:off x="360001" y="1800000"/>
            <a:ext cx="6266942" cy="3489550"/>
          </a:xfrm>
        </p:spPr>
        <p:txBody>
          <a:bodyPr/>
          <a:lstStyle/>
          <a:p>
            <a:pPr marL="0" indent="0">
              <a:buNone/>
            </a:pPr>
            <a:r>
              <a:rPr lang="de-DE" dirty="0">
                <a:effectLst>
                  <a:outerShdw blurRad="38100" dist="38100" dir="2700000" algn="tl">
                    <a:srgbClr val="000000">
                      <a:alpha val="43137"/>
                    </a:srgbClr>
                  </a:outerShdw>
                </a:effectLst>
              </a:rPr>
              <a:t>Dienstverhinderung </a:t>
            </a:r>
            <a:r>
              <a:rPr lang="de-DE" dirty="0" err="1">
                <a:effectLst>
                  <a:outerShdw blurRad="38100" dist="38100" dir="2700000" algn="tl">
                    <a:srgbClr val="000000">
                      <a:alpha val="43137"/>
                    </a:srgbClr>
                  </a:outerShdw>
                </a:effectLst>
              </a:rPr>
              <a:t>zB</a:t>
            </a:r>
            <a:r>
              <a:rPr lang="de-DE" dirty="0">
                <a:effectLst>
                  <a:outerShdw blurRad="38100" dist="38100" dir="2700000" algn="tl">
                    <a:srgbClr val="000000">
                      <a:alpha val="43137"/>
                    </a:srgbClr>
                  </a:outerShdw>
                </a:effectLst>
              </a:rPr>
              <a:t> wegen Teilnahme an einem Begräbnis einer verwandten oder befreundeten Person</a:t>
            </a:r>
            <a:endParaRPr lang="de-AT" dirty="0">
              <a:effectLst>
                <a:outerShdw blurRad="38100" dist="38100" dir="2700000" algn="tl">
                  <a:srgbClr val="000000">
                    <a:alpha val="43137"/>
                  </a:srgbClr>
                </a:outerShdw>
              </a:effectLst>
            </a:endParaRPr>
          </a:p>
        </p:txBody>
      </p:sp>
      <p:sp>
        <p:nvSpPr>
          <p:cNvPr id="4" name="Textfeld 3">
            <a:extLst>
              <a:ext uri="{FF2B5EF4-FFF2-40B4-BE49-F238E27FC236}">
                <a16:creationId xmlns:a16="http://schemas.microsoft.com/office/drawing/2014/main" id="{94986AA1-BFE2-83EE-FDCC-9B357CA121C2}"/>
              </a:ext>
            </a:extLst>
          </p:cNvPr>
          <p:cNvSpPr txBox="1"/>
          <p:nvPr/>
        </p:nvSpPr>
        <p:spPr>
          <a:xfrm>
            <a:off x="8386916" y="1564026"/>
            <a:ext cx="3008671" cy="1569660"/>
          </a:xfrm>
          <a:prstGeom prst="rect">
            <a:avLst/>
          </a:prstGeom>
          <a:noFill/>
        </p:spPr>
        <p:txBody>
          <a:bodyPr wrap="square" rtlCol="0">
            <a:spAutoFit/>
          </a:bodyPr>
          <a:lstStyle/>
          <a:p>
            <a:r>
              <a:rPr lang="de-DE" sz="9600" b="1" dirty="0">
                <a:solidFill>
                  <a:schemeClr val="bg1"/>
                </a:solidFill>
                <a:effectLst>
                  <a:outerShdw blurRad="38100" dist="38100" dir="2700000" algn="tl">
                    <a:srgbClr val="000000">
                      <a:alpha val="43137"/>
                    </a:srgbClr>
                  </a:outerShdw>
                </a:effectLst>
              </a:rPr>
              <a:t>§§</a:t>
            </a:r>
            <a:endParaRPr lang="de-AT" sz="9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0133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27B30-88DD-B375-9F15-92976815518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D1207C-8055-2D12-9F15-3C996A5EE080}"/>
              </a:ext>
            </a:extLst>
          </p:cNvPr>
          <p:cNvSpPr>
            <a:spLocks noGrp="1"/>
          </p:cNvSpPr>
          <p:nvPr>
            <p:ph type="title"/>
          </p:nvPr>
        </p:nvSpPr>
        <p:spPr/>
        <p:txBody>
          <a:bodyPr/>
          <a:lstStyle/>
          <a:p>
            <a:r>
              <a:rPr lang="de-DE" dirty="0"/>
              <a:t>Dienstverhinderung</a:t>
            </a:r>
            <a:endParaRPr lang="de-AT" dirty="0"/>
          </a:p>
        </p:txBody>
      </p:sp>
      <p:sp>
        <p:nvSpPr>
          <p:cNvPr id="3" name="Inhaltsplatzhalter 2">
            <a:extLst>
              <a:ext uri="{FF2B5EF4-FFF2-40B4-BE49-F238E27FC236}">
                <a16:creationId xmlns:a16="http://schemas.microsoft.com/office/drawing/2014/main" id="{B2BB886A-DEDC-44AE-8E06-419F40DDC30C}"/>
              </a:ext>
            </a:extLst>
          </p:cNvPr>
          <p:cNvSpPr>
            <a:spLocks noGrp="1"/>
          </p:cNvSpPr>
          <p:nvPr>
            <p:ph idx="1"/>
          </p:nvPr>
        </p:nvSpPr>
        <p:spPr/>
        <p:txBody>
          <a:bodyPr/>
          <a:lstStyle/>
          <a:p>
            <a:r>
              <a:rPr lang="de-AT" dirty="0"/>
              <a:t>durch andere wichtige, seine/ihre Person betreffende Gründe </a:t>
            </a:r>
          </a:p>
          <a:p>
            <a:r>
              <a:rPr lang="de-AT" dirty="0"/>
              <a:t>an der Leistung der Dienste verhindert</a:t>
            </a:r>
          </a:p>
          <a:p>
            <a:r>
              <a:rPr lang="de-AT" dirty="0"/>
              <a:t>DV zu melden (möglichst schon </a:t>
            </a:r>
            <a:r>
              <a:rPr lang="de-AT" u="sng" dirty="0"/>
              <a:t>vor</a:t>
            </a:r>
            <a:r>
              <a:rPr lang="de-AT" dirty="0"/>
              <a:t>, jedenfalls aber unverzüglich nach dem Eintritt der Verhinderung) </a:t>
            </a:r>
          </a:p>
          <a:p>
            <a:r>
              <a:rPr lang="de-AT" dirty="0"/>
              <a:t>Tritt die Dienstverhinderung ohne Verschulden des Arbeitnehmers/der Arbeitnehmerin ein (wie z. B. wegen Gerichtsterminen, Dienstprüfung)</a:t>
            </a:r>
          </a:p>
          <a:p>
            <a:r>
              <a:rPr lang="de-AT" dirty="0"/>
              <a:t>Anspruch auf das Entgelt (§ 8 Abs. 3 </a:t>
            </a:r>
            <a:r>
              <a:rPr lang="de-AT" dirty="0" err="1"/>
              <a:t>AngG</a:t>
            </a:r>
            <a:r>
              <a:rPr lang="de-AT" dirty="0"/>
              <a:t>, § 16 Uni-KV)</a:t>
            </a:r>
          </a:p>
        </p:txBody>
      </p:sp>
    </p:spTree>
    <p:extLst>
      <p:ext uri="{BB962C8B-B14F-4D97-AF65-F5344CB8AC3E}">
        <p14:creationId xmlns:p14="http://schemas.microsoft.com/office/powerpoint/2010/main" val="1194118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DC6DA060-4C5E-498B-8A72-F51B04181EC3}"/>
              </a:ext>
            </a:extLst>
          </p:cNvPr>
          <p:cNvSpPr/>
          <p:nvPr/>
        </p:nvSpPr>
        <p:spPr>
          <a:xfrm>
            <a:off x="4649638" y="2527539"/>
            <a:ext cx="7004649" cy="28639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de-AT" dirty="0"/>
          </a:p>
        </p:txBody>
      </p:sp>
      <p:sp>
        <p:nvSpPr>
          <p:cNvPr id="2" name="Titel 1">
            <a:extLst>
              <a:ext uri="{FF2B5EF4-FFF2-40B4-BE49-F238E27FC236}">
                <a16:creationId xmlns:a16="http://schemas.microsoft.com/office/drawing/2014/main" id="{FEA00A84-E207-4DA8-970F-E38BF618B5B0}"/>
              </a:ext>
            </a:extLst>
          </p:cNvPr>
          <p:cNvSpPr>
            <a:spLocks noGrp="1"/>
          </p:cNvSpPr>
          <p:nvPr>
            <p:ph type="title"/>
          </p:nvPr>
        </p:nvSpPr>
        <p:spPr/>
        <p:txBody>
          <a:bodyPr/>
          <a:lstStyle/>
          <a:p>
            <a:r>
              <a:rPr lang="de-DE" dirty="0"/>
              <a:t>Der Österreichische Gewerkschaftsbund</a:t>
            </a:r>
            <a:endParaRPr lang="de-AT" dirty="0"/>
          </a:p>
        </p:txBody>
      </p:sp>
      <p:sp>
        <p:nvSpPr>
          <p:cNvPr id="3" name="Inhaltsplatzhalter 2">
            <a:extLst>
              <a:ext uri="{FF2B5EF4-FFF2-40B4-BE49-F238E27FC236}">
                <a16:creationId xmlns:a16="http://schemas.microsoft.com/office/drawing/2014/main" id="{5FC61D21-4592-4194-BFD8-60A11153F7BF}"/>
              </a:ext>
            </a:extLst>
          </p:cNvPr>
          <p:cNvSpPr>
            <a:spLocks noGrp="1"/>
          </p:cNvSpPr>
          <p:nvPr>
            <p:ph idx="1"/>
          </p:nvPr>
        </p:nvSpPr>
        <p:spPr>
          <a:xfrm>
            <a:off x="515273" y="2602254"/>
            <a:ext cx="3461502" cy="2530460"/>
          </a:xfrm>
        </p:spPr>
        <p:txBody>
          <a:bodyPr>
            <a:normAutofit/>
          </a:bodyPr>
          <a:lstStyle/>
          <a:p>
            <a:pPr marL="0" indent="0">
              <a:lnSpc>
                <a:spcPct val="150000"/>
              </a:lnSpc>
              <a:buNone/>
            </a:pPr>
            <a:r>
              <a:rPr lang="de-DE" sz="2000" dirty="0"/>
              <a:t>Die Gewerkschaft Öffentlicher Dienst ist eine der sieben Fachgewerkschaften des Österreichischen Gewerkschaftsbundes.</a:t>
            </a:r>
          </a:p>
        </p:txBody>
      </p:sp>
      <p:pic>
        <p:nvPicPr>
          <p:cNvPr id="4" name="Grafik 3">
            <a:extLst>
              <a:ext uri="{FF2B5EF4-FFF2-40B4-BE49-F238E27FC236}">
                <a16:creationId xmlns:a16="http://schemas.microsoft.com/office/drawing/2014/main" id="{A1B8E16D-1E88-4415-821D-5F26BD9D135A}"/>
              </a:ext>
            </a:extLst>
          </p:cNvPr>
          <p:cNvPicPr>
            <a:picLocks noChangeAspect="1"/>
          </p:cNvPicPr>
          <p:nvPr/>
        </p:nvPicPr>
        <p:blipFill rotWithShape="1">
          <a:blip r:embed="rId2"/>
          <a:srcRect l="8918" t="79874"/>
          <a:stretch/>
        </p:blipFill>
        <p:spPr>
          <a:xfrm>
            <a:off x="9787251" y="2670304"/>
            <a:ext cx="1490935" cy="1232021"/>
          </a:xfrm>
          <a:prstGeom prst="rect">
            <a:avLst/>
          </a:prstGeom>
        </p:spPr>
      </p:pic>
      <p:pic>
        <p:nvPicPr>
          <p:cNvPr id="5" name="Grafik 4">
            <a:extLst>
              <a:ext uri="{FF2B5EF4-FFF2-40B4-BE49-F238E27FC236}">
                <a16:creationId xmlns:a16="http://schemas.microsoft.com/office/drawing/2014/main" id="{A4D72C89-EBD3-4513-B275-86BF8D022E78}"/>
              </a:ext>
            </a:extLst>
          </p:cNvPr>
          <p:cNvPicPr>
            <a:picLocks noChangeAspect="1"/>
          </p:cNvPicPr>
          <p:nvPr/>
        </p:nvPicPr>
        <p:blipFill rotWithShape="1">
          <a:blip r:embed="rId2"/>
          <a:srcRect l="8918" t="58281" b="25093"/>
          <a:stretch/>
        </p:blipFill>
        <p:spPr>
          <a:xfrm>
            <a:off x="8067663" y="2852661"/>
            <a:ext cx="1464164" cy="999532"/>
          </a:xfrm>
          <a:prstGeom prst="rect">
            <a:avLst/>
          </a:prstGeom>
        </p:spPr>
      </p:pic>
      <p:pic>
        <p:nvPicPr>
          <p:cNvPr id="6" name="Grafik 5">
            <a:extLst>
              <a:ext uri="{FF2B5EF4-FFF2-40B4-BE49-F238E27FC236}">
                <a16:creationId xmlns:a16="http://schemas.microsoft.com/office/drawing/2014/main" id="{2BDDB177-A922-47FC-9878-967042E37EA9}"/>
              </a:ext>
            </a:extLst>
          </p:cNvPr>
          <p:cNvPicPr>
            <a:picLocks noChangeAspect="1"/>
          </p:cNvPicPr>
          <p:nvPr/>
        </p:nvPicPr>
        <p:blipFill rotWithShape="1">
          <a:blip r:embed="rId2"/>
          <a:srcRect l="17072" t="21801" b="47841"/>
          <a:stretch/>
        </p:blipFill>
        <p:spPr>
          <a:xfrm>
            <a:off x="5218787" y="2651308"/>
            <a:ext cx="877213" cy="1200885"/>
          </a:xfrm>
          <a:prstGeom prst="rect">
            <a:avLst/>
          </a:prstGeom>
        </p:spPr>
      </p:pic>
      <p:pic>
        <p:nvPicPr>
          <p:cNvPr id="7" name="Grafik 6">
            <a:extLst>
              <a:ext uri="{FF2B5EF4-FFF2-40B4-BE49-F238E27FC236}">
                <a16:creationId xmlns:a16="http://schemas.microsoft.com/office/drawing/2014/main" id="{74C6F387-DC81-4A43-BA4A-061B0F97FB9F}"/>
              </a:ext>
            </a:extLst>
          </p:cNvPr>
          <p:cNvPicPr>
            <a:picLocks noChangeAspect="1"/>
          </p:cNvPicPr>
          <p:nvPr/>
        </p:nvPicPr>
        <p:blipFill rotWithShape="1">
          <a:blip r:embed="rId2"/>
          <a:srcRect b="83796"/>
          <a:stretch/>
        </p:blipFill>
        <p:spPr>
          <a:xfrm>
            <a:off x="6381809" y="2852661"/>
            <a:ext cx="1435752" cy="870029"/>
          </a:xfrm>
          <a:prstGeom prst="rect">
            <a:avLst/>
          </a:prstGeom>
        </p:spPr>
      </p:pic>
      <p:pic>
        <p:nvPicPr>
          <p:cNvPr id="1028" name="Picture 4" descr="Bildergebnis für ögb logo">
            <a:extLst>
              <a:ext uri="{FF2B5EF4-FFF2-40B4-BE49-F238E27FC236}">
                <a16:creationId xmlns:a16="http://schemas.microsoft.com/office/drawing/2014/main" id="{2F369873-4E9A-438F-81EB-F13F18718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582" y="1438181"/>
            <a:ext cx="2142760" cy="1044762"/>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4265E6C5-4E84-47EA-87A5-397239A40557}"/>
              </a:ext>
            </a:extLst>
          </p:cNvPr>
          <p:cNvPicPr>
            <a:picLocks noChangeAspect="1"/>
          </p:cNvPicPr>
          <p:nvPr/>
        </p:nvPicPr>
        <p:blipFill rotWithShape="1">
          <a:blip r:embed="rId4"/>
          <a:srcRect t="73100"/>
          <a:stretch/>
        </p:blipFill>
        <p:spPr>
          <a:xfrm>
            <a:off x="5219033" y="4041076"/>
            <a:ext cx="1490844" cy="1032046"/>
          </a:xfrm>
          <a:prstGeom prst="rect">
            <a:avLst/>
          </a:prstGeom>
        </p:spPr>
      </p:pic>
      <p:pic>
        <p:nvPicPr>
          <p:cNvPr id="9" name="Grafik 8">
            <a:extLst>
              <a:ext uri="{FF2B5EF4-FFF2-40B4-BE49-F238E27FC236}">
                <a16:creationId xmlns:a16="http://schemas.microsoft.com/office/drawing/2014/main" id="{BBDE44E9-BDF2-4B8D-A6CA-2DFCFF78C887}"/>
              </a:ext>
            </a:extLst>
          </p:cNvPr>
          <p:cNvPicPr>
            <a:picLocks noChangeAspect="1"/>
          </p:cNvPicPr>
          <p:nvPr/>
        </p:nvPicPr>
        <p:blipFill rotWithShape="1">
          <a:blip r:embed="rId4"/>
          <a:srcRect t="36806" b="34373"/>
          <a:stretch/>
        </p:blipFill>
        <p:spPr>
          <a:xfrm>
            <a:off x="7279272" y="3964831"/>
            <a:ext cx="1644408" cy="1219656"/>
          </a:xfrm>
          <a:prstGeom prst="rect">
            <a:avLst/>
          </a:prstGeom>
        </p:spPr>
      </p:pic>
      <p:pic>
        <p:nvPicPr>
          <p:cNvPr id="10" name="Grafik 9">
            <a:extLst>
              <a:ext uri="{FF2B5EF4-FFF2-40B4-BE49-F238E27FC236}">
                <a16:creationId xmlns:a16="http://schemas.microsoft.com/office/drawing/2014/main" id="{2C05DCDD-5C38-428F-9C46-C086805C82B5}"/>
              </a:ext>
            </a:extLst>
          </p:cNvPr>
          <p:cNvPicPr>
            <a:picLocks noChangeAspect="1"/>
          </p:cNvPicPr>
          <p:nvPr/>
        </p:nvPicPr>
        <p:blipFill rotWithShape="1">
          <a:blip r:embed="rId4"/>
          <a:srcRect t="2433" b="69266"/>
          <a:stretch/>
        </p:blipFill>
        <p:spPr>
          <a:xfrm>
            <a:off x="9453908" y="4000574"/>
            <a:ext cx="1490935" cy="1085869"/>
          </a:xfrm>
          <a:prstGeom prst="rect">
            <a:avLst/>
          </a:prstGeom>
        </p:spPr>
      </p:pic>
    </p:spTree>
    <p:extLst>
      <p:ext uri="{BB962C8B-B14F-4D97-AF65-F5344CB8AC3E}">
        <p14:creationId xmlns:p14="http://schemas.microsoft.com/office/powerpoint/2010/main" val="1365478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92F39-06AA-F407-D9E8-F70562B25FA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E049753-E52A-F69A-B5BD-B1EEC562DEA7}"/>
              </a:ext>
            </a:extLst>
          </p:cNvPr>
          <p:cNvSpPr>
            <a:spLocks noGrp="1"/>
          </p:cNvSpPr>
          <p:nvPr>
            <p:ph type="title"/>
          </p:nvPr>
        </p:nvSpPr>
        <p:spPr>
          <a:xfrm>
            <a:off x="360000" y="360000"/>
            <a:ext cx="3926992" cy="3546982"/>
          </a:xfrm>
        </p:spPr>
        <p:txBody>
          <a:bodyPr>
            <a:normAutofit/>
          </a:bodyPr>
          <a:lstStyle/>
          <a:p>
            <a:r>
              <a:rPr lang="de-DE" dirty="0"/>
              <a:t>Universitäten-</a:t>
            </a:r>
            <a:br>
              <a:rPr lang="de-DE" dirty="0"/>
            </a:br>
            <a:r>
              <a:rPr lang="de-DE" dirty="0"/>
              <a:t>Kollektivertrag</a:t>
            </a:r>
            <a:br>
              <a:rPr lang="de-DE" dirty="0"/>
            </a:br>
            <a:r>
              <a:rPr lang="de-DE" dirty="0"/>
              <a:t>§ 16</a:t>
            </a:r>
            <a:br>
              <a:rPr lang="de-DE" dirty="0"/>
            </a:br>
            <a:br>
              <a:rPr lang="de-DE" dirty="0"/>
            </a:br>
            <a:r>
              <a:rPr lang="de-DE" sz="2200" dirty="0"/>
              <a:t>nennt die häufigsten Fälle </a:t>
            </a:r>
            <a:endParaRPr lang="de-AT" sz="2200" dirty="0"/>
          </a:p>
        </p:txBody>
      </p:sp>
      <p:graphicFrame>
        <p:nvGraphicFramePr>
          <p:cNvPr id="5" name="Tabelle 4">
            <a:extLst>
              <a:ext uri="{FF2B5EF4-FFF2-40B4-BE49-F238E27FC236}">
                <a16:creationId xmlns:a16="http://schemas.microsoft.com/office/drawing/2014/main" id="{765CE5B2-E351-B0CB-EC92-92FED68CA6F0}"/>
              </a:ext>
            </a:extLst>
          </p:cNvPr>
          <p:cNvGraphicFramePr>
            <a:graphicFrameLocks noGrp="1"/>
          </p:cNvGraphicFramePr>
          <p:nvPr>
            <p:extLst>
              <p:ext uri="{D42A27DB-BD31-4B8C-83A1-F6EECF244321}">
                <p14:modId xmlns:p14="http://schemas.microsoft.com/office/powerpoint/2010/main" val="2130967004"/>
              </p:ext>
            </p:extLst>
          </p:nvPr>
        </p:nvGraphicFramePr>
        <p:xfrm>
          <a:off x="4381995" y="655781"/>
          <a:ext cx="7232073" cy="4770120"/>
        </p:xfrm>
        <a:graphic>
          <a:graphicData uri="http://schemas.openxmlformats.org/drawingml/2006/table">
            <a:tbl>
              <a:tblPr firstRow="1" bandRow="1">
                <a:tableStyleId>{616DA210-FB5B-4158-B5E0-FEB733F419BA}</a:tableStyleId>
              </a:tblPr>
              <a:tblGrid>
                <a:gridCol w="6019713">
                  <a:extLst>
                    <a:ext uri="{9D8B030D-6E8A-4147-A177-3AD203B41FA5}">
                      <a16:colId xmlns:a16="http://schemas.microsoft.com/office/drawing/2014/main" val="741635921"/>
                    </a:ext>
                  </a:extLst>
                </a:gridCol>
                <a:gridCol w="1212360">
                  <a:extLst>
                    <a:ext uri="{9D8B030D-6E8A-4147-A177-3AD203B41FA5}">
                      <a16:colId xmlns:a16="http://schemas.microsoft.com/office/drawing/2014/main" val="3512498898"/>
                    </a:ext>
                  </a:extLst>
                </a:gridCol>
              </a:tblGrid>
              <a:tr h="370840">
                <a:tc>
                  <a:txBody>
                    <a:bodyPr/>
                    <a:lstStyle/>
                    <a:p>
                      <a:r>
                        <a:rPr lang="de-AT" b="0" dirty="0"/>
                        <a:t>eigene Eheschließung/Verpartnerung</a:t>
                      </a:r>
                    </a:p>
                  </a:txBody>
                  <a:tcPr/>
                </a:tc>
                <a:tc>
                  <a:txBody>
                    <a:bodyPr/>
                    <a:lstStyle/>
                    <a:p>
                      <a:r>
                        <a:rPr lang="de-DE" b="0" dirty="0"/>
                        <a:t>3 Tage</a:t>
                      </a:r>
                      <a:endParaRPr lang="de-AT" b="0" dirty="0"/>
                    </a:p>
                  </a:txBody>
                  <a:tcPr/>
                </a:tc>
                <a:extLst>
                  <a:ext uri="{0D108BD9-81ED-4DB2-BD59-A6C34878D82A}">
                    <a16:rowId xmlns:a16="http://schemas.microsoft.com/office/drawing/2014/main" val="842731172"/>
                  </a:ext>
                </a:extLst>
              </a:tr>
              <a:tr h="370840">
                <a:tc>
                  <a:txBody>
                    <a:bodyPr/>
                    <a:lstStyle/>
                    <a:p>
                      <a:r>
                        <a:rPr lang="de-AT" dirty="0"/>
                        <a:t>Geburt eigener Kinder</a:t>
                      </a:r>
                    </a:p>
                  </a:txBody>
                  <a:tcPr/>
                </a:tc>
                <a:tc>
                  <a:txBody>
                    <a:bodyPr/>
                    <a:lstStyle/>
                    <a:p>
                      <a:r>
                        <a:rPr lang="de-DE" dirty="0"/>
                        <a:t>3 Tage</a:t>
                      </a:r>
                      <a:endParaRPr lang="de-AT" dirty="0"/>
                    </a:p>
                  </a:txBody>
                  <a:tcPr/>
                </a:tc>
                <a:extLst>
                  <a:ext uri="{0D108BD9-81ED-4DB2-BD59-A6C34878D82A}">
                    <a16:rowId xmlns:a16="http://schemas.microsoft.com/office/drawing/2014/main" val="1926473799"/>
                  </a:ext>
                </a:extLst>
              </a:tr>
              <a:tr h="370840">
                <a:tc>
                  <a:txBody>
                    <a:bodyPr/>
                    <a:lstStyle/>
                    <a:p>
                      <a:pPr marL="0" indent="0">
                        <a:buNone/>
                      </a:pPr>
                      <a:r>
                        <a:rPr lang="de-AT" dirty="0"/>
                        <a:t>Eheschließung/Verpartnerung</a:t>
                      </a:r>
                    </a:p>
                    <a:p>
                      <a:pPr marL="0" indent="0">
                        <a:buNone/>
                      </a:pPr>
                      <a:r>
                        <a:rPr lang="de-AT" dirty="0"/>
                        <a:t>naher Angehöriger</a:t>
                      </a:r>
                    </a:p>
                  </a:txBody>
                  <a:tcPr/>
                </a:tc>
                <a:tc>
                  <a:txBody>
                    <a:bodyPr/>
                    <a:lstStyle/>
                    <a:p>
                      <a:r>
                        <a:rPr lang="de-DE" dirty="0"/>
                        <a:t>1 Tag</a:t>
                      </a:r>
                      <a:endParaRPr lang="de-AT" dirty="0"/>
                    </a:p>
                  </a:txBody>
                  <a:tcPr/>
                </a:tc>
                <a:extLst>
                  <a:ext uri="{0D108BD9-81ED-4DB2-BD59-A6C34878D82A}">
                    <a16:rowId xmlns:a16="http://schemas.microsoft.com/office/drawing/2014/main" val="362935586"/>
                  </a:ext>
                </a:extLst>
              </a:tr>
              <a:tr h="370840">
                <a:tc>
                  <a:txBody>
                    <a:bodyPr/>
                    <a:lstStyle/>
                    <a:p>
                      <a:pPr marL="0" indent="0">
                        <a:buNone/>
                      </a:pPr>
                      <a:r>
                        <a:rPr lang="de-AT" dirty="0"/>
                        <a:t>Lebensgefährliche Erkrankung oder Unfall des Ehepartners/eingetragenen Partners/Lebensgefährten, eines (Wahl- und Pflege-)Kindes oder eines Elternteiles</a:t>
                      </a:r>
                    </a:p>
                  </a:txBody>
                  <a:tcPr/>
                </a:tc>
                <a:tc>
                  <a:txBody>
                    <a:bodyPr/>
                    <a:lstStyle/>
                    <a:p>
                      <a:r>
                        <a:rPr lang="de-DE" dirty="0"/>
                        <a:t>3 Tage</a:t>
                      </a:r>
                      <a:endParaRPr lang="de-AT" dirty="0"/>
                    </a:p>
                  </a:txBody>
                  <a:tcPr/>
                </a:tc>
                <a:extLst>
                  <a:ext uri="{0D108BD9-81ED-4DB2-BD59-A6C34878D82A}">
                    <a16:rowId xmlns:a16="http://schemas.microsoft.com/office/drawing/2014/main" val="1670800761"/>
                  </a:ext>
                </a:extLst>
              </a:tr>
              <a:tr h="370840">
                <a:tc>
                  <a:txBody>
                    <a:bodyPr/>
                    <a:lstStyle/>
                    <a:p>
                      <a:pPr marL="0" indent="0">
                        <a:buNone/>
                      </a:pPr>
                      <a:r>
                        <a:rPr lang="de-AT" dirty="0"/>
                        <a:t>Ableben des Ehepartners/eingetragenen Partners/Lebensgefährten, eines (Wahl- und Pflege-) Kindes, eines Elternteiles oder anderer naher Angehöriger, letztere</a:t>
                      </a:r>
                    </a:p>
                    <a:p>
                      <a:pPr marL="0" indent="0">
                        <a:buNone/>
                      </a:pPr>
                      <a:r>
                        <a:rPr lang="de-AT" dirty="0"/>
                        <a:t>wenn diese im gemeinsamen Haushalt gelebt haben</a:t>
                      </a:r>
                    </a:p>
                  </a:txBody>
                  <a:tcPr/>
                </a:tc>
                <a:tc>
                  <a:txBody>
                    <a:bodyPr/>
                    <a:lstStyle/>
                    <a:p>
                      <a:r>
                        <a:rPr lang="de-DE" dirty="0"/>
                        <a:t>3 Tage</a:t>
                      </a:r>
                      <a:endParaRPr lang="de-AT" dirty="0"/>
                    </a:p>
                  </a:txBody>
                  <a:tcPr/>
                </a:tc>
                <a:extLst>
                  <a:ext uri="{0D108BD9-81ED-4DB2-BD59-A6C34878D82A}">
                    <a16:rowId xmlns:a16="http://schemas.microsoft.com/office/drawing/2014/main" val="1212031612"/>
                  </a:ext>
                </a:extLst>
              </a:tr>
              <a:tr h="370840">
                <a:tc>
                  <a:txBody>
                    <a:bodyPr/>
                    <a:lstStyle/>
                    <a:p>
                      <a:pPr marL="0" indent="0">
                        <a:buNone/>
                      </a:pPr>
                      <a:r>
                        <a:rPr lang="de-AT" dirty="0"/>
                        <a:t>Teilnahme an der Bestattung naher Angehöriger,</a:t>
                      </a:r>
                    </a:p>
                    <a:p>
                      <a:pPr marL="0" indent="0">
                        <a:buNone/>
                      </a:pPr>
                      <a:r>
                        <a:rPr lang="de-AT" dirty="0"/>
                        <a:t>die nicht im gemeinsamen Haushalt</a:t>
                      </a:r>
                    </a:p>
                    <a:p>
                      <a:pPr marL="0" indent="0">
                        <a:buNone/>
                      </a:pPr>
                      <a:r>
                        <a:rPr lang="de-AT" dirty="0"/>
                        <a:t>gelebt haben</a:t>
                      </a:r>
                    </a:p>
                  </a:txBody>
                  <a:tcPr/>
                </a:tc>
                <a:tc>
                  <a:txBody>
                    <a:bodyPr/>
                    <a:lstStyle/>
                    <a:p>
                      <a:r>
                        <a:rPr lang="de-DE" dirty="0"/>
                        <a:t>1 Tag</a:t>
                      </a:r>
                      <a:endParaRPr lang="de-AT" dirty="0"/>
                    </a:p>
                  </a:txBody>
                  <a:tcPr/>
                </a:tc>
                <a:extLst>
                  <a:ext uri="{0D108BD9-81ED-4DB2-BD59-A6C34878D82A}">
                    <a16:rowId xmlns:a16="http://schemas.microsoft.com/office/drawing/2014/main" val="719970795"/>
                  </a:ext>
                </a:extLst>
              </a:tr>
              <a:tr h="370840">
                <a:tc>
                  <a:txBody>
                    <a:bodyPr/>
                    <a:lstStyle/>
                    <a:p>
                      <a:pPr marL="0" indent="0">
                        <a:buNone/>
                      </a:pPr>
                      <a:r>
                        <a:rPr lang="de-DE" dirty="0"/>
                        <a:t>Wohnungswechsel</a:t>
                      </a:r>
                      <a:endParaRPr lang="de-AT" dirty="0"/>
                    </a:p>
                  </a:txBody>
                  <a:tcPr/>
                </a:tc>
                <a:tc>
                  <a:txBody>
                    <a:bodyPr/>
                    <a:lstStyle/>
                    <a:p>
                      <a:r>
                        <a:rPr lang="de-DE" dirty="0"/>
                        <a:t>2 Tage</a:t>
                      </a:r>
                      <a:endParaRPr lang="de-AT" dirty="0"/>
                    </a:p>
                  </a:txBody>
                  <a:tcPr/>
                </a:tc>
                <a:extLst>
                  <a:ext uri="{0D108BD9-81ED-4DB2-BD59-A6C34878D82A}">
                    <a16:rowId xmlns:a16="http://schemas.microsoft.com/office/drawing/2014/main" val="2483132760"/>
                  </a:ext>
                </a:extLst>
              </a:tr>
            </a:tbl>
          </a:graphicData>
        </a:graphic>
      </p:graphicFrame>
    </p:spTree>
    <p:extLst>
      <p:ext uri="{BB962C8B-B14F-4D97-AF65-F5344CB8AC3E}">
        <p14:creationId xmlns:p14="http://schemas.microsoft.com/office/powerpoint/2010/main" val="1369789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6B781-8DE4-90A1-9AAC-CCFF7E11382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3C78F85-5DC6-A539-7891-E8B4E89F20C6}"/>
              </a:ext>
            </a:extLst>
          </p:cNvPr>
          <p:cNvSpPr>
            <a:spLocks noGrp="1"/>
          </p:cNvSpPr>
          <p:nvPr>
            <p:ph type="title"/>
          </p:nvPr>
        </p:nvSpPr>
        <p:spPr/>
        <p:txBody>
          <a:bodyPr/>
          <a:lstStyle/>
          <a:p>
            <a:r>
              <a:rPr lang="de-DE" dirty="0"/>
              <a:t>§ 8 Abs 3 </a:t>
            </a:r>
            <a:r>
              <a:rPr lang="de-DE" dirty="0" err="1"/>
              <a:t>AngG</a:t>
            </a:r>
            <a:endParaRPr lang="de-AT" dirty="0"/>
          </a:p>
        </p:txBody>
      </p:sp>
      <p:sp>
        <p:nvSpPr>
          <p:cNvPr id="3" name="Inhaltsplatzhalter 2">
            <a:extLst>
              <a:ext uri="{FF2B5EF4-FFF2-40B4-BE49-F238E27FC236}">
                <a16:creationId xmlns:a16="http://schemas.microsoft.com/office/drawing/2014/main" id="{80D321AE-CFDA-D6B1-E7DB-0E6977FD5B42}"/>
              </a:ext>
            </a:extLst>
          </p:cNvPr>
          <p:cNvSpPr>
            <a:spLocks noGrp="1"/>
          </p:cNvSpPr>
          <p:nvPr>
            <p:ph idx="1"/>
          </p:nvPr>
        </p:nvSpPr>
        <p:spPr/>
        <p:txBody>
          <a:bodyPr>
            <a:normAutofit/>
          </a:bodyPr>
          <a:lstStyle/>
          <a:p>
            <a:r>
              <a:rPr lang="de-DE" dirty="0"/>
              <a:t>Familiäre Pflichten, sittliche </a:t>
            </a:r>
            <a:r>
              <a:rPr lang="de-DE" dirty="0" err="1"/>
              <a:t>bzw</a:t>
            </a:r>
            <a:r>
              <a:rPr lang="de-DE" dirty="0"/>
              <a:t> religiöse Pflichten, öffentliche Pflichten, faktische Verhinderung </a:t>
            </a:r>
          </a:p>
          <a:p>
            <a:pPr marL="0" indent="0">
              <a:buNone/>
            </a:pPr>
            <a:r>
              <a:rPr lang="de-DE"/>
              <a:t>Aus </a:t>
            </a:r>
            <a:r>
              <a:rPr lang="de-DE" dirty="0"/>
              <a:t>der Judikatur (Einzelfallentscheidungen)</a:t>
            </a:r>
          </a:p>
          <a:p>
            <a:pPr marL="0" indent="0">
              <a:lnSpc>
                <a:spcPct val="110000"/>
              </a:lnSpc>
              <a:buNone/>
            </a:pPr>
            <a:r>
              <a:rPr lang="de-AT" sz="1900" dirty="0"/>
              <a:t>.. kann jede unvorhersehbare Kollision von Vertragspflichten mit einer höherwertigen Pflicht das ansonsten pflichtwidrige Unterlassen der Dienstleistung im Einzelfall rechtfertigen. Es ist eine Interessenabwägung bei Kollision der Arbeitsvertragspflichten mit anderweitigen privaten Pflichten vorzunehmen (</a:t>
            </a:r>
            <a:r>
              <a:rPr lang="de-AT" sz="1900" dirty="0" err="1"/>
              <a:t>ArbSlg</a:t>
            </a:r>
            <a:r>
              <a:rPr lang="de-AT" sz="1900" dirty="0"/>
              <a:t> 9578; 9672; 10.521 </a:t>
            </a:r>
            <a:r>
              <a:rPr lang="de-AT" sz="1900" dirty="0" err="1"/>
              <a:t>mwH</a:t>
            </a:r>
            <a:r>
              <a:rPr lang="de-AT" sz="1900" dirty="0"/>
              <a:t>; zuletzt </a:t>
            </a:r>
            <a:r>
              <a:rPr lang="de-AT" sz="1900" dirty="0">
                <a:hlinkClick r:id="rId2"/>
              </a:rPr>
              <a:t>9 Ob A 260/89</a:t>
            </a:r>
            <a:r>
              <a:rPr lang="de-AT" sz="1900" dirty="0"/>
              <a:t>). Ein rechtmäßiger Hinderungsgrund liegt in der Teilnahme am Begräbnis naher Verwandter oder anderer Personen, zu denen eine sonstige enge soziale Bindung besteht (</a:t>
            </a:r>
            <a:r>
              <a:rPr lang="de-AT" sz="1900" dirty="0" err="1"/>
              <a:t>ArbSlg</a:t>
            </a:r>
            <a:r>
              <a:rPr lang="de-AT" sz="1900" dirty="0"/>
              <a:t>. 9918)</a:t>
            </a:r>
          </a:p>
        </p:txBody>
      </p:sp>
    </p:spTree>
    <p:extLst>
      <p:ext uri="{BB962C8B-B14F-4D97-AF65-F5344CB8AC3E}">
        <p14:creationId xmlns:p14="http://schemas.microsoft.com/office/powerpoint/2010/main" val="2169398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636C15-F9E5-4882-A378-353EE662CB4F}"/>
              </a:ext>
            </a:extLst>
          </p:cNvPr>
          <p:cNvSpPr>
            <a:spLocks noGrp="1"/>
          </p:cNvSpPr>
          <p:nvPr>
            <p:ph type="ctrTitle"/>
          </p:nvPr>
        </p:nvSpPr>
        <p:spPr/>
        <p:txBody>
          <a:bodyPr/>
          <a:lstStyle/>
          <a:p>
            <a:r>
              <a:rPr lang="de-DE" dirty="0"/>
              <a:t>Vielen Dank!</a:t>
            </a:r>
            <a:endParaRPr lang="de-AT" dirty="0"/>
          </a:p>
        </p:txBody>
      </p:sp>
    </p:spTree>
    <p:extLst>
      <p:ext uri="{BB962C8B-B14F-4D97-AF65-F5344CB8AC3E}">
        <p14:creationId xmlns:p14="http://schemas.microsoft.com/office/powerpoint/2010/main" val="4035859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FE9D464-954C-4B88-88EE-BF163BBD89DB}"/>
              </a:ext>
            </a:extLst>
          </p:cNvPr>
          <p:cNvPicPr>
            <a:picLocks noChangeAspect="1"/>
          </p:cNvPicPr>
          <p:nvPr/>
        </p:nvPicPr>
        <p:blipFill rotWithShape="1">
          <a:blip r:embed="rId2"/>
          <a:srcRect t="36709"/>
          <a:stretch/>
        </p:blipFill>
        <p:spPr>
          <a:xfrm>
            <a:off x="2628809" y="1189359"/>
            <a:ext cx="6463433" cy="4293757"/>
          </a:xfrm>
          <a:prstGeom prst="rect">
            <a:avLst/>
          </a:prstGeom>
        </p:spPr>
      </p:pic>
      <p:sp>
        <p:nvSpPr>
          <p:cNvPr id="5" name="Rechteck 4">
            <a:extLst>
              <a:ext uri="{FF2B5EF4-FFF2-40B4-BE49-F238E27FC236}">
                <a16:creationId xmlns:a16="http://schemas.microsoft.com/office/drawing/2014/main" id="{0EFF2B2B-0B4E-48DD-8D84-36F4185C2E2E}"/>
              </a:ext>
            </a:extLst>
          </p:cNvPr>
          <p:cNvSpPr/>
          <p:nvPr/>
        </p:nvSpPr>
        <p:spPr>
          <a:xfrm>
            <a:off x="2562047" y="1059345"/>
            <a:ext cx="2889849" cy="543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&lt;&lt;&lt;&lt;&lt;&lt;&lt;&lt;&lt;&lt;&lt;&lt;&lt;&lt;&lt;&lt;&lt;&lt;&lt;</a:t>
            </a:r>
            <a:endParaRPr lang="de-AT" dirty="0"/>
          </a:p>
        </p:txBody>
      </p:sp>
      <p:sp>
        <p:nvSpPr>
          <p:cNvPr id="2" name="Titel 1">
            <a:extLst>
              <a:ext uri="{FF2B5EF4-FFF2-40B4-BE49-F238E27FC236}">
                <a16:creationId xmlns:a16="http://schemas.microsoft.com/office/drawing/2014/main" id="{13A765B7-D4AA-4D94-803B-DD0872230486}"/>
              </a:ext>
            </a:extLst>
          </p:cNvPr>
          <p:cNvSpPr>
            <a:spLocks noGrp="1"/>
          </p:cNvSpPr>
          <p:nvPr>
            <p:ph type="title"/>
          </p:nvPr>
        </p:nvSpPr>
        <p:spPr/>
        <p:txBody>
          <a:bodyPr/>
          <a:lstStyle/>
          <a:p>
            <a:r>
              <a:rPr lang="de-DE" dirty="0"/>
              <a:t>Wir bieten unseren Mitgliedern… </a:t>
            </a:r>
            <a:endParaRPr lang="de-AT" dirty="0"/>
          </a:p>
        </p:txBody>
      </p:sp>
    </p:spTree>
    <p:extLst>
      <p:ext uri="{BB962C8B-B14F-4D97-AF65-F5344CB8AC3E}">
        <p14:creationId xmlns:p14="http://schemas.microsoft.com/office/powerpoint/2010/main" val="2153662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0704D3-E9D9-4414-BA69-55660418C46A}"/>
              </a:ext>
            </a:extLst>
          </p:cNvPr>
          <p:cNvSpPr>
            <a:spLocks noGrp="1"/>
          </p:cNvSpPr>
          <p:nvPr>
            <p:ph type="title"/>
          </p:nvPr>
        </p:nvSpPr>
        <p:spPr>
          <a:xfrm>
            <a:off x="360000" y="360000"/>
            <a:ext cx="11452772" cy="1325563"/>
          </a:xfrm>
        </p:spPr>
        <p:txBody>
          <a:bodyPr anchor="ctr">
            <a:normAutofit/>
          </a:bodyPr>
          <a:lstStyle/>
          <a:p>
            <a:r>
              <a:rPr lang="de-AT" dirty="0"/>
              <a:t>Rechtsschutz</a:t>
            </a:r>
          </a:p>
        </p:txBody>
      </p:sp>
      <p:sp>
        <p:nvSpPr>
          <p:cNvPr id="3" name="Inhaltsplatzhalter 2">
            <a:extLst>
              <a:ext uri="{FF2B5EF4-FFF2-40B4-BE49-F238E27FC236}">
                <a16:creationId xmlns:a16="http://schemas.microsoft.com/office/drawing/2014/main" id="{4BC5E560-1BB0-4359-B0EF-349E2F5994F9}"/>
              </a:ext>
            </a:extLst>
          </p:cNvPr>
          <p:cNvSpPr>
            <a:spLocks noGrp="1"/>
          </p:cNvSpPr>
          <p:nvPr>
            <p:ph sz="half" idx="1"/>
          </p:nvPr>
        </p:nvSpPr>
        <p:spPr>
          <a:xfrm>
            <a:off x="360001" y="1825625"/>
            <a:ext cx="5659800" cy="3463925"/>
          </a:xfrm>
        </p:spPr>
        <p:txBody>
          <a:bodyPr>
            <a:normAutofit/>
          </a:bodyPr>
          <a:lstStyle/>
          <a:p>
            <a:r>
              <a:rPr lang="de-AT" sz="2000" dirty="0">
                <a:latin typeface="+mn-lt"/>
              </a:rPr>
              <a:t>Angelegenheiten, die das Lehr-, Arbeits- oder Dienstverhältnis betreffen</a:t>
            </a:r>
          </a:p>
          <a:p>
            <a:r>
              <a:rPr lang="de-AT" sz="2000" dirty="0">
                <a:latin typeface="+mn-lt"/>
              </a:rPr>
              <a:t>Fälle in unmittelbarem Zusammenhang mit der Ausübung einer gewerkschaftlichen Funktion</a:t>
            </a:r>
          </a:p>
          <a:p>
            <a:r>
              <a:rPr lang="de-AT" sz="2000" dirty="0">
                <a:latin typeface="+mn-lt"/>
              </a:rPr>
              <a:t>bzw. Tätigkeit als </a:t>
            </a:r>
            <a:r>
              <a:rPr lang="de-AT" sz="2000" dirty="0" err="1">
                <a:latin typeface="+mn-lt"/>
              </a:rPr>
              <a:t>Mandatar:in</a:t>
            </a:r>
            <a:r>
              <a:rPr lang="de-AT" sz="2000" dirty="0">
                <a:latin typeface="+mn-lt"/>
              </a:rPr>
              <a:t> einer Personalvertretung oder eines Betriebsrates</a:t>
            </a:r>
          </a:p>
          <a:p>
            <a:endParaRPr lang="de-AT" sz="2000" dirty="0">
              <a:latin typeface="+mn-lt"/>
            </a:endParaRPr>
          </a:p>
          <a:p>
            <a:r>
              <a:rPr lang="de-AT" sz="2000" dirty="0">
                <a:latin typeface="+mn-lt"/>
              </a:rPr>
              <a:t>Rechtsberatung</a:t>
            </a:r>
          </a:p>
        </p:txBody>
      </p:sp>
      <p:pic>
        <p:nvPicPr>
          <p:cNvPr id="5" name="Grafik 4">
            <a:extLst>
              <a:ext uri="{FF2B5EF4-FFF2-40B4-BE49-F238E27FC236}">
                <a16:creationId xmlns:a16="http://schemas.microsoft.com/office/drawing/2014/main" id="{3FC539A5-8013-F055-BC79-250D5024D0DA}"/>
              </a:ext>
            </a:extLst>
          </p:cNvPr>
          <p:cNvPicPr>
            <a:picLocks noChangeAspect="1"/>
          </p:cNvPicPr>
          <p:nvPr/>
        </p:nvPicPr>
        <p:blipFill>
          <a:blip r:embed="rId2"/>
          <a:stretch>
            <a:fillRect/>
          </a:stretch>
        </p:blipFill>
        <p:spPr>
          <a:xfrm>
            <a:off x="7824075" y="1825625"/>
            <a:ext cx="2336822" cy="3463926"/>
          </a:xfrm>
          <a:prstGeom prst="rect">
            <a:avLst/>
          </a:prstGeom>
          <a:noFill/>
        </p:spPr>
      </p:pic>
      <p:sp>
        <p:nvSpPr>
          <p:cNvPr id="6" name="Textfeld 5">
            <a:extLst>
              <a:ext uri="{FF2B5EF4-FFF2-40B4-BE49-F238E27FC236}">
                <a16:creationId xmlns:a16="http://schemas.microsoft.com/office/drawing/2014/main" id="{83804135-A78A-DB85-1C49-C348B5A6EB67}"/>
              </a:ext>
            </a:extLst>
          </p:cNvPr>
          <p:cNvSpPr txBox="1"/>
          <p:nvPr/>
        </p:nvSpPr>
        <p:spPr>
          <a:xfrm>
            <a:off x="360001" y="5289551"/>
            <a:ext cx="4211999" cy="369332"/>
          </a:xfrm>
          <a:prstGeom prst="rect">
            <a:avLst/>
          </a:prstGeom>
          <a:noFill/>
        </p:spPr>
        <p:txBody>
          <a:bodyPr wrap="square" rtlCol="0">
            <a:spAutoFit/>
          </a:bodyPr>
          <a:lstStyle/>
          <a:p>
            <a:r>
              <a:rPr lang="de-AT" dirty="0"/>
              <a:t>goed.at/</a:t>
            </a:r>
            <a:r>
              <a:rPr lang="de-AT" dirty="0" err="1"/>
              <a:t>rechtsschutz</a:t>
            </a:r>
            <a:endParaRPr lang="de-AT" dirty="0"/>
          </a:p>
        </p:txBody>
      </p:sp>
    </p:spTree>
    <p:extLst>
      <p:ext uri="{BB962C8B-B14F-4D97-AF65-F5344CB8AC3E}">
        <p14:creationId xmlns:p14="http://schemas.microsoft.com/office/powerpoint/2010/main" val="619565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C8549-5CC1-DE35-867E-9F7721DAF8B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A381307-F209-F107-A2E9-8B08F0B87D30}"/>
              </a:ext>
            </a:extLst>
          </p:cNvPr>
          <p:cNvSpPr>
            <a:spLocks noGrp="1"/>
          </p:cNvSpPr>
          <p:nvPr>
            <p:ph type="title"/>
          </p:nvPr>
        </p:nvSpPr>
        <p:spPr>
          <a:xfrm>
            <a:off x="360000" y="425884"/>
            <a:ext cx="8721369" cy="904571"/>
          </a:xfrm>
        </p:spPr>
        <p:txBody>
          <a:bodyPr vert="horz" lIns="0" tIns="45720" rIns="91440" bIns="45720" rtlCol="0" anchor="b" anchorCtr="0">
            <a:noAutofit/>
          </a:bodyPr>
          <a:lstStyle/>
          <a:p>
            <a:r>
              <a:rPr lang="de-DE" sz="4400" kern="1200" baseline="0" dirty="0">
                <a:latin typeface="Fira Sans Condensed ExtraBold" panose="020B0603050000020004" pitchFamily="34" charset="0"/>
                <a:ea typeface="+mj-ea"/>
                <a:cs typeface="+mj-cs"/>
              </a:rPr>
              <a:t>Hilfe bei Konflikten am Arbeitsplatz</a:t>
            </a:r>
          </a:p>
        </p:txBody>
      </p:sp>
      <p:sp>
        <p:nvSpPr>
          <p:cNvPr id="4" name="Textfeld 3">
            <a:extLst>
              <a:ext uri="{FF2B5EF4-FFF2-40B4-BE49-F238E27FC236}">
                <a16:creationId xmlns:a16="http://schemas.microsoft.com/office/drawing/2014/main" id="{DE8A6D47-78E9-AEA1-B9E5-98605F8EB3A4}"/>
              </a:ext>
            </a:extLst>
          </p:cNvPr>
          <p:cNvSpPr txBox="1"/>
          <p:nvPr/>
        </p:nvSpPr>
        <p:spPr>
          <a:xfrm>
            <a:off x="427499" y="1770685"/>
            <a:ext cx="6369266" cy="3232150"/>
          </a:xfrm>
          <a:prstGeom prst="rect">
            <a:avLst/>
          </a:prstGeom>
        </p:spPr>
        <p:txBody>
          <a:bodyPr vert="horz" lIns="91440" tIns="45720" rIns="91440" bIns="45720" rtlCol="0">
            <a:normAutofit lnSpcReduction="10000"/>
          </a:bodyPr>
          <a:lstStyle/>
          <a:p>
            <a:pPr marL="228600" indent="-228600">
              <a:lnSpc>
                <a:spcPct val="90000"/>
              </a:lnSpc>
              <a:spcBef>
                <a:spcPts val="1000"/>
              </a:spcBef>
              <a:buFont typeface="Arial" panose="020B0604020202020204" pitchFamily="34" charset="0"/>
              <a:buChar char="•"/>
            </a:pPr>
            <a:r>
              <a:rPr lang="de-AT" sz="2000" dirty="0"/>
              <a:t>Einzelgespräche</a:t>
            </a:r>
          </a:p>
          <a:p>
            <a:pPr marL="228600" indent="-228600">
              <a:lnSpc>
                <a:spcPct val="90000"/>
              </a:lnSpc>
              <a:spcBef>
                <a:spcPts val="1000"/>
              </a:spcBef>
              <a:buFont typeface="Arial" panose="020B0604020202020204" pitchFamily="34" charset="0"/>
              <a:buChar char="•"/>
            </a:pPr>
            <a:r>
              <a:rPr lang="de-AT" sz="2000" dirty="0"/>
              <a:t>Erarbeitung einer Anti-Konflikt- </a:t>
            </a:r>
            <a:r>
              <a:rPr lang="de-AT" sz="2000" dirty="0" err="1"/>
              <a:t>bzw</a:t>
            </a:r>
            <a:r>
              <a:rPr lang="de-AT" sz="2000" dirty="0"/>
              <a:t> Mobbingstrategie</a:t>
            </a:r>
          </a:p>
          <a:p>
            <a:pPr marL="228600" indent="-228600">
              <a:lnSpc>
                <a:spcPct val="90000"/>
              </a:lnSpc>
              <a:spcBef>
                <a:spcPts val="1000"/>
              </a:spcBef>
              <a:buFont typeface="Arial" panose="020B0604020202020204" pitchFamily="34" charset="0"/>
              <a:buChar char="•"/>
            </a:pPr>
            <a:r>
              <a:rPr lang="de-AT" sz="2000" dirty="0"/>
              <a:t>Begleitung bei schrittweiser Umsetzung der erarbeiteten Strategie</a:t>
            </a:r>
          </a:p>
          <a:p>
            <a:pPr marL="228600" indent="-228600">
              <a:lnSpc>
                <a:spcPct val="90000"/>
              </a:lnSpc>
              <a:spcBef>
                <a:spcPts val="1000"/>
              </a:spcBef>
              <a:buFont typeface="Arial" panose="020B0604020202020204" pitchFamily="34" charset="0"/>
              <a:buChar char="•"/>
            </a:pPr>
            <a:r>
              <a:rPr lang="de-AT" sz="2000" dirty="0"/>
              <a:t>Wissensvermittlung über Prävention</a:t>
            </a:r>
          </a:p>
          <a:p>
            <a:pPr marL="228600" indent="-228600">
              <a:lnSpc>
                <a:spcPct val="90000"/>
              </a:lnSpc>
              <a:spcBef>
                <a:spcPts val="1000"/>
              </a:spcBef>
              <a:buFont typeface="Arial" panose="020B0604020202020204" pitchFamily="34" charset="0"/>
              <a:buChar char="•"/>
            </a:pPr>
            <a:r>
              <a:rPr lang="de-AT" sz="2000" dirty="0"/>
              <a:t>Stärkung und Beratung der </a:t>
            </a:r>
            <a:r>
              <a:rPr lang="de-AT" sz="2000" dirty="0" err="1"/>
              <a:t>Betriebsrät:innen</a:t>
            </a:r>
            <a:endParaRPr lang="de-AT" sz="2000" dirty="0"/>
          </a:p>
          <a:p>
            <a:pPr marL="228600" indent="-228600">
              <a:lnSpc>
                <a:spcPct val="90000"/>
              </a:lnSpc>
              <a:spcBef>
                <a:spcPts val="1000"/>
              </a:spcBef>
              <a:buFont typeface="Arial" panose="020B0604020202020204" pitchFamily="34" charset="0"/>
              <a:buChar char="•"/>
            </a:pPr>
            <a:r>
              <a:rPr lang="de-AT" sz="2000" dirty="0"/>
              <a:t>Aufklärung über negative Konsequenzen von Mobbing</a:t>
            </a:r>
          </a:p>
          <a:p>
            <a:pPr marL="228600" indent="-228600">
              <a:lnSpc>
                <a:spcPct val="90000"/>
              </a:lnSpc>
              <a:spcBef>
                <a:spcPts val="1000"/>
              </a:spcBef>
              <a:buFont typeface="Arial" panose="020B0604020202020204" pitchFamily="34" charset="0"/>
              <a:buChar char="•"/>
            </a:pPr>
            <a:r>
              <a:rPr lang="de-AT" sz="2000" dirty="0"/>
              <a:t>Sensibilisierung von Führungskräften zum Thema Mobbing </a:t>
            </a:r>
          </a:p>
        </p:txBody>
      </p:sp>
      <p:sp>
        <p:nvSpPr>
          <p:cNvPr id="10" name="Textfeld 9">
            <a:extLst>
              <a:ext uri="{FF2B5EF4-FFF2-40B4-BE49-F238E27FC236}">
                <a16:creationId xmlns:a16="http://schemas.microsoft.com/office/drawing/2014/main" id="{3945466A-C080-4FC7-7976-6E4B240A14EA}"/>
              </a:ext>
            </a:extLst>
          </p:cNvPr>
          <p:cNvSpPr txBox="1"/>
          <p:nvPr/>
        </p:nvSpPr>
        <p:spPr>
          <a:xfrm>
            <a:off x="360001" y="5289551"/>
            <a:ext cx="4211999" cy="369332"/>
          </a:xfrm>
          <a:prstGeom prst="rect">
            <a:avLst/>
          </a:prstGeom>
          <a:noFill/>
        </p:spPr>
        <p:txBody>
          <a:bodyPr wrap="square" rtlCol="0">
            <a:spAutoFit/>
          </a:bodyPr>
          <a:lstStyle/>
          <a:p>
            <a:r>
              <a:rPr lang="de-AT" dirty="0"/>
              <a:t>goed.at/</a:t>
            </a:r>
            <a:r>
              <a:rPr lang="de-AT" dirty="0" err="1"/>
              <a:t>mobbingberatung</a:t>
            </a:r>
            <a:endParaRPr lang="de-AT" dirty="0"/>
          </a:p>
        </p:txBody>
      </p:sp>
      <p:pic>
        <p:nvPicPr>
          <p:cNvPr id="5" name="Grafik 4">
            <a:extLst>
              <a:ext uri="{FF2B5EF4-FFF2-40B4-BE49-F238E27FC236}">
                <a16:creationId xmlns:a16="http://schemas.microsoft.com/office/drawing/2014/main" id="{D8CD68C0-8717-D18A-AFD5-669DB62116F4}"/>
              </a:ext>
            </a:extLst>
          </p:cNvPr>
          <p:cNvPicPr>
            <a:picLocks noChangeAspect="1"/>
          </p:cNvPicPr>
          <p:nvPr/>
        </p:nvPicPr>
        <p:blipFill>
          <a:blip r:embed="rId2"/>
          <a:stretch>
            <a:fillRect/>
          </a:stretch>
        </p:blipFill>
        <p:spPr>
          <a:xfrm>
            <a:off x="7089058" y="2175387"/>
            <a:ext cx="2157266" cy="2824316"/>
          </a:xfrm>
          <a:prstGeom prst="rect">
            <a:avLst/>
          </a:prstGeom>
        </p:spPr>
      </p:pic>
      <p:pic>
        <p:nvPicPr>
          <p:cNvPr id="7" name="Grafik 6">
            <a:extLst>
              <a:ext uri="{FF2B5EF4-FFF2-40B4-BE49-F238E27FC236}">
                <a16:creationId xmlns:a16="http://schemas.microsoft.com/office/drawing/2014/main" id="{95F324AD-EB67-4CBE-DB6E-305D86AC043D}"/>
              </a:ext>
            </a:extLst>
          </p:cNvPr>
          <p:cNvPicPr>
            <a:picLocks noChangeAspect="1"/>
          </p:cNvPicPr>
          <p:nvPr/>
        </p:nvPicPr>
        <p:blipFill>
          <a:blip r:embed="rId3"/>
          <a:stretch>
            <a:fillRect/>
          </a:stretch>
        </p:blipFill>
        <p:spPr>
          <a:xfrm>
            <a:off x="9246324" y="2175387"/>
            <a:ext cx="2192006" cy="2824316"/>
          </a:xfrm>
          <a:prstGeom prst="rect">
            <a:avLst/>
          </a:prstGeom>
        </p:spPr>
      </p:pic>
    </p:spTree>
    <p:extLst>
      <p:ext uri="{BB962C8B-B14F-4D97-AF65-F5344CB8AC3E}">
        <p14:creationId xmlns:p14="http://schemas.microsoft.com/office/powerpoint/2010/main" val="2988008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8E4D6-14A3-2B8C-3386-26CA0814307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FFBE667-EA5F-FFEF-8AC5-87456511B4C4}"/>
              </a:ext>
            </a:extLst>
          </p:cNvPr>
          <p:cNvSpPr>
            <a:spLocks noGrp="1"/>
          </p:cNvSpPr>
          <p:nvPr>
            <p:ph type="title"/>
          </p:nvPr>
        </p:nvSpPr>
        <p:spPr>
          <a:xfrm>
            <a:off x="360000" y="360000"/>
            <a:ext cx="11452772" cy="1325563"/>
          </a:xfrm>
        </p:spPr>
        <p:txBody>
          <a:bodyPr anchor="ctr">
            <a:normAutofit/>
          </a:bodyPr>
          <a:lstStyle/>
          <a:p>
            <a:r>
              <a:rPr lang="de-AT" dirty="0"/>
              <a:t>Schulungen &amp; Seminare</a:t>
            </a:r>
          </a:p>
        </p:txBody>
      </p:sp>
      <p:sp>
        <p:nvSpPr>
          <p:cNvPr id="3" name="Inhaltsplatzhalter 2">
            <a:extLst>
              <a:ext uri="{FF2B5EF4-FFF2-40B4-BE49-F238E27FC236}">
                <a16:creationId xmlns:a16="http://schemas.microsoft.com/office/drawing/2014/main" id="{B9FFCFAF-F858-5298-F043-7248D45F06F6}"/>
              </a:ext>
            </a:extLst>
          </p:cNvPr>
          <p:cNvSpPr>
            <a:spLocks noGrp="1"/>
          </p:cNvSpPr>
          <p:nvPr>
            <p:ph sz="half" idx="1"/>
          </p:nvPr>
        </p:nvSpPr>
        <p:spPr>
          <a:xfrm>
            <a:off x="360001" y="1825625"/>
            <a:ext cx="5659800" cy="3463925"/>
          </a:xfrm>
        </p:spPr>
        <p:txBody>
          <a:bodyPr>
            <a:normAutofit/>
          </a:bodyPr>
          <a:lstStyle/>
          <a:p>
            <a:r>
              <a:rPr lang="de-AT" sz="2000" dirty="0">
                <a:latin typeface="+mn-lt"/>
              </a:rPr>
              <a:t>Schulungen für unsere Mitglieder, </a:t>
            </a:r>
            <a:r>
              <a:rPr lang="de-AT" sz="2000" dirty="0" err="1">
                <a:latin typeface="+mn-lt"/>
              </a:rPr>
              <a:t>Funktionär:innen</a:t>
            </a:r>
            <a:r>
              <a:rPr lang="de-AT" sz="2000" dirty="0">
                <a:latin typeface="+mn-lt"/>
              </a:rPr>
              <a:t> sowie </a:t>
            </a:r>
            <a:r>
              <a:rPr lang="de-AT" sz="2000" dirty="0" err="1">
                <a:latin typeface="+mn-lt"/>
              </a:rPr>
              <a:t>Betriebsrät:innen</a:t>
            </a:r>
            <a:endParaRPr lang="de-AT" sz="2000" dirty="0">
              <a:latin typeface="+mn-lt"/>
            </a:endParaRPr>
          </a:p>
          <a:p>
            <a:r>
              <a:rPr lang="de-AT" sz="2000" dirty="0">
                <a:latin typeface="+mn-lt"/>
              </a:rPr>
              <a:t>Seminare zu Themen wie „Pensionsrecht“, „Arbeitsverfassungsgesetz“ </a:t>
            </a:r>
          </a:p>
          <a:p>
            <a:r>
              <a:rPr lang="de-AT" sz="2000" dirty="0">
                <a:latin typeface="+mn-lt"/>
              </a:rPr>
              <a:t>Schulungskurse und Seminare für </a:t>
            </a:r>
            <a:r>
              <a:rPr lang="de-AT" sz="2000" dirty="0" err="1">
                <a:latin typeface="+mn-lt"/>
              </a:rPr>
              <a:t>Laienrichter:innen</a:t>
            </a:r>
            <a:endParaRPr lang="de-AT" sz="2000" dirty="0">
              <a:latin typeface="+mn-lt"/>
            </a:endParaRPr>
          </a:p>
          <a:p>
            <a:r>
              <a:rPr lang="de-AT" sz="2000" dirty="0">
                <a:latin typeface="+mn-lt"/>
              </a:rPr>
              <a:t>Schulungskurse des VÖGB</a:t>
            </a:r>
          </a:p>
        </p:txBody>
      </p:sp>
      <p:pic>
        <p:nvPicPr>
          <p:cNvPr id="5" name="Grafik 4">
            <a:extLst>
              <a:ext uri="{FF2B5EF4-FFF2-40B4-BE49-F238E27FC236}">
                <a16:creationId xmlns:a16="http://schemas.microsoft.com/office/drawing/2014/main" id="{A7785692-1DD6-E6D2-DBB5-49D6E7B3C06F}"/>
              </a:ext>
            </a:extLst>
          </p:cNvPr>
          <p:cNvPicPr>
            <a:picLocks noChangeAspect="1"/>
          </p:cNvPicPr>
          <p:nvPr/>
        </p:nvPicPr>
        <p:blipFill>
          <a:blip r:embed="rId2"/>
          <a:stretch>
            <a:fillRect/>
          </a:stretch>
        </p:blipFill>
        <p:spPr>
          <a:xfrm>
            <a:off x="6172200" y="1834462"/>
            <a:ext cx="5640572" cy="3446251"/>
          </a:xfrm>
          <a:prstGeom prst="rect">
            <a:avLst/>
          </a:prstGeom>
          <a:noFill/>
        </p:spPr>
      </p:pic>
      <p:sp>
        <p:nvSpPr>
          <p:cNvPr id="6" name="Textfeld 5">
            <a:extLst>
              <a:ext uri="{FF2B5EF4-FFF2-40B4-BE49-F238E27FC236}">
                <a16:creationId xmlns:a16="http://schemas.microsoft.com/office/drawing/2014/main" id="{98B9CAFB-DB7F-8805-0205-0BAB409C97C6}"/>
              </a:ext>
            </a:extLst>
          </p:cNvPr>
          <p:cNvSpPr txBox="1"/>
          <p:nvPr/>
        </p:nvSpPr>
        <p:spPr>
          <a:xfrm>
            <a:off x="360001" y="5289551"/>
            <a:ext cx="4211999" cy="369332"/>
          </a:xfrm>
          <a:prstGeom prst="rect">
            <a:avLst/>
          </a:prstGeom>
          <a:noFill/>
        </p:spPr>
        <p:txBody>
          <a:bodyPr wrap="square" rtlCol="0">
            <a:spAutoFit/>
          </a:bodyPr>
          <a:lstStyle/>
          <a:p>
            <a:r>
              <a:rPr lang="de-AT" dirty="0"/>
              <a:t>goed.at/</a:t>
            </a:r>
            <a:r>
              <a:rPr lang="de-AT" dirty="0" err="1"/>
              <a:t>schulung</a:t>
            </a:r>
            <a:endParaRPr lang="de-AT" dirty="0"/>
          </a:p>
        </p:txBody>
      </p:sp>
    </p:spTree>
    <p:extLst>
      <p:ext uri="{BB962C8B-B14F-4D97-AF65-F5344CB8AC3E}">
        <p14:creationId xmlns:p14="http://schemas.microsoft.com/office/powerpoint/2010/main" val="2746974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C8848-48AD-7821-51E4-89DDE286CFA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0CA4A6B-AB69-5791-0CB5-942597C783D2}"/>
              </a:ext>
            </a:extLst>
          </p:cNvPr>
          <p:cNvSpPr>
            <a:spLocks noGrp="1"/>
          </p:cNvSpPr>
          <p:nvPr>
            <p:ph type="title"/>
          </p:nvPr>
        </p:nvSpPr>
        <p:spPr>
          <a:xfrm>
            <a:off x="560416" y="701976"/>
            <a:ext cx="4929550" cy="908014"/>
          </a:xfrm>
        </p:spPr>
        <p:txBody>
          <a:bodyPr anchor="b">
            <a:normAutofit/>
          </a:bodyPr>
          <a:lstStyle/>
          <a:p>
            <a:r>
              <a:rPr lang="de-DE" sz="4400" dirty="0"/>
              <a:t>Verhandlungen</a:t>
            </a:r>
            <a:endParaRPr lang="de-AT" sz="4400" dirty="0"/>
          </a:p>
        </p:txBody>
      </p:sp>
      <p:pic>
        <p:nvPicPr>
          <p:cNvPr id="5" name="Grafik 4">
            <a:extLst>
              <a:ext uri="{FF2B5EF4-FFF2-40B4-BE49-F238E27FC236}">
                <a16:creationId xmlns:a16="http://schemas.microsoft.com/office/drawing/2014/main" id="{AFD5574E-D776-D686-1B29-EA3BFDB4E733}"/>
              </a:ext>
            </a:extLst>
          </p:cNvPr>
          <p:cNvPicPr>
            <a:picLocks noChangeAspect="1"/>
          </p:cNvPicPr>
          <p:nvPr/>
        </p:nvPicPr>
        <p:blipFill>
          <a:blip r:embed="rId2"/>
          <a:srcRect l="30349" r="-30349"/>
          <a:stretch>
            <a:fillRect/>
          </a:stretch>
        </p:blipFill>
        <p:spPr>
          <a:xfrm>
            <a:off x="6096000" y="1609990"/>
            <a:ext cx="5735999" cy="3588497"/>
          </a:xfrm>
          <a:prstGeom prst="rect">
            <a:avLst/>
          </a:prstGeom>
          <a:noFill/>
        </p:spPr>
      </p:pic>
      <p:sp>
        <p:nvSpPr>
          <p:cNvPr id="3" name="Inhaltsplatzhalter 2">
            <a:extLst>
              <a:ext uri="{FF2B5EF4-FFF2-40B4-BE49-F238E27FC236}">
                <a16:creationId xmlns:a16="http://schemas.microsoft.com/office/drawing/2014/main" id="{DF4FC34F-106F-4BFF-107F-E7172B50F16E}"/>
              </a:ext>
            </a:extLst>
          </p:cNvPr>
          <p:cNvSpPr>
            <a:spLocks noGrp="1"/>
          </p:cNvSpPr>
          <p:nvPr>
            <p:ph type="body" sz="half" idx="2"/>
          </p:nvPr>
        </p:nvSpPr>
        <p:spPr>
          <a:xfrm>
            <a:off x="360000" y="2057400"/>
            <a:ext cx="4929550" cy="3232150"/>
          </a:xfrm>
        </p:spPr>
        <p:txBody>
          <a:bodyPr>
            <a:normAutofit/>
          </a:bodyPr>
          <a:lstStyle/>
          <a:p>
            <a:pPr marL="285750" indent="-285750">
              <a:buFont typeface="Arial" panose="020B0604020202020204" pitchFamily="34" charset="0"/>
              <a:buChar char="•"/>
            </a:pPr>
            <a:r>
              <a:rPr lang="de-DE" sz="2000" dirty="0"/>
              <a:t>Verhandlungen zu Dienst-, Besoldungs- und Pensionsrecht</a:t>
            </a:r>
          </a:p>
          <a:p>
            <a:pPr marL="285750" indent="-285750">
              <a:buFont typeface="Arial" panose="020B0604020202020204" pitchFamily="34" charset="0"/>
              <a:buChar char="•"/>
            </a:pPr>
            <a:r>
              <a:rPr lang="de-DE" sz="2000" dirty="0"/>
              <a:t>Kollektivvertragsverhandlungen</a:t>
            </a:r>
          </a:p>
          <a:p>
            <a:pPr marL="285750" indent="-285750">
              <a:buFont typeface="Arial" panose="020B0604020202020204" pitchFamily="34" charset="0"/>
              <a:buChar char="•"/>
            </a:pPr>
            <a:endParaRPr lang="de-AT" sz="2000" dirty="0"/>
          </a:p>
        </p:txBody>
      </p:sp>
      <p:sp>
        <p:nvSpPr>
          <p:cNvPr id="6" name="Textfeld 5">
            <a:extLst>
              <a:ext uri="{FF2B5EF4-FFF2-40B4-BE49-F238E27FC236}">
                <a16:creationId xmlns:a16="http://schemas.microsoft.com/office/drawing/2014/main" id="{A916FCBF-432B-A4AF-9EA6-8C52016CBB2C}"/>
              </a:ext>
            </a:extLst>
          </p:cNvPr>
          <p:cNvSpPr txBox="1"/>
          <p:nvPr/>
        </p:nvSpPr>
        <p:spPr>
          <a:xfrm>
            <a:off x="2927241" y="5274480"/>
            <a:ext cx="2119963" cy="369332"/>
          </a:xfrm>
          <a:prstGeom prst="rect">
            <a:avLst/>
          </a:prstGeom>
          <a:noFill/>
        </p:spPr>
        <p:txBody>
          <a:bodyPr wrap="square" rtlCol="0">
            <a:spAutoFit/>
          </a:bodyPr>
          <a:lstStyle/>
          <a:p>
            <a:r>
              <a:rPr lang="de-AT" dirty="0"/>
              <a:t>goed.at/</a:t>
            </a:r>
            <a:r>
              <a:rPr lang="de-AT" dirty="0" err="1"/>
              <a:t>dienstrecht</a:t>
            </a:r>
            <a:endParaRPr lang="de-AT" dirty="0"/>
          </a:p>
        </p:txBody>
      </p:sp>
      <p:sp>
        <p:nvSpPr>
          <p:cNvPr id="7" name="Textfeld 6">
            <a:extLst>
              <a:ext uri="{FF2B5EF4-FFF2-40B4-BE49-F238E27FC236}">
                <a16:creationId xmlns:a16="http://schemas.microsoft.com/office/drawing/2014/main" id="{E295ABC0-3A6A-F9EB-A445-EF74EE8D6328}"/>
              </a:ext>
            </a:extLst>
          </p:cNvPr>
          <p:cNvSpPr txBox="1"/>
          <p:nvPr/>
        </p:nvSpPr>
        <p:spPr>
          <a:xfrm>
            <a:off x="5158040" y="5257284"/>
            <a:ext cx="2119963" cy="369332"/>
          </a:xfrm>
          <a:prstGeom prst="rect">
            <a:avLst/>
          </a:prstGeom>
          <a:noFill/>
        </p:spPr>
        <p:txBody>
          <a:bodyPr wrap="square" rtlCol="0">
            <a:spAutoFit/>
          </a:bodyPr>
          <a:lstStyle/>
          <a:p>
            <a:r>
              <a:rPr lang="de-AT" dirty="0"/>
              <a:t>goed.at/</a:t>
            </a:r>
            <a:r>
              <a:rPr lang="de-AT" dirty="0" err="1"/>
              <a:t>besoldung</a:t>
            </a:r>
            <a:endParaRPr lang="de-AT" dirty="0"/>
          </a:p>
        </p:txBody>
      </p:sp>
      <p:sp>
        <p:nvSpPr>
          <p:cNvPr id="8" name="Textfeld 7">
            <a:extLst>
              <a:ext uri="{FF2B5EF4-FFF2-40B4-BE49-F238E27FC236}">
                <a16:creationId xmlns:a16="http://schemas.microsoft.com/office/drawing/2014/main" id="{383FDEC9-3AD4-8F9D-5889-33EBE867BC72}"/>
              </a:ext>
            </a:extLst>
          </p:cNvPr>
          <p:cNvSpPr txBox="1"/>
          <p:nvPr/>
        </p:nvSpPr>
        <p:spPr>
          <a:xfrm>
            <a:off x="360000" y="5277366"/>
            <a:ext cx="2809587" cy="369332"/>
          </a:xfrm>
          <a:prstGeom prst="rect">
            <a:avLst/>
          </a:prstGeom>
          <a:noFill/>
        </p:spPr>
        <p:txBody>
          <a:bodyPr wrap="square" rtlCol="0">
            <a:spAutoFit/>
          </a:bodyPr>
          <a:lstStyle/>
          <a:p>
            <a:r>
              <a:rPr lang="de-AT" dirty="0"/>
              <a:t>goed.at/</a:t>
            </a:r>
            <a:r>
              <a:rPr lang="de-AT" dirty="0" err="1"/>
              <a:t>kollektivverträge</a:t>
            </a:r>
            <a:endParaRPr lang="de-AT" dirty="0"/>
          </a:p>
        </p:txBody>
      </p:sp>
    </p:spTree>
    <p:extLst>
      <p:ext uri="{BB962C8B-B14F-4D97-AF65-F5344CB8AC3E}">
        <p14:creationId xmlns:p14="http://schemas.microsoft.com/office/powerpoint/2010/main" val="1517733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2B544-91EB-9DBE-6815-DFD88715CB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2905959-DF9B-ED10-DE2D-5297693EC1D7}"/>
              </a:ext>
            </a:extLst>
          </p:cNvPr>
          <p:cNvSpPr>
            <a:spLocks noGrp="1"/>
          </p:cNvSpPr>
          <p:nvPr>
            <p:ph type="title"/>
          </p:nvPr>
        </p:nvSpPr>
        <p:spPr>
          <a:xfrm>
            <a:off x="404594" y="485630"/>
            <a:ext cx="7925214" cy="779498"/>
          </a:xfrm>
        </p:spPr>
        <p:txBody>
          <a:bodyPr vert="horz" lIns="0" tIns="45720" rIns="91440" bIns="45720" rtlCol="0" anchor="b" anchorCtr="0">
            <a:noAutofit/>
          </a:bodyPr>
          <a:lstStyle/>
          <a:p>
            <a:r>
              <a:rPr lang="de-DE" sz="4400" kern="1200" baseline="0" dirty="0">
                <a:latin typeface="Fira Sans Condensed ExtraBold" panose="020B0603050000020004" pitchFamily="34" charset="0"/>
                <a:ea typeface="+mj-ea"/>
                <a:cs typeface="+mj-cs"/>
              </a:rPr>
              <a:t>Frauen im Öffentlichen Dienst</a:t>
            </a:r>
          </a:p>
        </p:txBody>
      </p:sp>
      <p:pic>
        <p:nvPicPr>
          <p:cNvPr id="9" name="Grafik 8">
            <a:extLst>
              <a:ext uri="{FF2B5EF4-FFF2-40B4-BE49-F238E27FC236}">
                <a16:creationId xmlns:a16="http://schemas.microsoft.com/office/drawing/2014/main" id="{3FB59444-4506-FA21-50B8-E40517C71B89}"/>
              </a:ext>
            </a:extLst>
          </p:cNvPr>
          <p:cNvPicPr>
            <a:picLocks noChangeAspect="1"/>
          </p:cNvPicPr>
          <p:nvPr/>
        </p:nvPicPr>
        <p:blipFill>
          <a:blip r:embed="rId2"/>
          <a:stretch>
            <a:fillRect/>
          </a:stretch>
        </p:blipFill>
        <p:spPr>
          <a:xfrm>
            <a:off x="7527523" y="1503123"/>
            <a:ext cx="3207283" cy="3761374"/>
          </a:xfrm>
          <a:prstGeom prst="rect">
            <a:avLst/>
          </a:prstGeom>
          <a:noFill/>
        </p:spPr>
      </p:pic>
      <p:sp>
        <p:nvSpPr>
          <p:cNvPr id="4" name="Textfeld 3">
            <a:extLst>
              <a:ext uri="{FF2B5EF4-FFF2-40B4-BE49-F238E27FC236}">
                <a16:creationId xmlns:a16="http://schemas.microsoft.com/office/drawing/2014/main" id="{77714B16-8CD7-CE88-4336-7A6DFCC36C69}"/>
              </a:ext>
            </a:extLst>
          </p:cNvPr>
          <p:cNvSpPr txBox="1"/>
          <p:nvPr/>
        </p:nvSpPr>
        <p:spPr>
          <a:xfrm>
            <a:off x="404594" y="1639343"/>
            <a:ext cx="6380013" cy="3232150"/>
          </a:xfrm>
          <a:prstGeom prst="rect">
            <a:avLst/>
          </a:prstGeom>
        </p:spPr>
        <p:txBody>
          <a:bodyPr vert="horz" lIns="91440" tIns="45720" rIns="91440" bIns="45720" rtlCol="0">
            <a:normAutofit/>
          </a:bodyPr>
          <a:lstStyle/>
          <a:p>
            <a:pPr marL="285750" indent="-285750">
              <a:buFont typeface="Arial" panose="020B0604020202020204" pitchFamily="34" charset="0"/>
              <a:buChar char="•"/>
            </a:pPr>
            <a:r>
              <a:rPr lang="de-AT" sz="2000" dirty="0"/>
              <a:t>Gleichbehandlung</a:t>
            </a:r>
          </a:p>
          <a:p>
            <a:pPr marL="285750" indent="-285750">
              <a:buFont typeface="Arial" panose="020B0604020202020204" pitchFamily="34" charset="0"/>
              <a:buChar char="•"/>
            </a:pPr>
            <a:r>
              <a:rPr lang="de-AT" sz="2000" dirty="0"/>
              <a:t>Vereinbarkeit von Familie und Beruf</a:t>
            </a:r>
          </a:p>
          <a:p>
            <a:pPr marL="285750" indent="-285750">
              <a:buFont typeface="Arial" panose="020B0604020202020204" pitchFamily="34" charset="0"/>
              <a:buChar char="•"/>
            </a:pPr>
            <a:r>
              <a:rPr lang="de-AT" sz="2000" dirty="0"/>
              <a:t>Präventionsmaßnahmen zur psychischen Gesundheitsförderung</a:t>
            </a:r>
          </a:p>
          <a:p>
            <a:pPr marL="285750" indent="-285750">
              <a:buFont typeface="Arial" panose="020B0604020202020204" pitchFamily="34" charset="0"/>
              <a:buChar char="•"/>
            </a:pPr>
            <a:r>
              <a:rPr lang="de-AT" sz="2000" dirty="0"/>
              <a:t>Verbesserung der gesetzlichen Rahmenbedingungen bei Arbeitszeitflexibilisierung, Teilzeit und Karenzmöglichkeiten, Kinderbetreuungsmöglichkeiten,..</a:t>
            </a:r>
          </a:p>
          <a:p>
            <a:pPr marL="285750" indent="-285750">
              <a:buFont typeface="Arial" panose="020B0604020202020204" pitchFamily="34" charset="0"/>
              <a:buChar char="•"/>
            </a:pPr>
            <a:r>
              <a:rPr lang="de-AT" sz="2000" dirty="0"/>
              <a:t>Beratung für Mütter und Väter vor und nach der Geburt eines Kindes</a:t>
            </a:r>
          </a:p>
        </p:txBody>
      </p:sp>
      <p:sp>
        <p:nvSpPr>
          <p:cNvPr id="10" name="Textfeld 9">
            <a:extLst>
              <a:ext uri="{FF2B5EF4-FFF2-40B4-BE49-F238E27FC236}">
                <a16:creationId xmlns:a16="http://schemas.microsoft.com/office/drawing/2014/main" id="{9FCBACDF-2E7A-0111-B28D-77BEFEB94DC7}"/>
              </a:ext>
            </a:extLst>
          </p:cNvPr>
          <p:cNvSpPr txBox="1"/>
          <p:nvPr/>
        </p:nvSpPr>
        <p:spPr>
          <a:xfrm>
            <a:off x="360001" y="5289551"/>
            <a:ext cx="4211999" cy="369332"/>
          </a:xfrm>
          <a:prstGeom prst="rect">
            <a:avLst/>
          </a:prstGeom>
          <a:noFill/>
        </p:spPr>
        <p:txBody>
          <a:bodyPr wrap="square" rtlCol="0">
            <a:spAutoFit/>
          </a:bodyPr>
          <a:lstStyle/>
          <a:p>
            <a:r>
              <a:rPr lang="de-AT" dirty="0"/>
              <a:t>goed.at/stark-weiblich</a:t>
            </a:r>
          </a:p>
        </p:txBody>
      </p:sp>
    </p:spTree>
    <p:extLst>
      <p:ext uri="{BB962C8B-B14F-4D97-AF65-F5344CB8AC3E}">
        <p14:creationId xmlns:p14="http://schemas.microsoft.com/office/powerpoint/2010/main" val="531097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35C31-A90F-64E0-77B8-BDBD19FE578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1493F8-2FEE-0E2D-7449-A76A17A73F3C}"/>
              </a:ext>
            </a:extLst>
          </p:cNvPr>
          <p:cNvSpPr>
            <a:spLocks noGrp="1"/>
          </p:cNvSpPr>
          <p:nvPr>
            <p:ph type="title"/>
          </p:nvPr>
        </p:nvSpPr>
        <p:spPr/>
        <p:txBody>
          <a:bodyPr/>
          <a:lstStyle/>
          <a:p>
            <a:r>
              <a:rPr lang="de-AT" dirty="0"/>
              <a:t>Jugend in der GÖD</a:t>
            </a:r>
          </a:p>
        </p:txBody>
      </p:sp>
      <p:sp>
        <p:nvSpPr>
          <p:cNvPr id="3" name="Inhaltsplatzhalter 2">
            <a:extLst>
              <a:ext uri="{FF2B5EF4-FFF2-40B4-BE49-F238E27FC236}">
                <a16:creationId xmlns:a16="http://schemas.microsoft.com/office/drawing/2014/main" id="{2C164B33-2898-8A2E-DB8A-D9EB328EA12E}"/>
              </a:ext>
            </a:extLst>
          </p:cNvPr>
          <p:cNvSpPr>
            <a:spLocks noGrp="1"/>
          </p:cNvSpPr>
          <p:nvPr>
            <p:ph idx="1"/>
          </p:nvPr>
        </p:nvSpPr>
        <p:spPr>
          <a:xfrm>
            <a:off x="360000" y="1800000"/>
            <a:ext cx="6144039" cy="3489550"/>
          </a:xfrm>
        </p:spPr>
        <p:txBody>
          <a:bodyPr>
            <a:normAutofit lnSpcReduction="10000"/>
          </a:bodyPr>
          <a:lstStyle/>
          <a:p>
            <a:pPr>
              <a:lnSpc>
                <a:spcPct val="110000"/>
              </a:lnSpc>
            </a:pPr>
            <a:r>
              <a:rPr lang="de-AT" sz="2000" dirty="0">
                <a:latin typeface="+mn-lt"/>
              </a:rPr>
              <a:t>Individuelle Beratung und Hilfe in allen beruflichen Fragen</a:t>
            </a:r>
          </a:p>
          <a:p>
            <a:pPr>
              <a:lnSpc>
                <a:spcPct val="110000"/>
              </a:lnSpc>
            </a:pPr>
            <a:r>
              <a:rPr lang="de-AT" sz="2000" dirty="0">
                <a:latin typeface="+mn-lt"/>
              </a:rPr>
              <a:t> Finanzielle Unterstützung bei beruflicher Weiterbildung</a:t>
            </a:r>
          </a:p>
          <a:p>
            <a:pPr>
              <a:lnSpc>
                <a:spcPct val="110000"/>
              </a:lnSpc>
            </a:pPr>
            <a:r>
              <a:rPr lang="de-AT" sz="2000" dirty="0">
                <a:latin typeface="+mn-lt"/>
              </a:rPr>
              <a:t>Fortbildungsangebote</a:t>
            </a:r>
          </a:p>
          <a:p>
            <a:pPr>
              <a:lnSpc>
                <a:spcPct val="110000"/>
              </a:lnSpc>
            </a:pPr>
            <a:r>
              <a:rPr lang="de-AT" sz="2000" dirty="0">
                <a:latin typeface="+mn-lt"/>
              </a:rPr>
              <a:t> Vernetzung mit jungen Menschen aus anderen Bereichen im Öffentlichen Dienst</a:t>
            </a:r>
          </a:p>
          <a:p>
            <a:pPr>
              <a:lnSpc>
                <a:spcPct val="110000"/>
              </a:lnSpc>
            </a:pPr>
            <a:r>
              <a:rPr lang="de-AT" sz="2000" dirty="0">
                <a:latin typeface="+mn-lt"/>
              </a:rPr>
              <a:t> Attraktive Freizeitangebote</a:t>
            </a:r>
          </a:p>
          <a:p>
            <a:pPr>
              <a:lnSpc>
                <a:spcPct val="110000"/>
              </a:lnSpc>
            </a:pPr>
            <a:r>
              <a:rPr lang="de-AT" sz="2000" dirty="0">
                <a:latin typeface="+mn-lt"/>
              </a:rPr>
              <a:t>Exklusive Shoppingvorteile</a:t>
            </a:r>
          </a:p>
        </p:txBody>
      </p:sp>
      <p:sp>
        <p:nvSpPr>
          <p:cNvPr id="4" name="Textfeld 3">
            <a:extLst>
              <a:ext uri="{FF2B5EF4-FFF2-40B4-BE49-F238E27FC236}">
                <a16:creationId xmlns:a16="http://schemas.microsoft.com/office/drawing/2014/main" id="{5FDE8F79-8978-CE05-3CB8-F5238C60C147}"/>
              </a:ext>
            </a:extLst>
          </p:cNvPr>
          <p:cNvSpPr txBox="1"/>
          <p:nvPr/>
        </p:nvSpPr>
        <p:spPr>
          <a:xfrm>
            <a:off x="360001" y="5289551"/>
            <a:ext cx="4211999" cy="369332"/>
          </a:xfrm>
          <a:prstGeom prst="rect">
            <a:avLst/>
          </a:prstGeom>
          <a:noFill/>
        </p:spPr>
        <p:txBody>
          <a:bodyPr wrap="square" rtlCol="0">
            <a:spAutoFit/>
          </a:bodyPr>
          <a:lstStyle/>
          <a:p>
            <a:r>
              <a:rPr lang="de-AT" dirty="0"/>
              <a:t>goed.at/junge-</a:t>
            </a:r>
            <a:r>
              <a:rPr lang="de-AT" dirty="0" err="1"/>
              <a:t>goed</a:t>
            </a:r>
            <a:endParaRPr lang="de-AT" dirty="0"/>
          </a:p>
        </p:txBody>
      </p:sp>
      <p:pic>
        <p:nvPicPr>
          <p:cNvPr id="6" name="Grafik 5">
            <a:extLst>
              <a:ext uri="{FF2B5EF4-FFF2-40B4-BE49-F238E27FC236}">
                <a16:creationId xmlns:a16="http://schemas.microsoft.com/office/drawing/2014/main" id="{0343368B-4327-56EC-FF88-97CE6A0E842B}"/>
              </a:ext>
            </a:extLst>
          </p:cNvPr>
          <p:cNvPicPr>
            <a:picLocks noChangeAspect="1"/>
          </p:cNvPicPr>
          <p:nvPr/>
        </p:nvPicPr>
        <p:blipFill>
          <a:blip r:embed="rId2"/>
          <a:stretch>
            <a:fillRect/>
          </a:stretch>
        </p:blipFill>
        <p:spPr>
          <a:xfrm>
            <a:off x="6695769" y="1549819"/>
            <a:ext cx="4614876" cy="3634835"/>
          </a:xfrm>
          <a:prstGeom prst="rect">
            <a:avLst/>
          </a:prstGeom>
        </p:spPr>
      </p:pic>
    </p:spTree>
    <p:extLst>
      <p:ext uri="{BB962C8B-B14F-4D97-AF65-F5344CB8AC3E}">
        <p14:creationId xmlns:p14="http://schemas.microsoft.com/office/powerpoint/2010/main" val="218353429"/>
      </p:ext>
    </p:extLst>
  </p:cSld>
  <p:clrMapOvr>
    <a:masterClrMapping/>
  </p:clrMapOvr>
</p:sld>
</file>

<file path=ppt/theme/theme1.xml><?xml version="1.0" encoding="utf-8"?>
<a:theme xmlns:a="http://schemas.openxmlformats.org/drawingml/2006/main" name="GÖD Design">
  <a:themeElements>
    <a:clrScheme name="GÖD 1">
      <a:dk1>
        <a:srgbClr val="1A2124"/>
      </a:dk1>
      <a:lt1>
        <a:srgbClr val="FFFFFF"/>
      </a:lt1>
      <a:dk2>
        <a:srgbClr val="1A2124"/>
      </a:dk2>
      <a:lt2>
        <a:srgbClr val="D7E1E5"/>
      </a:lt2>
      <a:accent1>
        <a:srgbClr val="E83E20"/>
      </a:accent1>
      <a:accent2>
        <a:srgbClr val="95302B"/>
      </a:accent2>
      <a:accent3>
        <a:srgbClr val="A28E6A"/>
      </a:accent3>
      <a:accent4>
        <a:srgbClr val="956251"/>
      </a:accent4>
      <a:accent5>
        <a:srgbClr val="918485"/>
      </a:accent5>
      <a:accent6>
        <a:srgbClr val="855D5D"/>
      </a:accent6>
      <a:hlink>
        <a:srgbClr val="0C50F0"/>
      </a:hlink>
      <a:folHlink>
        <a:srgbClr val="5F7CB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GÖD Design" id="{CDC674BB-8944-E643-BEEF-5B0C402EA596}" vid="{3BBF30AC-3B37-3748-AE95-B78C664BDB58}"/>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ÖD 1">
    <a:dk1>
      <a:srgbClr val="1A2124"/>
    </a:dk1>
    <a:lt1>
      <a:srgbClr val="FFFFFF"/>
    </a:lt1>
    <a:dk2>
      <a:srgbClr val="1A2124"/>
    </a:dk2>
    <a:lt2>
      <a:srgbClr val="D7E1E5"/>
    </a:lt2>
    <a:accent1>
      <a:srgbClr val="E83E20"/>
    </a:accent1>
    <a:accent2>
      <a:srgbClr val="95302B"/>
    </a:accent2>
    <a:accent3>
      <a:srgbClr val="A28E6A"/>
    </a:accent3>
    <a:accent4>
      <a:srgbClr val="956251"/>
    </a:accent4>
    <a:accent5>
      <a:srgbClr val="918485"/>
    </a:accent5>
    <a:accent6>
      <a:srgbClr val="855D5D"/>
    </a:accent6>
    <a:hlink>
      <a:srgbClr val="0C50F0"/>
    </a:hlink>
    <a:folHlink>
      <a:srgbClr val="5F7CBF"/>
    </a:folHlink>
  </a:clrScheme>
</a:themeOverride>
</file>

<file path=docProps/app.xml><?xml version="1.0" encoding="utf-8"?>
<Properties xmlns="http://schemas.openxmlformats.org/officeDocument/2006/extended-properties" xmlns:vt="http://schemas.openxmlformats.org/officeDocument/2006/docPropsVTypes">
  <Template/>
  <TotalTime>0</TotalTime>
  <Words>780</Words>
  <Application>Microsoft Office PowerPoint</Application>
  <PresentationFormat>Breitbild</PresentationFormat>
  <Paragraphs>141</Paragraphs>
  <Slides>22</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22</vt:i4>
      </vt:variant>
    </vt:vector>
  </HeadingPairs>
  <TitlesOfParts>
    <vt:vector size="28" baseType="lpstr">
      <vt:lpstr>Arial</vt:lpstr>
      <vt:lpstr>Calibri</vt:lpstr>
      <vt:lpstr>Fira Sans</vt:lpstr>
      <vt:lpstr>Fira Sans Condensed</vt:lpstr>
      <vt:lpstr>Fira Sans Condensed ExtraBold</vt:lpstr>
      <vt:lpstr>GÖD Design</vt:lpstr>
      <vt:lpstr>Herzlich Willkommen</vt:lpstr>
      <vt:lpstr>Der Österreichische Gewerkschaftsbund</vt:lpstr>
      <vt:lpstr>Wir bieten unseren Mitgliedern… </vt:lpstr>
      <vt:lpstr>Rechtsschutz</vt:lpstr>
      <vt:lpstr>Hilfe bei Konflikten am Arbeitsplatz</vt:lpstr>
      <vt:lpstr>Schulungen &amp; Seminare</vt:lpstr>
      <vt:lpstr>Verhandlungen</vt:lpstr>
      <vt:lpstr>Frauen im Öffentlichen Dienst</vt:lpstr>
      <vt:lpstr>Jugend in der GÖD</vt:lpstr>
      <vt:lpstr>Unterstützung bei Behinderung </vt:lpstr>
      <vt:lpstr>Bildungsförderung</vt:lpstr>
      <vt:lpstr>Finanzielle Unterstützung </vt:lpstr>
      <vt:lpstr>GÖD-Hotels</vt:lpstr>
      <vt:lpstr>GÖD-Ermäßigungen</vt:lpstr>
      <vt:lpstr>Sport &amp; Bewegung</vt:lpstr>
      <vt:lpstr>Presse &amp; Kommunikation</vt:lpstr>
      <vt:lpstr>Mitgliedsbeiträge</vt:lpstr>
      <vt:lpstr>Rechtliches </vt:lpstr>
      <vt:lpstr>Dienstverhinderung</vt:lpstr>
      <vt:lpstr>Universitäten- Kollektivertrag § 16  nennt die häufigsten Fälle </vt:lpstr>
      <vt:lpstr>§ 8 Abs 3 AngG</vt:lpstr>
      <vt:lpstr>Vielen Dank!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hioffice2</dc:creator>
  <cp:lastModifiedBy>Benesch Jasmin</cp:lastModifiedBy>
  <cp:revision>40</cp:revision>
  <cp:lastPrinted>2019-06-13T09:03:35Z</cp:lastPrinted>
  <dcterms:created xsi:type="dcterms:W3CDTF">2019-03-05T16:09:35Z</dcterms:created>
  <dcterms:modified xsi:type="dcterms:W3CDTF">2026-06-22T13:26:37Z</dcterms:modified>
</cp:coreProperties>
</file>