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707" r:id="rId2"/>
    <p:sldMasterId id="2147483672" r:id="rId3"/>
    <p:sldMasterId id="2147483687" r:id="rId4"/>
    <p:sldMasterId id="2147483692" r:id="rId5"/>
    <p:sldMasterId id="2147483697" r:id="rId6"/>
    <p:sldMasterId id="2147483702" r:id="rId7"/>
    <p:sldMasterId id="2147483731" r:id="rId8"/>
    <p:sldMasterId id="2147483757" r:id="rId9"/>
  </p:sldMasterIdLst>
  <p:notesMasterIdLst>
    <p:notesMasterId r:id="rId20"/>
  </p:notesMasterIdLst>
  <p:handoutMasterIdLst>
    <p:handoutMasterId r:id="rId21"/>
  </p:handoutMasterIdLst>
  <p:sldIdLst>
    <p:sldId id="655" r:id="rId10"/>
    <p:sldId id="657" r:id="rId11"/>
    <p:sldId id="417" r:id="rId12"/>
    <p:sldId id="1137" r:id="rId13"/>
    <p:sldId id="3535" r:id="rId14"/>
    <p:sldId id="3536" r:id="rId15"/>
    <p:sldId id="3533" r:id="rId16"/>
    <p:sldId id="3537" r:id="rId17"/>
    <p:sldId id="3523" r:id="rId18"/>
    <p:sldId id="338" r:id="rId19"/>
  </p:sldIdLst>
  <p:sldSz cx="12192000" cy="6858000"/>
  <p:notesSz cx="6858000" cy="9144000"/>
  <p:embeddedFontLst>
    <p:embeddedFont>
      <p:font typeface="AmpleSoft Pro ExtraLight" panose="02000000000000000000" pitchFamily="50" charset="0"/>
      <p:regular r:id="rId22"/>
    </p:embeddedFont>
    <p:embeddedFont>
      <p:font typeface="AmpleSoft Pro Medium" panose="02000000000000000000" pitchFamily="50" charset="0"/>
      <p:regular r:id="rId23"/>
    </p:embeddedFont>
    <p:embeddedFont>
      <p:font typeface="AmpleSoft Pro Regular" panose="02000000000000000000" pitchFamily="50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Wiener Melange" panose="020B0502020209020204" pitchFamily="34" charset="0"/>
      <p:regular r:id="rId31"/>
      <p:bold r:id="rId32"/>
      <p:italic r:id="rId33"/>
      <p:boldItalic r:id="rId34"/>
    </p:embeddedFont>
    <p:embeddedFont>
      <p:font typeface="Wiener Melange Extra Bold" panose="020B0802020209020204" pitchFamily="34" charset="0"/>
      <p:bold r:id="rId35"/>
      <p:boldItalic r:id="rId36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A3499A7-E910-455F-92D4-8A7DDB06DBC9}">
          <p14:sldIdLst>
            <p14:sldId id="655"/>
          </p14:sldIdLst>
        </p14:section>
        <p14:section name="EGs Grundlagen" id="{E1AF60BA-861C-4646-A8FA-E8306F8ECB12}">
          <p14:sldIdLst>
            <p14:sldId id="657"/>
            <p14:sldId id="417"/>
            <p14:sldId id="1137"/>
            <p14:sldId id="3535"/>
            <p14:sldId id="3536"/>
            <p14:sldId id="3533"/>
            <p14:sldId id="3537"/>
            <p14:sldId id="3523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6D6E3C-CE4E-972A-F423-758DD52EEC62}" name="Hasselbring Mika" initials="HM" userId="S::hasselbring@urbaninnovation.at::074b45a5-d988-45ab-b707-e7e1e18acb1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elbring Mika" initials="HM" lastIdx="4" clrIdx="0">
    <p:extLst>
      <p:ext uri="{19B8F6BF-5375-455C-9EA6-DF929625EA0E}">
        <p15:presenceInfo xmlns:p15="http://schemas.microsoft.com/office/powerpoint/2012/main" userId="S::hasselbring@urbaninnovation.at::074b45a5-d988-45ab-b707-e7e1e18acb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4183"/>
    <a:srgbClr val="8383F9"/>
    <a:srgbClr val="A0A0FA"/>
    <a:srgbClr val="D7D7FD"/>
    <a:srgbClr val="462346"/>
    <a:srgbClr val="9C4E9C"/>
    <a:srgbClr val="673367"/>
    <a:srgbClr val="AAAAFA"/>
    <a:srgbClr val="82D2A0"/>
    <a:srgbClr val="828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3792" autoAdjust="0"/>
  </p:normalViewPr>
  <p:slideViewPr>
    <p:cSldViewPr snapToGrid="0" snapToObjects="1">
      <p:cViewPr varScale="1">
        <p:scale>
          <a:sx n="63" d="100"/>
          <a:sy n="63" d="100"/>
        </p:scale>
        <p:origin x="77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microsoft.com/office/2018/10/relationships/authors" Target="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stoyse\Documents\Energiegemeinschaften\Pr&#228;sentation\Darstellung%20zeitliche%20Etwicklung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stoyse\Documents\Energiegemeinschaften\Pr&#228;sentation\Darstellung%20zeitliche%20Etwicklu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'August 2024'!$C$3</c:f>
              <c:strCache>
                <c:ptCount val="1"/>
                <c:pt idx="0">
                  <c:v>Erneuerbare-Energie-Gemeinschaft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mpleSoft Pro Medium" panose="02000000000000000000" charset="0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'August 2024'!$B$4:$B$10</c:f>
              <c:numCache>
                <c:formatCode>m/d/yyyy</c:formatCode>
                <c:ptCount val="3"/>
                <c:pt idx="0">
                  <c:v>45291</c:v>
                </c:pt>
                <c:pt idx="1">
                  <c:v>45412</c:v>
                </c:pt>
                <c:pt idx="2">
                  <c:v>45535</c:v>
                </c:pt>
              </c:numCache>
              <c:extLst/>
            </c:numRef>
          </c:cat>
          <c:val>
            <c:numRef>
              <c:f>'August 2024'!$C$4:$C$10</c:f>
              <c:numCache>
                <c:formatCode>General</c:formatCode>
                <c:ptCount val="3"/>
                <c:pt idx="0">
                  <c:v>1050</c:v>
                </c:pt>
                <c:pt idx="1">
                  <c:v>1550</c:v>
                </c:pt>
                <c:pt idx="2">
                  <c:v>2270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064-48C7-996F-9A2992EA42B7}"/>
            </c:ext>
          </c:extLst>
        </c:ser>
        <c:ser>
          <c:idx val="0"/>
          <c:order val="1"/>
          <c:tx>
            <c:strRef>
              <c:f>'August 2024'!$D$3</c:f>
              <c:strCache>
                <c:ptCount val="1"/>
                <c:pt idx="0">
                  <c:v>Bürgerenergiegemeinschaft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mpleSoft Pro Medium" panose="02000000000000000000" charset="0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'August 2024'!$B$4:$B$10</c:f>
              <c:numCache>
                <c:formatCode>m/d/yyyy</c:formatCode>
                <c:ptCount val="3"/>
                <c:pt idx="0">
                  <c:v>45291</c:v>
                </c:pt>
                <c:pt idx="1">
                  <c:v>45412</c:v>
                </c:pt>
                <c:pt idx="2">
                  <c:v>45535</c:v>
                </c:pt>
              </c:numCache>
              <c:extLst/>
            </c:numRef>
          </c:cat>
          <c:val>
            <c:numRef>
              <c:f>'August 2024'!$D$4:$D$10</c:f>
              <c:numCache>
                <c:formatCode>General</c:formatCode>
                <c:ptCount val="3"/>
                <c:pt idx="0">
                  <c:v>130</c:v>
                </c:pt>
                <c:pt idx="1">
                  <c:v>220</c:v>
                </c:pt>
                <c:pt idx="2">
                  <c:v>381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064-48C7-996F-9A2992EA42B7}"/>
            </c:ext>
          </c:extLst>
        </c:ser>
        <c:ser>
          <c:idx val="1"/>
          <c:order val="2"/>
          <c:tx>
            <c:strRef>
              <c:f>'August 2024'!$E$3</c:f>
              <c:strCache>
                <c:ptCount val="1"/>
                <c:pt idx="0">
                  <c:v>GEAs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mpleSoft Pro Medium" panose="02000000000000000000" charset="0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'August 2024'!$B$4:$B$10</c:f>
              <c:numCache>
                <c:formatCode>m/d/yyyy</c:formatCode>
                <c:ptCount val="3"/>
                <c:pt idx="0">
                  <c:v>45291</c:v>
                </c:pt>
                <c:pt idx="1">
                  <c:v>45412</c:v>
                </c:pt>
                <c:pt idx="2">
                  <c:v>45535</c:v>
                </c:pt>
              </c:numCache>
              <c:extLst/>
            </c:numRef>
          </c:cat>
          <c:val>
            <c:numRef>
              <c:f>'August 2024'!$E$4:$E$10</c:f>
              <c:numCache>
                <c:formatCode>#,##0</c:formatCode>
                <c:ptCount val="3"/>
                <c:pt idx="0" formatCode="General">
                  <c:v>1440</c:v>
                </c:pt>
                <c:pt idx="1">
                  <c:v>2130</c:v>
                </c:pt>
                <c:pt idx="2" formatCode="General">
                  <c:v>2650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4064-48C7-996F-9A2992EA42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643332655"/>
        <c:axId val="1643340975"/>
      </c:barChart>
      <c:catAx>
        <c:axId val="1643332655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AmpleSoft Pro Medium" panose="02000000000000000000" charset="0"/>
                <a:ea typeface="+mn-ea"/>
                <a:cs typeface="+mn-cs"/>
              </a:defRPr>
            </a:pPr>
            <a:endParaRPr lang="de-DE"/>
          </a:p>
        </c:txPr>
        <c:crossAx val="1643340975"/>
        <c:crosses val="autoZero"/>
        <c:auto val="0"/>
        <c:lblAlgn val="ctr"/>
        <c:lblOffset val="100"/>
        <c:noMultiLvlLbl val="0"/>
      </c:catAx>
      <c:valAx>
        <c:axId val="16433409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mpleSoft Pro Medium" panose="02000000000000000000" charset="0"/>
                <a:ea typeface="+mn-ea"/>
                <a:cs typeface="+mn-cs"/>
              </a:defRPr>
            </a:pPr>
            <a:endParaRPr lang="de-DE"/>
          </a:p>
        </c:txPr>
        <c:crossAx val="1643332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5484142452540176E-2"/>
          <c:y val="7.8933191563449162E-2"/>
          <c:w val="0.33943224275325889"/>
          <c:h val="0.186510134564315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mpleSoft Pro Medium" panose="02000000000000000000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AmpleSoft Pro Medium" panose="02000000000000000000" charset="0"/>
        </a:defRPr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'August 2024'!$C$3</c:f>
              <c:strCache>
                <c:ptCount val="1"/>
                <c:pt idx="0">
                  <c:v>Erneuerbare-Energie-Gemeinschaft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mpleSoft Pro Medium" panose="02000000000000000000" charset="0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'August 2024'!$B$4:$B$10</c:f>
              <c:numCache>
                <c:formatCode>m/d/yyyy</c:formatCode>
                <c:ptCount val="3"/>
                <c:pt idx="0">
                  <c:v>45291</c:v>
                </c:pt>
                <c:pt idx="1">
                  <c:v>45412</c:v>
                </c:pt>
                <c:pt idx="2">
                  <c:v>45535</c:v>
                </c:pt>
              </c:numCache>
              <c:extLst/>
            </c:numRef>
          </c:cat>
          <c:val>
            <c:numRef>
              <c:f>'August 2024'!$C$4:$C$10</c:f>
              <c:numCache>
                <c:formatCode>General</c:formatCode>
                <c:ptCount val="3"/>
                <c:pt idx="0">
                  <c:v>1050</c:v>
                </c:pt>
                <c:pt idx="1">
                  <c:v>1550</c:v>
                </c:pt>
                <c:pt idx="2">
                  <c:v>2270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064-48C7-996F-9A2992EA42B7}"/>
            </c:ext>
          </c:extLst>
        </c:ser>
        <c:ser>
          <c:idx val="0"/>
          <c:order val="1"/>
          <c:tx>
            <c:strRef>
              <c:f>'August 2024'!$D$3</c:f>
              <c:strCache>
                <c:ptCount val="1"/>
                <c:pt idx="0">
                  <c:v>Bürgerenergiegemeinschaft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mpleSoft Pro Medium" panose="02000000000000000000" charset="0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'August 2024'!$B$4:$B$10</c:f>
              <c:numCache>
                <c:formatCode>m/d/yyyy</c:formatCode>
                <c:ptCount val="3"/>
                <c:pt idx="0">
                  <c:v>45291</c:v>
                </c:pt>
                <c:pt idx="1">
                  <c:v>45412</c:v>
                </c:pt>
                <c:pt idx="2">
                  <c:v>45535</c:v>
                </c:pt>
              </c:numCache>
              <c:extLst/>
            </c:numRef>
          </c:cat>
          <c:val>
            <c:numRef>
              <c:f>'August 2024'!$D$4:$D$10</c:f>
              <c:numCache>
                <c:formatCode>General</c:formatCode>
                <c:ptCount val="3"/>
                <c:pt idx="0">
                  <c:v>130</c:v>
                </c:pt>
                <c:pt idx="1">
                  <c:v>220</c:v>
                </c:pt>
                <c:pt idx="2">
                  <c:v>381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064-48C7-996F-9A2992EA42B7}"/>
            </c:ext>
          </c:extLst>
        </c:ser>
        <c:ser>
          <c:idx val="1"/>
          <c:order val="2"/>
          <c:tx>
            <c:strRef>
              <c:f>'August 2024'!$E$3</c:f>
              <c:strCache>
                <c:ptCount val="1"/>
                <c:pt idx="0">
                  <c:v>GEAs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mpleSoft Pro Medium" panose="02000000000000000000" charset="0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'August 2024'!$B$4:$B$10</c:f>
              <c:numCache>
                <c:formatCode>m/d/yyyy</c:formatCode>
                <c:ptCount val="3"/>
                <c:pt idx="0">
                  <c:v>45291</c:v>
                </c:pt>
                <c:pt idx="1">
                  <c:v>45412</c:v>
                </c:pt>
                <c:pt idx="2">
                  <c:v>45535</c:v>
                </c:pt>
              </c:numCache>
              <c:extLst/>
            </c:numRef>
          </c:cat>
          <c:val>
            <c:numRef>
              <c:f>'August 2024'!$E$4:$E$10</c:f>
              <c:numCache>
                <c:formatCode>#,##0</c:formatCode>
                <c:ptCount val="3"/>
                <c:pt idx="0" formatCode="General">
                  <c:v>1440</c:v>
                </c:pt>
                <c:pt idx="1">
                  <c:v>2130</c:v>
                </c:pt>
                <c:pt idx="2" formatCode="General">
                  <c:v>2650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4064-48C7-996F-9A2992EA42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643332655"/>
        <c:axId val="1643340975"/>
      </c:barChart>
      <c:catAx>
        <c:axId val="1643332655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AmpleSoft Pro Medium" panose="02000000000000000000" charset="0"/>
                <a:ea typeface="+mn-ea"/>
                <a:cs typeface="+mn-cs"/>
              </a:defRPr>
            </a:pPr>
            <a:endParaRPr lang="de-DE"/>
          </a:p>
        </c:txPr>
        <c:crossAx val="1643340975"/>
        <c:crosses val="autoZero"/>
        <c:auto val="0"/>
        <c:lblAlgn val="ctr"/>
        <c:lblOffset val="100"/>
        <c:noMultiLvlLbl val="0"/>
      </c:catAx>
      <c:valAx>
        <c:axId val="16433409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mpleSoft Pro Medium" panose="02000000000000000000" charset="0"/>
                <a:ea typeface="+mn-ea"/>
                <a:cs typeface="+mn-cs"/>
              </a:defRPr>
            </a:pPr>
            <a:endParaRPr lang="de-DE"/>
          </a:p>
        </c:txPr>
        <c:crossAx val="1643332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5484142452540176E-2"/>
          <c:y val="7.8933191563449162E-2"/>
          <c:w val="0.33943224275325889"/>
          <c:h val="0.186510134564315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mpleSoft Pro Medium" panose="02000000000000000000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latin typeface="AmpleSoft Pro Medium" panose="02000000000000000000" charset="0"/>
        </a:defRPr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0AB28-7090-E540-B152-FA343A2F1691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B8C03-9970-734A-A947-FCB2A0BCE1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81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55F9E-01DA-4647-9A97-887EA937F040}" type="datetimeFigureOut">
              <a:rPr lang="es-ES" smtClean="0"/>
              <a:t>17/01/2025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87862-7DB5-A340-9FE7-27DFF7001A1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278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Offizielle Beratungsstelle, anbieterneutral</a:t>
            </a:r>
          </a:p>
          <a:p>
            <a:endParaRPr lang="de-D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75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C7ED7-BF1D-4FE3-84A9-2F5D7F3022B1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75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43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Kriterium ist die Hausleitung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75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C7ED7-BF1D-4FE3-84A9-2F5D7F3022B1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75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39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Ap</a:t>
            </a:r>
            <a:r>
              <a:rPr lang="de-DE" dirty="0"/>
              <a:t> </a:t>
            </a:r>
            <a:r>
              <a:rPr lang="de-DE" dirty="0" err="1"/>
              <a:t>öks</a:t>
            </a:r>
            <a:r>
              <a:rPr lang="de-DE" dirty="0"/>
              <a:t> bis 27 10.000 </a:t>
            </a:r>
            <a:r>
              <a:rPr lang="de-DE" dirty="0" err="1"/>
              <a:t>gem</a:t>
            </a:r>
            <a:r>
              <a:rPr lang="de-DE" dirty="0"/>
              <a:t> Energienutzung, 10% der </a:t>
            </a:r>
            <a:r>
              <a:rPr lang="de-DE" dirty="0" err="1"/>
              <a:t>österreicher</a:t>
            </a:r>
            <a:r>
              <a:rPr lang="de-DE" dirty="0"/>
              <a:t> nutzen </a:t>
            </a:r>
            <a:r>
              <a:rPr lang="de-DE" dirty="0" err="1"/>
              <a:t>gem</a:t>
            </a:r>
            <a:r>
              <a:rPr lang="de-DE" dirty="0"/>
              <a:t> Energienutzungsmodelle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87862-7DB5-A340-9FE7-27DFF7001A1A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21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Ap</a:t>
            </a:r>
            <a:r>
              <a:rPr lang="de-DE" dirty="0"/>
              <a:t> </a:t>
            </a:r>
            <a:r>
              <a:rPr lang="de-DE" dirty="0" err="1"/>
              <a:t>öks</a:t>
            </a:r>
            <a:r>
              <a:rPr lang="de-DE" dirty="0"/>
              <a:t> bis 27 10.000 </a:t>
            </a:r>
            <a:r>
              <a:rPr lang="de-DE" dirty="0" err="1"/>
              <a:t>gem</a:t>
            </a:r>
            <a:r>
              <a:rPr lang="de-DE" dirty="0"/>
              <a:t> Energienutzung, 10% der </a:t>
            </a:r>
            <a:r>
              <a:rPr lang="de-DE" dirty="0" err="1"/>
              <a:t>österreicher</a:t>
            </a:r>
            <a:r>
              <a:rPr lang="de-DE" dirty="0"/>
              <a:t> nutzen </a:t>
            </a:r>
            <a:r>
              <a:rPr lang="de-DE" dirty="0" err="1"/>
              <a:t>gem</a:t>
            </a:r>
            <a:r>
              <a:rPr lang="de-DE" dirty="0"/>
              <a:t> Energienutzungsmodelle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87862-7DB5-A340-9FE7-27DFF7001A1A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439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75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C7ED7-BF1D-4FE3-84A9-2F5D7F3022B1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75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126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AT" noProof="0"/>
              <a:t>Index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0539" y="6341416"/>
            <a:ext cx="7382468" cy="183209"/>
          </a:xfrm>
        </p:spPr>
        <p:txBody>
          <a:bodyPr/>
          <a:lstStyle>
            <a:lvl1pPr>
              <a:defRPr/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BADD64B-7FBE-1A4F-AEF0-33F0F8FC71F3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718CC69A-A68C-3E41-A9AC-3B8F8EC93A75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49C2CD3A-BF82-8540-8142-D00A4D149F33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61296793-E76F-CB46-B015-0C10A06D3A6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908FF256-78AC-B445-A52C-1D2DFF8D5189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818B331-741B-BA43-97D1-154B88E5F88A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8CD631B1-744A-814A-9490-47385B3E79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C5C1DF13-6C53-1C4E-824B-6F3AA73201AD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44F1A44E-5B5D-2E43-A1B0-E62E6D028A62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A53BCD1C-CFD4-EA4F-B18F-B479A90F695A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6703D040-C94A-6745-9A6B-FDCF4792E0D0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FB2EDBA0-0F7B-9F4A-BF69-CAFA51E954C6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247C397F-10FF-2E46-9BCE-39BBD40C4E5F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EF24802B-53FC-794C-AB8A-DE5C995C692F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9D95EAAE-CBD5-8C4F-9B7A-B192F67659D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4" name="Marcador de texto 22">
            <a:extLst>
              <a:ext uri="{FF2B5EF4-FFF2-40B4-BE49-F238E27FC236}">
                <a16:creationId xmlns:a16="http://schemas.microsoft.com/office/drawing/2014/main" id="{8E6C5305-AB5B-AC4C-8D91-BF1411580D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425" y="2079244"/>
            <a:ext cx="8640000" cy="2740406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de-AT" noProof="0"/>
              <a:t>Das ist Kapitel 1
Das ist Kapitel 2
Das ist Kapitel 3
Das ist Kapitel 4
Das ist Kapitel 5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602DC5EF-D049-4D3F-82D0-7C2D541F1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6268" y="6096749"/>
            <a:ext cx="1039093" cy="5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24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AT" noProof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BADD64B-7FBE-1A4F-AEF0-33F0F8FC71F3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718CC69A-A68C-3E41-A9AC-3B8F8EC93A75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49C2CD3A-BF82-8540-8142-D00A4D149F33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61296793-E76F-CB46-B015-0C10A06D3A6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908FF256-78AC-B445-A52C-1D2DFF8D5189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818B331-741B-BA43-97D1-154B88E5F88A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8CD631B1-744A-814A-9490-47385B3E79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C5C1DF13-6C53-1C4E-824B-6F3AA73201AD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44F1A44E-5B5D-2E43-A1B0-E62E6D028A62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A53BCD1C-CFD4-EA4F-B18F-B479A90F695A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6703D040-C94A-6745-9A6B-FDCF4792E0D0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FB2EDBA0-0F7B-9F4A-BF69-CAFA51E954C6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247C397F-10FF-2E46-9BCE-39BBD40C4E5F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EF24802B-53FC-794C-AB8A-DE5C995C692F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9D95EAAE-CBD5-8C4F-9B7A-B192F67659D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92832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e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059B226-8F14-D843-9238-12B0C7F16094}"/>
              </a:ext>
            </a:extLst>
          </p:cNvPr>
          <p:cNvSpPr/>
          <p:nvPr userDrawn="1"/>
        </p:nvSpPr>
        <p:spPr>
          <a:xfrm>
            <a:off x="0" y="1"/>
            <a:ext cx="11185730" cy="55134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01" y="2214563"/>
            <a:ext cx="6300000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Titel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01" y="3665538"/>
            <a:ext cx="6300000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22"/>
            <a:ext cx="864000" cy="614084"/>
            <a:chOff x="713182" y="6166985"/>
            <a:chExt cx="482422" cy="342880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7" y="6166985"/>
              <a:ext cx="93049" cy="156293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9" y="6189848"/>
              <a:ext cx="69418" cy="129753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4" y="6216847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21" y="6170537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6" y="6189851"/>
              <a:ext cx="69418" cy="129753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2" y="6358889"/>
              <a:ext cx="193484" cy="148921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50" y="6357703"/>
              <a:ext cx="36924" cy="150395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9" y="640517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3568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mit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9E72F303-0445-1145-B348-9435E605E9E0}"/>
              </a:ext>
            </a:extLst>
          </p:cNvPr>
          <p:cNvSpPr/>
          <p:nvPr userDrawn="1"/>
        </p:nvSpPr>
        <p:spPr>
          <a:xfrm>
            <a:off x="3486912" y="1389889"/>
            <a:ext cx="7698818" cy="4123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957" y="2210499"/>
            <a:ext cx="6198343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Titel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4957" y="3661474"/>
            <a:ext cx="6198343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08DB2FC7-EFDE-A24B-B347-D417F6C072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1185728" cy="5515524"/>
          </a:xfrm>
          <a:custGeom>
            <a:avLst/>
            <a:gdLst>
              <a:gd name="connsiteX0" fmla="*/ 0 w 11185728"/>
              <a:gd name="connsiteY0" fmla="*/ 0 h 5515524"/>
              <a:gd name="connsiteX1" fmla="*/ 11185728 w 11185728"/>
              <a:gd name="connsiteY1" fmla="*/ 0 h 5515524"/>
              <a:gd name="connsiteX2" fmla="*/ 11185728 w 11185728"/>
              <a:gd name="connsiteY2" fmla="*/ 1389888 h 5515524"/>
              <a:gd name="connsiteX3" fmla="*/ 3486911 w 11185728"/>
              <a:gd name="connsiteY3" fmla="*/ 1389888 h 5515524"/>
              <a:gd name="connsiteX4" fmla="*/ 3486911 w 11185728"/>
              <a:gd name="connsiteY4" fmla="*/ 5515524 h 5515524"/>
              <a:gd name="connsiteX5" fmla="*/ 0 w 11185728"/>
              <a:gd name="connsiteY5" fmla="*/ 5515524 h 551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5728" h="5515524">
                <a:moveTo>
                  <a:pt x="0" y="0"/>
                </a:moveTo>
                <a:lnTo>
                  <a:pt x="11185728" y="0"/>
                </a:lnTo>
                <a:lnTo>
                  <a:pt x="11185728" y="1389888"/>
                </a:lnTo>
                <a:lnTo>
                  <a:pt x="3486911" y="1389888"/>
                </a:lnTo>
                <a:lnTo>
                  <a:pt x="3486911" y="5515524"/>
                </a:lnTo>
                <a:lnTo>
                  <a:pt x="0" y="5515524"/>
                </a:lnTo>
                <a:close/>
              </a:path>
            </a:pathLst>
          </a:custGeom>
        </p:spPr>
        <p:txBody>
          <a:bodyPr wrap="square" lIns="360000" tIns="360000" rIns="360000" bIns="360000" anchor="t" anchorCtr="0">
            <a:no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noProof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078997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eite">
    <p:bg>
      <p:bgPr>
        <a:solidFill>
          <a:srgbClr val="E6E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00" y="2214563"/>
            <a:ext cx="8640651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Kapitel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00" y="3665538"/>
            <a:ext cx="8640651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 des Kapitels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873BFBA-4142-DE4A-BAC5-2C3E867E344C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E75FD98D-2D04-C44C-9710-57F9C36B4EF1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8535E577-D735-E742-8F12-CF5330ED555D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7E329333-DA18-B94E-8A00-1A69B9D28830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3A5C1C1A-4F07-9146-AEBF-E9974AFB2EA1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E6376A9-2422-584B-A4B3-EB06C4266C11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35FCF975-CD7E-C34D-8A69-65B39C7CAD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BAB37988-EE90-254D-B4EA-A72C8DEA5AFC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858CED70-834B-DB4E-8DCE-6E7DBE09190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BCDD153C-B693-FD46-BDB6-AED7DCE560C4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7AB4EA8F-E04D-264C-9DC0-56BB0C9EC068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BC83A937-69CA-2F4A-A90F-2312B683CFFD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5EBF82A0-9D29-684E-BE1E-B60B63A755A2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D090E39D-7231-4F45-A64F-81FCCCAECE46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A62B58A0-E85F-874F-9A33-304CBBD12AA4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8" name="Marcador de pie de página 4">
            <a:extLst>
              <a:ext uri="{FF2B5EF4-FFF2-40B4-BE49-F238E27FC236}">
                <a16:creationId xmlns:a16="http://schemas.microsoft.com/office/drawing/2014/main" id="{5582B664-FAB2-AA40-8699-0ACA59D3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2493" y="6341416"/>
            <a:ext cx="7396057" cy="190204"/>
          </a:xfrm>
        </p:spPr>
        <p:txBody>
          <a:bodyPr/>
          <a:lstStyle>
            <a:lvl1pPr>
              <a:defRPr/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39" name="Marcador de número de diapositiva 5">
            <a:extLst>
              <a:ext uri="{FF2B5EF4-FFF2-40B4-BE49-F238E27FC236}">
                <a16:creationId xmlns:a16="http://schemas.microsoft.com/office/drawing/2014/main" id="{37EAD4FB-9AA0-AE49-BFCF-5DA18D6F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4264" y="6341416"/>
            <a:ext cx="857536" cy="168275"/>
          </a:xfrm>
        </p:spPr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</p:spTree>
    <p:extLst>
      <p:ext uri="{BB962C8B-B14F-4D97-AF65-F5344CB8AC3E}">
        <p14:creationId xmlns:p14="http://schemas.microsoft.com/office/powerpoint/2010/main" val="3299927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95D87105-807F-DA42-8003-6571F6AB1064}"/>
              </a:ext>
            </a:extLst>
          </p:cNvPr>
          <p:cNvSpPr/>
          <p:nvPr userDrawn="1"/>
        </p:nvSpPr>
        <p:spPr>
          <a:xfrm>
            <a:off x="3486912" y="1389889"/>
            <a:ext cx="7698818" cy="4123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957" y="1901952"/>
            <a:ext cx="6198343" cy="911352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 dirty="0"/>
              <a:t>Danke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08DB2FC7-EFDE-A24B-B347-D417F6C072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1185728" cy="5515524"/>
          </a:xfrm>
          <a:custGeom>
            <a:avLst/>
            <a:gdLst>
              <a:gd name="connsiteX0" fmla="*/ 0 w 11185728"/>
              <a:gd name="connsiteY0" fmla="*/ 0 h 5515524"/>
              <a:gd name="connsiteX1" fmla="*/ 11185728 w 11185728"/>
              <a:gd name="connsiteY1" fmla="*/ 0 h 5515524"/>
              <a:gd name="connsiteX2" fmla="*/ 11185728 w 11185728"/>
              <a:gd name="connsiteY2" fmla="*/ 1389888 h 5515524"/>
              <a:gd name="connsiteX3" fmla="*/ 3486911 w 11185728"/>
              <a:gd name="connsiteY3" fmla="*/ 1389888 h 5515524"/>
              <a:gd name="connsiteX4" fmla="*/ 3486911 w 11185728"/>
              <a:gd name="connsiteY4" fmla="*/ 5515524 h 5515524"/>
              <a:gd name="connsiteX5" fmla="*/ 0 w 11185728"/>
              <a:gd name="connsiteY5" fmla="*/ 5515524 h 551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5728" h="5515524">
                <a:moveTo>
                  <a:pt x="0" y="0"/>
                </a:moveTo>
                <a:lnTo>
                  <a:pt x="11185728" y="0"/>
                </a:lnTo>
                <a:lnTo>
                  <a:pt x="11185728" y="1389888"/>
                </a:lnTo>
                <a:lnTo>
                  <a:pt x="3486911" y="1389888"/>
                </a:lnTo>
                <a:lnTo>
                  <a:pt x="3486911" y="5515524"/>
                </a:lnTo>
                <a:lnTo>
                  <a:pt x="0" y="5515524"/>
                </a:lnTo>
                <a:close/>
              </a:path>
            </a:pathLst>
          </a:custGeom>
        </p:spPr>
        <p:txBody>
          <a:bodyPr wrap="square" lIns="360000" tIns="360000" rIns="360000" bIns="360000" anchor="t" anchorCtr="0">
            <a:no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noProof="0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0978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e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059B226-8F14-D843-9238-12B0C7F16094}"/>
              </a:ext>
            </a:extLst>
          </p:cNvPr>
          <p:cNvSpPr/>
          <p:nvPr userDrawn="1"/>
        </p:nvSpPr>
        <p:spPr>
          <a:xfrm>
            <a:off x="0" y="1"/>
            <a:ext cx="11185730" cy="55134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01" y="2214563"/>
            <a:ext cx="6300000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Titel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01" y="3665538"/>
            <a:ext cx="6300000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582202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mit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9E72F303-0445-1145-B348-9435E605E9E0}"/>
              </a:ext>
            </a:extLst>
          </p:cNvPr>
          <p:cNvSpPr/>
          <p:nvPr userDrawn="1"/>
        </p:nvSpPr>
        <p:spPr>
          <a:xfrm>
            <a:off x="3486912" y="1389889"/>
            <a:ext cx="7698818" cy="41235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957" y="2210499"/>
            <a:ext cx="6198343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Titel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4957" y="3661474"/>
            <a:ext cx="6198343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08DB2FC7-EFDE-A24B-B347-D417F6C072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1185728" cy="5515524"/>
          </a:xfrm>
          <a:custGeom>
            <a:avLst/>
            <a:gdLst>
              <a:gd name="connsiteX0" fmla="*/ 0 w 11185728"/>
              <a:gd name="connsiteY0" fmla="*/ 0 h 5515524"/>
              <a:gd name="connsiteX1" fmla="*/ 11185728 w 11185728"/>
              <a:gd name="connsiteY1" fmla="*/ 0 h 5515524"/>
              <a:gd name="connsiteX2" fmla="*/ 11185728 w 11185728"/>
              <a:gd name="connsiteY2" fmla="*/ 1389888 h 5515524"/>
              <a:gd name="connsiteX3" fmla="*/ 3486911 w 11185728"/>
              <a:gd name="connsiteY3" fmla="*/ 1389888 h 5515524"/>
              <a:gd name="connsiteX4" fmla="*/ 3486911 w 11185728"/>
              <a:gd name="connsiteY4" fmla="*/ 5515524 h 5515524"/>
              <a:gd name="connsiteX5" fmla="*/ 0 w 11185728"/>
              <a:gd name="connsiteY5" fmla="*/ 5515524 h 551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5728" h="5515524">
                <a:moveTo>
                  <a:pt x="0" y="0"/>
                </a:moveTo>
                <a:lnTo>
                  <a:pt x="11185728" y="0"/>
                </a:lnTo>
                <a:lnTo>
                  <a:pt x="11185728" y="1389888"/>
                </a:lnTo>
                <a:lnTo>
                  <a:pt x="3486911" y="1389888"/>
                </a:lnTo>
                <a:lnTo>
                  <a:pt x="3486911" y="5515524"/>
                </a:lnTo>
                <a:lnTo>
                  <a:pt x="0" y="5515524"/>
                </a:lnTo>
                <a:close/>
              </a:path>
            </a:pathLst>
          </a:custGeom>
        </p:spPr>
        <p:txBody>
          <a:bodyPr wrap="square" lIns="360000" tIns="360000" rIns="360000" bIns="360000" anchor="t" anchorCtr="0">
            <a:no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noProof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7702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eite">
    <p:bg>
      <p:bgPr>
        <a:solidFill>
          <a:srgbClr val="FFC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00" y="2214563"/>
            <a:ext cx="8640651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Kapitel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00" y="3665538"/>
            <a:ext cx="8640651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 des Kapitels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873BFBA-4142-DE4A-BAC5-2C3E867E344C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E75FD98D-2D04-C44C-9710-57F9C36B4EF1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8535E577-D735-E742-8F12-CF5330ED555D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7E329333-DA18-B94E-8A00-1A69B9D28830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3A5C1C1A-4F07-9146-AEBF-E9974AFB2EA1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E6376A9-2422-584B-A4B3-EB06C4266C11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35FCF975-CD7E-C34D-8A69-65B39C7CAD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BAB37988-EE90-254D-B4EA-A72C8DEA5AFC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858CED70-834B-DB4E-8DCE-6E7DBE09190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BCDD153C-B693-FD46-BDB6-AED7DCE560C4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7AB4EA8F-E04D-264C-9DC0-56BB0C9EC068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BC83A937-69CA-2F4A-A90F-2312B683CFFD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5EBF82A0-9D29-684E-BE1E-B60B63A755A2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D090E39D-7231-4F45-A64F-81FCCCAECE46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A62B58A0-E85F-874F-9A33-304CBBD12AA4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sp>
        <p:nvSpPr>
          <p:cNvPr id="38" name="Marcador de pie de página 4">
            <a:extLst>
              <a:ext uri="{FF2B5EF4-FFF2-40B4-BE49-F238E27FC236}">
                <a16:creationId xmlns:a16="http://schemas.microsoft.com/office/drawing/2014/main" id="{5582B664-FAB2-AA40-8699-0ACA59D3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2493" y="6341416"/>
            <a:ext cx="7396057" cy="190204"/>
          </a:xfrm>
        </p:spPr>
        <p:txBody>
          <a:bodyPr/>
          <a:lstStyle>
            <a:lvl1pPr>
              <a:defRPr/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39" name="Marcador de número de diapositiva 5">
            <a:extLst>
              <a:ext uri="{FF2B5EF4-FFF2-40B4-BE49-F238E27FC236}">
                <a16:creationId xmlns:a16="http://schemas.microsoft.com/office/drawing/2014/main" id="{37EAD4FB-9AA0-AE49-BFCF-5DA18D6F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4264" y="6341416"/>
            <a:ext cx="857536" cy="168275"/>
          </a:xfrm>
        </p:spPr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</p:spTree>
    <p:extLst>
      <p:ext uri="{BB962C8B-B14F-4D97-AF65-F5344CB8AC3E}">
        <p14:creationId xmlns:p14="http://schemas.microsoft.com/office/powerpoint/2010/main" val="1922263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95D87105-807F-DA42-8003-6571F6AB1064}"/>
              </a:ext>
            </a:extLst>
          </p:cNvPr>
          <p:cNvSpPr/>
          <p:nvPr userDrawn="1"/>
        </p:nvSpPr>
        <p:spPr>
          <a:xfrm>
            <a:off x="3486912" y="1389889"/>
            <a:ext cx="7698818" cy="41235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957" y="1901952"/>
            <a:ext cx="6198343" cy="911352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 dirty="0"/>
              <a:t>Danke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08DB2FC7-EFDE-A24B-B347-D417F6C072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1185728" cy="5515524"/>
          </a:xfrm>
          <a:custGeom>
            <a:avLst/>
            <a:gdLst>
              <a:gd name="connsiteX0" fmla="*/ 0 w 11185728"/>
              <a:gd name="connsiteY0" fmla="*/ 0 h 5515524"/>
              <a:gd name="connsiteX1" fmla="*/ 11185728 w 11185728"/>
              <a:gd name="connsiteY1" fmla="*/ 0 h 5515524"/>
              <a:gd name="connsiteX2" fmla="*/ 11185728 w 11185728"/>
              <a:gd name="connsiteY2" fmla="*/ 1389888 h 5515524"/>
              <a:gd name="connsiteX3" fmla="*/ 3486911 w 11185728"/>
              <a:gd name="connsiteY3" fmla="*/ 1389888 h 5515524"/>
              <a:gd name="connsiteX4" fmla="*/ 3486911 w 11185728"/>
              <a:gd name="connsiteY4" fmla="*/ 5515524 h 5515524"/>
              <a:gd name="connsiteX5" fmla="*/ 0 w 11185728"/>
              <a:gd name="connsiteY5" fmla="*/ 5515524 h 551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5728" h="5515524">
                <a:moveTo>
                  <a:pt x="0" y="0"/>
                </a:moveTo>
                <a:lnTo>
                  <a:pt x="11185728" y="0"/>
                </a:lnTo>
                <a:lnTo>
                  <a:pt x="11185728" y="1389888"/>
                </a:lnTo>
                <a:lnTo>
                  <a:pt x="3486911" y="1389888"/>
                </a:lnTo>
                <a:lnTo>
                  <a:pt x="3486911" y="5515524"/>
                </a:lnTo>
                <a:lnTo>
                  <a:pt x="0" y="5515524"/>
                </a:lnTo>
                <a:close/>
              </a:path>
            </a:pathLst>
          </a:custGeom>
        </p:spPr>
        <p:txBody>
          <a:bodyPr wrap="square" lIns="360000" tIns="360000" rIns="360000" bIns="360000" anchor="t" anchorCtr="0">
            <a:no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noProof="0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597240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e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059B226-8F14-D843-9238-12B0C7F16094}"/>
              </a:ext>
            </a:extLst>
          </p:cNvPr>
          <p:cNvSpPr/>
          <p:nvPr userDrawn="1"/>
        </p:nvSpPr>
        <p:spPr>
          <a:xfrm>
            <a:off x="0" y="1"/>
            <a:ext cx="11185730" cy="55134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01" y="2214563"/>
            <a:ext cx="6300000" cy="1316037"/>
          </a:xfr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AT" noProof="0"/>
              <a:t>Titel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01" y="3665538"/>
            <a:ext cx="6300000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71341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AT" noProof="0" dirty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BADD64B-7FBE-1A4F-AEF0-33F0F8FC71F3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718CC69A-A68C-3E41-A9AC-3B8F8EC93A75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49C2CD3A-BF82-8540-8142-D00A4D149F33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61296793-E76F-CB46-B015-0C10A06D3A6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908FF256-78AC-B445-A52C-1D2DFF8D5189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818B331-741B-BA43-97D1-154B88E5F88A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8CD631B1-744A-814A-9490-47385B3E79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C5C1DF13-6C53-1C4E-824B-6F3AA73201AD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44F1A44E-5B5D-2E43-A1B0-E62E6D028A62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A53BCD1C-CFD4-EA4F-B18F-B479A90F695A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6703D040-C94A-6745-9A6B-FDCF4792E0D0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FB2EDBA0-0F7B-9F4A-BF69-CAFA51E954C6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247C397F-10FF-2E46-9BCE-39BBD40C4E5F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EF24802B-53FC-794C-AB8A-DE5C995C692F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9D95EAAE-CBD5-8C4F-9B7A-B192F67659D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2" y="1978660"/>
            <a:ext cx="8640000" cy="27305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/>
            </a:lvl1pPr>
          </a:lstStyle>
          <a:p>
            <a:r>
              <a:rPr lang="de-AT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079696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mit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9E72F303-0445-1145-B348-9435E605E9E0}"/>
              </a:ext>
            </a:extLst>
          </p:cNvPr>
          <p:cNvSpPr/>
          <p:nvPr userDrawn="1"/>
        </p:nvSpPr>
        <p:spPr>
          <a:xfrm>
            <a:off x="3486912" y="1389889"/>
            <a:ext cx="7698818" cy="41235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957" y="2210499"/>
            <a:ext cx="6198343" cy="1316037"/>
          </a:xfr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AT" noProof="0"/>
              <a:t>Titel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4957" y="3661474"/>
            <a:ext cx="6198343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08DB2FC7-EFDE-A24B-B347-D417F6C072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1185728" cy="5515524"/>
          </a:xfrm>
          <a:custGeom>
            <a:avLst/>
            <a:gdLst>
              <a:gd name="connsiteX0" fmla="*/ 0 w 11185728"/>
              <a:gd name="connsiteY0" fmla="*/ 0 h 5515524"/>
              <a:gd name="connsiteX1" fmla="*/ 11185728 w 11185728"/>
              <a:gd name="connsiteY1" fmla="*/ 0 h 5515524"/>
              <a:gd name="connsiteX2" fmla="*/ 11185728 w 11185728"/>
              <a:gd name="connsiteY2" fmla="*/ 1389888 h 5515524"/>
              <a:gd name="connsiteX3" fmla="*/ 3486911 w 11185728"/>
              <a:gd name="connsiteY3" fmla="*/ 1389888 h 5515524"/>
              <a:gd name="connsiteX4" fmla="*/ 3486911 w 11185728"/>
              <a:gd name="connsiteY4" fmla="*/ 5515524 h 5515524"/>
              <a:gd name="connsiteX5" fmla="*/ 0 w 11185728"/>
              <a:gd name="connsiteY5" fmla="*/ 5515524 h 551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5728" h="5515524">
                <a:moveTo>
                  <a:pt x="0" y="0"/>
                </a:moveTo>
                <a:lnTo>
                  <a:pt x="11185728" y="0"/>
                </a:lnTo>
                <a:lnTo>
                  <a:pt x="11185728" y="1389888"/>
                </a:lnTo>
                <a:lnTo>
                  <a:pt x="3486911" y="1389888"/>
                </a:lnTo>
                <a:lnTo>
                  <a:pt x="3486911" y="5515524"/>
                </a:lnTo>
                <a:lnTo>
                  <a:pt x="0" y="5515524"/>
                </a:lnTo>
                <a:close/>
              </a:path>
            </a:pathLst>
          </a:custGeom>
        </p:spPr>
        <p:txBody>
          <a:bodyPr wrap="square" lIns="360000" tIns="360000" rIns="360000" bIns="360000" anchor="t" anchorCtr="0">
            <a:no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noProof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4116004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eite">
    <p:bg>
      <p:bgPr>
        <a:solidFill>
          <a:srgbClr val="C7BD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00" y="2214563"/>
            <a:ext cx="8640651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Kapitel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00" y="3665538"/>
            <a:ext cx="8640651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 des Kapitels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873BFBA-4142-DE4A-BAC5-2C3E867E344C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E75FD98D-2D04-C44C-9710-57F9C36B4EF1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8535E577-D735-E742-8F12-CF5330ED555D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7E329333-DA18-B94E-8A00-1A69B9D28830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3A5C1C1A-4F07-9146-AEBF-E9974AFB2EA1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E6376A9-2422-584B-A4B3-EB06C4266C11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35FCF975-CD7E-C34D-8A69-65B39C7CAD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BAB37988-EE90-254D-B4EA-A72C8DEA5AFC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858CED70-834B-DB4E-8DCE-6E7DBE09190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BCDD153C-B693-FD46-BDB6-AED7DCE560C4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7AB4EA8F-E04D-264C-9DC0-56BB0C9EC068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BC83A937-69CA-2F4A-A90F-2312B683CFFD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5EBF82A0-9D29-684E-BE1E-B60B63A755A2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D090E39D-7231-4F45-A64F-81FCCCAECE46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A62B58A0-E85F-874F-9A33-304CBBD12AA4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sp>
        <p:nvSpPr>
          <p:cNvPr id="38" name="Marcador de pie de página 4">
            <a:extLst>
              <a:ext uri="{FF2B5EF4-FFF2-40B4-BE49-F238E27FC236}">
                <a16:creationId xmlns:a16="http://schemas.microsoft.com/office/drawing/2014/main" id="{5582B664-FAB2-AA40-8699-0ACA59D3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2493" y="6341416"/>
            <a:ext cx="7396057" cy="190204"/>
          </a:xfrm>
        </p:spPr>
        <p:txBody>
          <a:bodyPr/>
          <a:lstStyle>
            <a:lvl1pPr>
              <a:defRPr/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39" name="Marcador de número de diapositiva 5">
            <a:extLst>
              <a:ext uri="{FF2B5EF4-FFF2-40B4-BE49-F238E27FC236}">
                <a16:creationId xmlns:a16="http://schemas.microsoft.com/office/drawing/2014/main" id="{37EAD4FB-9AA0-AE49-BFCF-5DA18D6F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4264" y="6341416"/>
            <a:ext cx="857536" cy="168275"/>
          </a:xfrm>
        </p:spPr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</p:spTree>
    <p:extLst>
      <p:ext uri="{BB962C8B-B14F-4D97-AF65-F5344CB8AC3E}">
        <p14:creationId xmlns:p14="http://schemas.microsoft.com/office/powerpoint/2010/main" val="2231841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95D87105-807F-DA42-8003-6571F6AB1064}"/>
              </a:ext>
            </a:extLst>
          </p:cNvPr>
          <p:cNvSpPr/>
          <p:nvPr userDrawn="1"/>
        </p:nvSpPr>
        <p:spPr>
          <a:xfrm>
            <a:off x="3486912" y="1389889"/>
            <a:ext cx="7698818" cy="41235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957" y="1901952"/>
            <a:ext cx="6198343" cy="911352"/>
          </a:xfr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AT" noProof="0" dirty="0"/>
              <a:t>Danke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08DB2FC7-EFDE-A24B-B347-D417F6C072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1185728" cy="5515524"/>
          </a:xfrm>
          <a:custGeom>
            <a:avLst/>
            <a:gdLst>
              <a:gd name="connsiteX0" fmla="*/ 0 w 11185728"/>
              <a:gd name="connsiteY0" fmla="*/ 0 h 5515524"/>
              <a:gd name="connsiteX1" fmla="*/ 11185728 w 11185728"/>
              <a:gd name="connsiteY1" fmla="*/ 0 h 5515524"/>
              <a:gd name="connsiteX2" fmla="*/ 11185728 w 11185728"/>
              <a:gd name="connsiteY2" fmla="*/ 1389888 h 5515524"/>
              <a:gd name="connsiteX3" fmla="*/ 3486911 w 11185728"/>
              <a:gd name="connsiteY3" fmla="*/ 1389888 h 5515524"/>
              <a:gd name="connsiteX4" fmla="*/ 3486911 w 11185728"/>
              <a:gd name="connsiteY4" fmla="*/ 5515524 h 5515524"/>
              <a:gd name="connsiteX5" fmla="*/ 0 w 11185728"/>
              <a:gd name="connsiteY5" fmla="*/ 5515524 h 551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5728" h="5515524">
                <a:moveTo>
                  <a:pt x="0" y="0"/>
                </a:moveTo>
                <a:lnTo>
                  <a:pt x="11185728" y="0"/>
                </a:lnTo>
                <a:lnTo>
                  <a:pt x="11185728" y="1389888"/>
                </a:lnTo>
                <a:lnTo>
                  <a:pt x="3486911" y="1389888"/>
                </a:lnTo>
                <a:lnTo>
                  <a:pt x="3486911" y="5515524"/>
                </a:lnTo>
                <a:lnTo>
                  <a:pt x="0" y="5515524"/>
                </a:lnTo>
                <a:close/>
              </a:path>
            </a:pathLst>
          </a:custGeom>
        </p:spPr>
        <p:txBody>
          <a:bodyPr wrap="square" lIns="360000" tIns="360000" rIns="360000" bIns="360000" anchor="t" anchorCtr="0">
            <a:no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noProof="0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707739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e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059B226-8F14-D843-9238-12B0C7F16094}"/>
              </a:ext>
            </a:extLst>
          </p:cNvPr>
          <p:cNvSpPr/>
          <p:nvPr userDrawn="1"/>
        </p:nvSpPr>
        <p:spPr>
          <a:xfrm>
            <a:off x="0" y="1"/>
            <a:ext cx="11185730" cy="55134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01" y="2214563"/>
            <a:ext cx="6300000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Titel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01" y="3665538"/>
            <a:ext cx="6300000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504600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mit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9E72F303-0445-1145-B348-9435E605E9E0}"/>
              </a:ext>
            </a:extLst>
          </p:cNvPr>
          <p:cNvSpPr/>
          <p:nvPr userDrawn="1"/>
        </p:nvSpPr>
        <p:spPr>
          <a:xfrm>
            <a:off x="3486912" y="1389889"/>
            <a:ext cx="7698818" cy="41235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957" y="2210499"/>
            <a:ext cx="6198343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Titel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4957" y="3661474"/>
            <a:ext cx="6198343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08DB2FC7-EFDE-A24B-B347-D417F6C072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1185728" cy="5515524"/>
          </a:xfrm>
          <a:custGeom>
            <a:avLst/>
            <a:gdLst>
              <a:gd name="connsiteX0" fmla="*/ 0 w 11185728"/>
              <a:gd name="connsiteY0" fmla="*/ 0 h 5515524"/>
              <a:gd name="connsiteX1" fmla="*/ 11185728 w 11185728"/>
              <a:gd name="connsiteY1" fmla="*/ 0 h 5515524"/>
              <a:gd name="connsiteX2" fmla="*/ 11185728 w 11185728"/>
              <a:gd name="connsiteY2" fmla="*/ 1389888 h 5515524"/>
              <a:gd name="connsiteX3" fmla="*/ 3486911 w 11185728"/>
              <a:gd name="connsiteY3" fmla="*/ 1389888 h 5515524"/>
              <a:gd name="connsiteX4" fmla="*/ 3486911 w 11185728"/>
              <a:gd name="connsiteY4" fmla="*/ 5515524 h 5515524"/>
              <a:gd name="connsiteX5" fmla="*/ 0 w 11185728"/>
              <a:gd name="connsiteY5" fmla="*/ 5515524 h 551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5728" h="5515524">
                <a:moveTo>
                  <a:pt x="0" y="0"/>
                </a:moveTo>
                <a:lnTo>
                  <a:pt x="11185728" y="0"/>
                </a:lnTo>
                <a:lnTo>
                  <a:pt x="11185728" y="1389888"/>
                </a:lnTo>
                <a:lnTo>
                  <a:pt x="3486911" y="1389888"/>
                </a:lnTo>
                <a:lnTo>
                  <a:pt x="3486911" y="5515524"/>
                </a:lnTo>
                <a:lnTo>
                  <a:pt x="0" y="5515524"/>
                </a:lnTo>
                <a:close/>
              </a:path>
            </a:pathLst>
          </a:custGeom>
        </p:spPr>
        <p:txBody>
          <a:bodyPr wrap="square" lIns="360000" tIns="360000" rIns="360000" bIns="360000" anchor="t" anchorCtr="0">
            <a:no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noProof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4239826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eite">
    <p:bg>
      <p:bgPr>
        <a:solidFill>
          <a:srgbClr val="CDE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00" y="2214563"/>
            <a:ext cx="8640651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Kapitel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00" y="3665538"/>
            <a:ext cx="8640651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 des Kapitels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873BFBA-4142-DE4A-BAC5-2C3E867E344C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E75FD98D-2D04-C44C-9710-57F9C36B4EF1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8535E577-D735-E742-8F12-CF5330ED555D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7E329333-DA18-B94E-8A00-1A69B9D28830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3A5C1C1A-4F07-9146-AEBF-E9974AFB2EA1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E6376A9-2422-584B-A4B3-EB06C4266C11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35FCF975-CD7E-C34D-8A69-65B39C7CAD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BAB37988-EE90-254D-B4EA-A72C8DEA5AFC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858CED70-834B-DB4E-8DCE-6E7DBE09190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BCDD153C-B693-FD46-BDB6-AED7DCE560C4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7AB4EA8F-E04D-264C-9DC0-56BB0C9EC068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BC83A937-69CA-2F4A-A90F-2312B683CFFD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5EBF82A0-9D29-684E-BE1E-B60B63A755A2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D090E39D-7231-4F45-A64F-81FCCCAECE46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A62B58A0-E85F-874F-9A33-304CBBD12AA4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sp>
        <p:nvSpPr>
          <p:cNvPr id="38" name="Marcador de pie de página 4">
            <a:extLst>
              <a:ext uri="{FF2B5EF4-FFF2-40B4-BE49-F238E27FC236}">
                <a16:creationId xmlns:a16="http://schemas.microsoft.com/office/drawing/2014/main" id="{5582B664-FAB2-AA40-8699-0ACA59D3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2493" y="6341416"/>
            <a:ext cx="7396057" cy="190204"/>
          </a:xfrm>
        </p:spPr>
        <p:txBody>
          <a:bodyPr/>
          <a:lstStyle>
            <a:lvl1pPr>
              <a:defRPr/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39" name="Marcador de número de diapositiva 5">
            <a:extLst>
              <a:ext uri="{FF2B5EF4-FFF2-40B4-BE49-F238E27FC236}">
                <a16:creationId xmlns:a16="http://schemas.microsoft.com/office/drawing/2014/main" id="{37EAD4FB-9AA0-AE49-BFCF-5DA18D6F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4264" y="6341416"/>
            <a:ext cx="857536" cy="168275"/>
          </a:xfrm>
        </p:spPr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</p:spTree>
    <p:extLst>
      <p:ext uri="{BB962C8B-B14F-4D97-AF65-F5344CB8AC3E}">
        <p14:creationId xmlns:p14="http://schemas.microsoft.com/office/powerpoint/2010/main" val="1788555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95D87105-807F-DA42-8003-6571F6AB1064}"/>
              </a:ext>
            </a:extLst>
          </p:cNvPr>
          <p:cNvSpPr/>
          <p:nvPr userDrawn="1"/>
        </p:nvSpPr>
        <p:spPr>
          <a:xfrm>
            <a:off x="3486912" y="1389889"/>
            <a:ext cx="7698818" cy="41235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957" y="1901952"/>
            <a:ext cx="6198343" cy="911352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 dirty="0"/>
              <a:t>Danke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08DB2FC7-EFDE-A24B-B347-D417F6C072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1185728" cy="5515524"/>
          </a:xfrm>
          <a:custGeom>
            <a:avLst/>
            <a:gdLst>
              <a:gd name="connsiteX0" fmla="*/ 0 w 11185728"/>
              <a:gd name="connsiteY0" fmla="*/ 0 h 5515524"/>
              <a:gd name="connsiteX1" fmla="*/ 11185728 w 11185728"/>
              <a:gd name="connsiteY1" fmla="*/ 0 h 5515524"/>
              <a:gd name="connsiteX2" fmla="*/ 11185728 w 11185728"/>
              <a:gd name="connsiteY2" fmla="*/ 1389888 h 5515524"/>
              <a:gd name="connsiteX3" fmla="*/ 3486911 w 11185728"/>
              <a:gd name="connsiteY3" fmla="*/ 1389888 h 5515524"/>
              <a:gd name="connsiteX4" fmla="*/ 3486911 w 11185728"/>
              <a:gd name="connsiteY4" fmla="*/ 5515524 h 5515524"/>
              <a:gd name="connsiteX5" fmla="*/ 0 w 11185728"/>
              <a:gd name="connsiteY5" fmla="*/ 5515524 h 551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5728" h="5515524">
                <a:moveTo>
                  <a:pt x="0" y="0"/>
                </a:moveTo>
                <a:lnTo>
                  <a:pt x="11185728" y="0"/>
                </a:lnTo>
                <a:lnTo>
                  <a:pt x="11185728" y="1389888"/>
                </a:lnTo>
                <a:lnTo>
                  <a:pt x="3486911" y="1389888"/>
                </a:lnTo>
                <a:lnTo>
                  <a:pt x="3486911" y="5515524"/>
                </a:lnTo>
                <a:lnTo>
                  <a:pt x="0" y="5515524"/>
                </a:lnTo>
                <a:close/>
              </a:path>
            </a:pathLst>
          </a:custGeom>
        </p:spPr>
        <p:txBody>
          <a:bodyPr wrap="square" lIns="360000" tIns="360000" rIns="360000" bIns="360000" anchor="t" anchorCtr="0">
            <a:no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noProof="0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903888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e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059B226-8F14-D843-9238-12B0C7F16094}"/>
              </a:ext>
            </a:extLst>
          </p:cNvPr>
          <p:cNvSpPr/>
          <p:nvPr userDrawn="1"/>
        </p:nvSpPr>
        <p:spPr>
          <a:xfrm>
            <a:off x="0" y="1"/>
            <a:ext cx="11185730" cy="55134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01" y="2214563"/>
            <a:ext cx="6300000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Titel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01" y="3665538"/>
            <a:ext cx="6300000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5868000"/>
            <a:ext cx="2184048" cy="64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9E51BAF-51F5-4C18-99E9-704DBA054E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9287" y="5745162"/>
            <a:ext cx="1432507" cy="819791"/>
          </a:xfrm>
          <a:prstGeom prst="rect">
            <a:avLst/>
          </a:prstGeom>
        </p:spPr>
      </p:pic>
      <p:sp>
        <p:nvSpPr>
          <p:cNvPr id="25" name="Marcador de pie de página 4">
            <a:extLst>
              <a:ext uri="{FF2B5EF4-FFF2-40B4-BE49-F238E27FC236}">
                <a16:creationId xmlns:a16="http://schemas.microsoft.com/office/drawing/2014/main" id="{C85C7B7C-6E81-479D-B866-17DC3BB90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8816" y="6043881"/>
            <a:ext cx="4415883" cy="377142"/>
          </a:xfrm>
        </p:spPr>
        <p:txBody>
          <a:bodyPr/>
          <a:lstStyle>
            <a:lvl1pPr>
              <a:defRPr/>
            </a:lvl1pPr>
          </a:lstStyle>
          <a:p>
            <a:pPr algn="r"/>
            <a:r>
              <a:rPr lang="de-AT" sz="2000" dirty="0"/>
              <a:t>Initiative „100 Projekte Raus aus Gas“</a:t>
            </a:r>
          </a:p>
        </p:txBody>
      </p:sp>
    </p:spTree>
    <p:extLst>
      <p:ext uri="{BB962C8B-B14F-4D97-AF65-F5344CB8AC3E}">
        <p14:creationId xmlns:p14="http://schemas.microsoft.com/office/powerpoint/2010/main" val="3765519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eite">
    <p:bg>
      <p:bgPr>
        <a:solidFill>
          <a:srgbClr val="F8E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>
            <a:extLst>
              <a:ext uri="{FF2B5EF4-FFF2-40B4-BE49-F238E27FC236}">
                <a16:creationId xmlns:a16="http://schemas.microsoft.com/office/drawing/2014/main" id="{4873BFBA-4142-DE4A-BAC5-2C3E867E344C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E75FD98D-2D04-C44C-9710-57F9C36B4EF1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8535E577-D735-E742-8F12-CF5330ED555D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7E329333-DA18-B94E-8A00-1A69B9D28830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3A5C1C1A-4F07-9146-AEBF-E9974AFB2EA1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E6376A9-2422-584B-A4B3-EB06C4266C11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35FCF975-CD7E-C34D-8A69-65B39C7CAD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BAB37988-EE90-254D-B4EA-A72C8DEA5AFC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858CED70-834B-DB4E-8DCE-6E7DBE09190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BCDD153C-B693-FD46-BDB6-AED7DCE560C4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7AB4EA8F-E04D-264C-9DC0-56BB0C9EC068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BC83A937-69CA-2F4A-A90F-2312B683CFFD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5EBF82A0-9D29-684E-BE1E-B60B63A755A2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D090E39D-7231-4F45-A64F-81FCCCAECE46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A62B58A0-E85F-874F-9A33-304CBBD12AA4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sp>
        <p:nvSpPr>
          <p:cNvPr id="38" name="Marcador de pie de página 4">
            <a:extLst>
              <a:ext uri="{FF2B5EF4-FFF2-40B4-BE49-F238E27FC236}">
                <a16:creationId xmlns:a16="http://schemas.microsoft.com/office/drawing/2014/main" id="{5582B664-FAB2-AA40-8699-0ACA59D3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7260" y="6341416"/>
            <a:ext cx="7396057" cy="190204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Initiative „100 Projekte Raus aus Gas“</a:t>
            </a:r>
          </a:p>
        </p:txBody>
      </p:sp>
      <p:sp>
        <p:nvSpPr>
          <p:cNvPr id="39" name="Marcador de número de diapositiva 5">
            <a:extLst>
              <a:ext uri="{FF2B5EF4-FFF2-40B4-BE49-F238E27FC236}">
                <a16:creationId xmlns:a16="http://schemas.microsoft.com/office/drawing/2014/main" id="{37EAD4FB-9AA0-AE49-BFCF-5DA18D6F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4264" y="6341416"/>
            <a:ext cx="857536" cy="168275"/>
          </a:xfrm>
        </p:spPr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721C7B2-FFEB-4E52-B042-44FB0BA33C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6269" y="6086771"/>
            <a:ext cx="1056528" cy="604627"/>
          </a:xfrm>
          <a:prstGeom prst="rect">
            <a:avLst/>
          </a:prstGeom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8B13F9CA-5939-4EA3-A743-B8EF3DE64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333375"/>
            <a:ext cx="11522075" cy="236177"/>
          </a:xfrm>
        </p:spPr>
        <p:txBody>
          <a:bodyPr/>
          <a:lstStyle/>
          <a:p>
            <a:r>
              <a:rPr lang="de-AT" noProof="0"/>
              <a:t>Index</a:t>
            </a:r>
          </a:p>
        </p:txBody>
      </p:sp>
      <p:sp>
        <p:nvSpPr>
          <p:cNvPr id="40" name="Marcador de texto 22">
            <a:extLst>
              <a:ext uri="{FF2B5EF4-FFF2-40B4-BE49-F238E27FC236}">
                <a16:creationId xmlns:a16="http://schemas.microsoft.com/office/drawing/2014/main" id="{D336BF73-B037-4FAA-9E6F-1D8FD46A57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425" y="2079244"/>
            <a:ext cx="8640000" cy="2740406"/>
          </a:xfrm>
        </p:spPr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de-AT" noProof="0"/>
              <a:t>Das ist Kapitel 1
Das ist Kapitel 2
Das ist Kapitel 3
Das ist Kapitel 4
Das ist Kapitel 5</a:t>
            </a:r>
          </a:p>
        </p:txBody>
      </p:sp>
    </p:spTree>
    <p:extLst>
      <p:ext uri="{BB962C8B-B14F-4D97-AF65-F5344CB8AC3E}">
        <p14:creationId xmlns:p14="http://schemas.microsoft.com/office/powerpoint/2010/main" val="3491762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mit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9E72F303-0445-1145-B348-9435E605E9E0}"/>
              </a:ext>
            </a:extLst>
          </p:cNvPr>
          <p:cNvSpPr/>
          <p:nvPr userDrawn="1"/>
        </p:nvSpPr>
        <p:spPr>
          <a:xfrm>
            <a:off x="3486912" y="1389889"/>
            <a:ext cx="7698818" cy="41235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957" y="2210499"/>
            <a:ext cx="6198343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Titel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4957" y="3661474"/>
            <a:ext cx="6198343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08DB2FC7-EFDE-A24B-B347-D417F6C072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1185728" cy="5515524"/>
          </a:xfrm>
          <a:custGeom>
            <a:avLst/>
            <a:gdLst>
              <a:gd name="connsiteX0" fmla="*/ 0 w 11185728"/>
              <a:gd name="connsiteY0" fmla="*/ 0 h 5515524"/>
              <a:gd name="connsiteX1" fmla="*/ 11185728 w 11185728"/>
              <a:gd name="connsiteY1" fmla="*/ 0 h 5515524"/>
              <a:gd name="connsiteX2" fmla="*/ 11185728 w 11185728"/>
              <a:gd name="connsiteY2" fmla="*/ 1389888 h 5515524"/>
              <a:gd name="connsiteX3" fmla="*/ 3486911 w 11185728"/>
              <a:gd name="connsiteY3" fmla="*/ 1389888 h 5515524"/>
              <a:gd name="connsiteX4" fmla="*/ 3486911 w 11185728"/>
              <a:gd name="connsiteY4" fmla="*/ 5515524 h 5515524"/>
              <a:gd name="connsiteX5" fmla="*/ 0 w 11185728"/>
              <a:gd name="connsiteY5" fmla="*/ 5515524 h 551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5728" h="5515524">
                <a:moveTo>
                  <a:pt x="0" y="0"/>
                </a:moveTo>
                <a:lnTo>
                  <a:pt x="11185728" y="0"/>
                </a:lnTo>
                <a:lnTo>
                  <a:pt x="11185728" y="1389888"/>
                </a:lnTo>
                <a:lnTo>
                  <a:pt x="3486911" y="1389888"/>
                </a:lnTo>
                <a:lnTo>
                  <a:pt x="3486911" y="5515524"/>
                </a:lnTo>
                <a:lnTo>
                  <a:pt x="0" y="5515524"/>
                </a:lnTo>
                <a:close/>
              </a:path>
            </a:pathLst>
          </a:custGeom>
        </p:spPr>
        <p:txBody>
          <a:bodyPr wrap="square" lIns="360000" tIns="360000" rIns="360000" bIns="360000" anchor="t" anchorCtr="0">
            <a:no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noProof="0"/>
              <a:t>Bild</a:t>
            </a:r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5868000"/>
            <a:ext cx="2184048" cy="648000"/>
          </a:xfrm>
          <a:prstGeom prst="rect">
            <a:avLst/>
          </a:prstGeom>
        </p:spPr>
      </p:pic>
      <p:sp>
        <p:nvSpPr>
          <p:cNvPr id="23" name="Marcador de pie de página 4">
            <a:extLst>
              <a:ext uri="{FF2B5EF4-FFF2-40B4-BE49-F238E27FC236}">
                <a16:creationId xmlns:a16="http://schemas.microsoft.com/office/drawing/2014/main" id="{5582B664-FAB2-AA40-8699-0ACA59D3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9673" y="6324042"/>
            <a:ext cx="7396057" cy="190204"/>
          </a:xfrm>
        </p:spPr>
        <p:txBody>
          <a:bodyPr/>
          <a:lstStyle>
            <a:lvl1pPr algn="r">
              <a:defRPr/>
            </a:lvl1pPr>
          </a:lstStyle>
          <a:p>
            <a:r>
              <a:rPr lang="de-AT" dirty="0"/>
              <a:t>Initiative „100 Projekte Raus aus Gas“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038DDCA7-EFEC-411A-837F-549B11191F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9287" y="5745162"/>
            <a:ext cx="1432507" cy="8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4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in zwei Spal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AT" noProof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BADD64B-7FBE-1A4F-AEF0-33F0F8FC71F3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718CC69A-A68C-3E41-A9AC-3B8F8EC93A75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49C2CD3A-BF82-8540-8142-D00A4D149F33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61296793-E76F-CB46-B015-0C10A06D3A6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908FF256-78AC-B445-A52C-1D2DFF8D5189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818B331-741B-BA43-97D1-154B88E5F88A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8CD631B1-744A-814A-9490-47385B3E79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C5C1DF13-6C53-1C4E-824B-6F3AA73201AD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44F1A44E-5B5D-2E43-A1B0-E62E6D028A62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A53BCD1C-CFD4-EA4F-B18F-B479A90F695A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6703D040-C94A-6745-9A6B-FDCF4792E0D0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FB2EDBA0-0F7B-9F4A-BF69-CAFA51E954C6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247C397F-10FF-2E46-9BCE-39BBD40C4E5F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EF24802B-53FC-794C-AB8A-DE5C995C692F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9D95EAAE-CBD5-8C4F-9B7A-B192F67659D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2" y="2070100"/>
            <a:ext cx="11302619" cy="47193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AT" noProof="0" dirty="0"/>
              <a:t>Text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FE3AAF-D90E-3E46-AA48-382D12416F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2816226"/>
            <a:ext cx="5399087" cy="2102082"/>
          </a:xfrm>
        </p:spPr>
        <p:txBody>
          <a:bodyPr wrap="square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de-AT" noProof="0"/>
              <a:t>Text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FE621AE9-48D9-D345-8172-2FF2FF747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1031" y="2807462"/>
            <a:ext cx="5416550" cy="2120900"/>
          </a:xfrm>
        </p:spPr>
        <p:txBody>
          <a:bodyPr wrap="square"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de-AT" noProof="0"/>
              <a:t>Text</a:t>
            </a:r>
          </a:p>
          <a:p>
            <a:endParaRPr lang="de-AT" noProof="0"/>
          </a:p>
        </p:txBody>
      </p:sp>
    </p:spTree>
    <p:extLst>
      <p:ext uri="{BB962C8B-B14F-4D97-AF65-F5344CB8AC3E}">
        <p14:creationId xmlns:p14="http://schemas.microsoft.com/office/powerpoint/2010/main" val="17464552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eite">
    <p:bg>
      <p:bgPr>
        <a:solidFill>
          <a:srgbClr val="F8EF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00" y="2214563"/>
            <a:ext cx="8640651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Kapitel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00" y="3665538"/>
            <a:ext cx="8640651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 des Kapitels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873BFBA-4142-DE4A-BAC5-2C3E867E344C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E75FD98D-2D04-C44C-9710-57F9C36B4EF1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8535E577-D735-E742-8F12-CF5330ED555D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7E329333-DA18-B94E-8A00-1A69B9D28830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3A5C1C1A-4F07-9146-AEBF-E9974AFB2EA1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E6376A9-2422-584B-A4B3-EB06C4266C11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35FCF975-CD7E-C34D-8A69-65B39C7CAD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BAB37988-EE90-254D-B4EA-A72C8DEA5AFC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858CED70-834B-DB4E-8DCE-6E7DBE09190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BCDD153C-B693-FD46-BDB6-AED7DCE560C4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7AB4EA8F-E04D-264C-9DC0-56BB0C9EC068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BC83A937-69CA-2F4A-A90F-2312B683CFFD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5EBF82A0-9D29-684E-BE1E-B60B63A755A2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D090E39D-7231-4F45-A64F-81FCCCAECE46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A62B58A0-E85F-874F-9A33-304CBBD12AA4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sp>
        <p:nvSpPr>
          <p:cNvPr id="38" name="Marcador de pie de página 4">
            <a:extLst>
              <a:ext uri="{FF2B5EF4-FFF2-40B4-BE49-F238E27FC236}">
                <a16:creationId xmlns:a16="http://schemas.microsoft.com/office/drawing/2014/main" id="{5582B664-FAB2-AA40-8699-0ACA59D3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7260" y="6341416"/>
            <a:ext cx="7396057" cy="190204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Initiative „100 Projekte Raus aus Gas“</a:t>
            </a:r>
          </a:p>
        </p:txBody>
      </p:sp>
      <p:sp>
        <p:nvSpPr>
          <p:cNvPr id="39" name="Marcador de número de diapositiva 5">
            <a:extLst>
              <a:ext uri="{FF2B5EF4-FFF2-40B4-BE49-F238E27FC236}">
                <a16:creationId xmlns:a16="http://schemas.microsoft.com/office/drawing/2014/main" id="{37EAD4FB-9AA0-AE49-BFCF-5DA18D6F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4264" y="6341416"/>
            <a:ext cx="857536" cy="168275"/>
          </a:xfrm>
        </p:spPr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B40FDE9-4515-4290-943E-4FAB94253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6269" y="6086771"/>
            <a:ext cx="1056528" cy="6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1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95D87105-807F-DA42-8003-6571F6AB1064}"/>
              </a:ext>
            </a:extLst>
          </p:cNvPr>
          <p:cNvSpPr/>
          <p:nvPr userDrawn="1"/>
        </p:nvSpPr>
        <p:spPr>
          <a:xfrm>
            <a:off x="3486912" y="1389889"/>
            <a:ext cx="7698818" cy="41235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957" y="1901952"/>
            <a:ext cx="6198343" cy="911352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 dirty="0"/>
              <a:t>Danke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08DB2FC7-EFDE-A24B-B347-D417F6C072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1185728" cy="5515524"/>
          </a:xfrm>
          <a:custGeom>
            <a:avLst/>
            <a:gdLst>
              <a:gd name="connsiteX0" fmla="*/ 0 w 11185728"/>
              <a:gd name="connsiteY0" fmla="*/ 0 h 5515524"/>
              <a:gd name="connsiteX1" fmla="*/ 11185728 w 11185728"/>
              <a:gd name="connsiteY1" fmla="*/ 0 h 5515524"/>
              <a:gd name="connsiteX2" fmla="*/ 11185728 w 11185728"/>
              <a:gd name="connsiteY2" fmla="*/ 1389888 h 5515524"/>
              <a:gd name="connsiteX3" fmla="*/ 3486911 w 11185728"/>
              <a:gd name="connsiteY3" fmla="*/ 1389888 h 5515524"/>
              <a:gd name="connsiteX4" fmla="*/ 3486911 w 11185728"/>
              <a:gd name="connsiteY4" fmla="*/ 5515524 h 5515524"/>
              <a:gd name="connsiteX5" fmla="*/ 0 w 11185728"/>
              <a:gd name="connsiteY5" fmla="*/ 5515524 h 551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5728" h="5515524">
                <a:moveTo>
                  <a:pt x="0" y="0"/>
                </a:moveTo>
                <a:lnTo>
                  <a:pt x="11185728" y="0"/>
                </a:lnTo>
                <a:lnTo>
                  <a:pt x="11185728" y="1389888"/>
                </a:lnTo>
                <a:lnTo>
                  <a:pt x="3486911" y="1389888"/>
                </a:lnTo>
                <a:lnTo>
                  <a:pt x="3486911" y="5515524"/>
                </a:lnTo>
                <a:lnTo>
                  <a:pt x="0" y="5515524"/>
                </a:lnTo>
                <a:close/>
              </a:path>
            </a:pathLst>
          </a:custGeom>
        </p:spPr>
        <p:txBody>
          <a:bodyPr wrap="square" lIns="360000" tIns="360000" rIns="360000" bIns="360000" anchor="t" anchorCtr="0">
            <a:no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noProof="0" dirty="0"/>
              <a:t>Bild</a:t>
            </a:r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5868000"/>
            <a:ext cx="2184048" cy="648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E8704AD-0DD0-45DC-A7DA-02EF36C45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9287" y="5745162"/>
            <a:ext cx="1432507" cy="8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84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AT" noProof="0" dirty="0"/>
              <a:t>Titel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2" y="1978660"/>
            <a:ext cx="8640000" cy="27305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/>
            </a:lvl1pPr>
          </a:lstStyle>
          <a:p>
            <a:r>
              <a:rPr lang="de-AT" noProof="0"/>
              <a:t>Text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B24A3B04-1E0A-4CF0-9817-1CE0C3841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4963" y="6086771"/>
            <a:ext cx="851069" cy="6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02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55C7FC-78A4-4EEA-B411-D4B8D2085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91BAEE-20C8-433E-A5B3-07E5BEE374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357" y="2228850"/>
            <a:ext cx="5473011" cy="39624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0FC5EE4-E8FA-45FF-A84E-7A016BADF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FAEE-756D-46F9-BB2D-CF472042B11A}" type="datetimeFigureOut">
              <a:rPr lang="de-AT" smtClean="0"/>
              <a:t>17.01.2025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BFE78F5-2A0E-4319-B89B-F998FD2A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1D65CD6-244A-4740-8F53-54A880EB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D26-00FC-4AEB-93A9-14AB1AD1112B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F655D4A5-2205-4F85-AF14-45107B4BD9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357" y="958852"/>
            <a:ext cx="11239070" cy="698315"/>
          </a:xfrm>
        </p:spPr>
        <p:txBody>
          <a:bodyPr/>
          <a:lstStyle>
            <a:lvl1pPr>
              <a:lnSpc>
                <a:spcPct val="109000"/>
              </a:lnSpc>
              <a:defRPr sz="2922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3F487494-31BB-4B18-950B-00280B1135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0415" y="2228851"/>
            <a:ext cx="5473012" cy="3962400"/>
          </a:xfrm>
        </p:spPr>
        <p:txBody>
          <a:bodyPr/>
          <a:lstStyle>
            <a:lvl1pPr>
              <a:defRPr/>
            </a:lvl1pPr>
          </a:lstStyle>
          <a:p>
            <a:r>
              <a:rPr lang="de-AT"/>
              <a:t>Bitte Bild einfügen</a:t>
            </a:r>
          </a:p>
        </p:txBody>
      </p:sp>
    </p:spTree>
    <p:extLst>
      <p:ext uri="{BB962C8B-B14F-4D97-AF65-F5344CB8AC3E}">
        <p14:creationId xmlns:p14="http://schemas.microsoft.com/office/powerpoint/2010/main" val="4243305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e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F059B226-8F14-D843-9238-12B0C7F16094}"/>
              </a:ext>
            </a:extLst>
          </p:cNvPr>
          <p:cNvSpPr/>
          <p:nvPr userDrawn="1"/>
        </p:nvSpPr>
        <p:spPr>
          <a:xfrm>
            <a:off x="0" y="1"/>
            <a:ext cx="11185730" cy="55134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01" y="2214563"/>
            <a:ext cx="6300000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Titel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01" y="3665538"/>
            <a:ext cx="6300000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5868000"/>
            <a:ext cx="2184048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04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mit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9E72F303-0445-1145-B348-9435E605E9E0}"/>
              </a:ext>
            </a:extLst>
          </p:cNvPr>
          <p:cNvSpPr/>
          <p:nvPr userDrawn="1"/>
        </p:nvSpPr>
        <p:spPr>
          <a:xfrm>
            <a:off x="3486912" y="1389889"/>
            <a:ext cx="7698818" cy="41235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957" y="2210499"/>
            <a:ext cx="6198343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Titel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24957" y="3661474"/>
            <a:ext cx="6198343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08DB2FC7-EFDE-A24B-B347-D417F6C072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1185728" cy="5515524"/>
          </a:xfrm>
          <a:custGeom>
            <a:avLst/>
            <a:gdLst>
              <a:gd name="connsiteX0" fmla="*/ 0 w 11185728"/>
              <a:gd name="connsiteY0" fmla="*/ 0 h 5515524"/>
              <a:gd name="connsiteX1" fmla="*/ 11185728 w 11185728"/>
              <a:gd name="connsiteY1" fmla="*/ 0 h 5515524"/>
              <a:gd name="connsiteX2" fmla="*/ 11185728 w 11185728"/>
              <a:gd name="connsiteY2" fmla="*/ 1389888 h 5515524"/>
              <a:gd name="connsiteX3" fmla="*/ 3486911 w 11185728"/>
              <a:gd name="connsiteY3" fmla="*/ 1389888 h 5515524"/>
              <a:gd name="connsiteX4" fmla="*/ 3486911 w 11185728"/>
              <a:gd name="connsiteY4" fmla="*/ 5515524 h 5515524"/>
              <a:gd name="connsiteX5" fmla="*/ 0 w 11185728"/>
              <a:gd name="connsiteY5" fmla="*/ 5515524 h 551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5728" h="5515524">
                <a:moveTo>
                  <a:pt x="0" y="0"/>
                </a:moveTo>
                <a:lnTo>
                  <a:pt x="11185728" y="0"/>
                </a:lnTo>
                <a:lnTo>
                  <a:pt x="11185728" y="1389888"/>
                </a:lnTo>
                <a:lnTo>
                  <a:pt x="3486911" y="1389888"/>
                </a:lnTo>
                <a:lnTo>
                  <a:pt x="3486911" y="5515524"/>
                </a:lnTo>
                <a:lnTo>
                  <a:pt x="0" y="5515524"/>
                </a:lnTo>
                <a:close/>
              </a:path>
            </a:pathLst>
          </a:custGeom>
        </p:spPr>
        <p:txBody>
          <a:bodyPr wrap="square" lIns="360000" tIns="360000" rIns="360000" bIns="360000" anchor="t" anchorCtr="0">
            <a:no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noProof="0"/>
              <a:t>Bild</a:t>
            </a:r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5868000"/>
            <a:ext cx="2184048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21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eite">
    <p:bg>
      <p:bgPr>
        <a:solidFill>
          <a:srgbClr val="F3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900" y="2214563"/>
            <a:ext cx="8640651" cy="13160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/>
              <a:t>Kapitel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7900" y="3665538"/>
            <a:ext cx="8640651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noProof="0"/>
              <a:t>Untertitel des Kapitels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4873BFBA-4142-DE4A-BAC5-2C3E867E344C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24" name="Forma libre 23">
              <a:extLst>
                <a:ext uri="{FF2B5EF4-FFF2-40B4-BE49-F238E27FC236}">
                  <a16:creationId xmlns:a16="http://schemas.microsoft.com/office/drawing/2014/main" id="{E75FD98D-2D04-C44C-9710-57F9C36B4EF1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5" name="Forma libre 24">
              <a:extLst>
                <a:ext uri="{FF2B5EF4-FFF2-40B4-BE49-F238E27FC236}">
                  <a16:creationId xmlns:a16="http://schemas.microsoft.com/office/drawing/2014/main" id="{8535E577-D735-E742-8F12-CF5330ED555D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6" name="Forma libre 25">
              <a:extLst>
                <a:ext uri="{FF2B5EF4-FFF2-40B4-BE49-F238E27FC236}">
                  <a16:creationId xmlns:a16="http://schemas.microsoft.com/office/drawing/2014/main" id="{7E329333-DA18-B94E-8A00-1A69B9D28830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7" name="Forma libre 26">
              <a:extLst>
                <a:ext uri="{FF2B5EF4-FFF2-40B4-BE49-F238E27FC236}">
                  <a16:creationId xmlns:a16="http://schemas.microsoft.com/office/drawing/2014/main" id="{3A5C1C1A-4F07-9146-AEBF-E9974AFB2EA1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E6376A9-2422-584B-A4B3-EB06C4266C11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29" name="Forma libre 28">
              <a:extLst>
                <a:ext uri="{FF2B5EF4-FFF2-40B4-BE49-F238E27FC236}">
                  <a16:creationId xmlns:a16="http://schemas.microsoft.com/office/drawing/2014/main" id="{35FCF975-CD7E-C34D-8A69-65B39C7CAD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0" name="Forma libre 29">
              <a:extLst>
                <a:ext uri="{FF2B5EF4-FFF2-40B4-BE49-F238E27FC236}">
                  <a16:creationId xmlns:a16="http://schemas.microsoft.com/office/drawing/2014/main" id="{BAB37988-EE90-254D-B4EA-A72C8DEA5AFC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1" name="Forma libre 30">
              <a:extLst>
                <a:ext uri="{FF2B5EF4-FFF2-40B4-BE49-F238E27FC236}">
                  <a16:creationId xmlns:a16="http://schemas.microsoft.com/office/drawing/2014/main" id="{858CED70-834B-DB4E-8DCE-6E7DBE09190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2" name="Forma libre 31">
              <a:extLst>
                <a:ext uri="{FF2B5EF4-FFF2-40B4-BE49-F238E27FC236}">
                  <a16:creationId xmlns:a16="http://schemas.microsoft.com/office/drawing/2014/main" id="{BCDD153C-B693-FD46-BDB6-AED7DCE560C4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3" name="Forma libre 32">
              <a:extLst>
                <a:ext uri="{FF2B5EF4-FFF2-40B4-BE49-F238E27FC236}">
                  <a16:creationId xmlns:a16="http://schemas.microsoft.com/office/drawing/2014/main" id="{7AB4EA8F-E04D-264C-9DC0-56BB0C9EC068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4" name="Forma libre 33">
              <a:extLst>
                <a:ext uri="{FF2B5EF4-FFF2-40B4-BE49-F238E27FC236}">
                  <a16:creationId xmlns:a16="http://schemas.microsoft.com/office/drawing/2014/main" id="{BC83A937-69CA-2F4A-A90F-2312B683CFFD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5" name="Forma libre 34">
              <a:extLst>
                <a:ext uri="{FF2B5EF4-FFF2-40B4-BE49-F238E27FC236}">
                  <a16:creationId xmlns:a16="http://schemas.microsoft.com/office/drawing/2014/main" id="{5EBF82A0-9D29-684E-BE1E-B60B63A755A2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6" name="Forma libre 35">
              <a:extLst>
                <a:ext uri="{FF2B5EF4-FFF2-40B4-BE49-F238E27FC236}">
                  <a16:creationId xmlns:a16="http://schemas.microsoft.com/office/drawing/2014/main" id="{D090E39D-7231-4F45-A64F-81FCCCAECE46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37" name="Forma libre 36">
              <a:extLst>
                <a:ext uri="{FF2B5EF4-FFF2-40B4-BE49-F238E27FC236}">
                  <a16:creationId xmlns:a16="http://schemas.microsoft.com/office/drawing/2014/main" id="{A62B58A0-E85F-874F-9A33-304CBBD12AA4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sp>
        <p:nvSpPr>
          <p:cNvPr id="38" name="Marcador de pie de página 4">
            <a:extLst>
              <a:ext uri="{FF2B5EF4-FFF2-40B4-BE49-F238E27FC236}">
                <a16:creationId xmlns:a16="http://schemas.microsoft.com/office/drawing/2014/main" id="{5582B664-FAB2-AA40-8699-0ACA59D3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2493" y="6341416"/>
            <a:ext cx="7396057" cy="190204"/>
          </a:xfrm>
        </p:spPr>
        <p:txBody>
          <a:bodyPr/>
          <a:lstStyle>
            <a:lvl1pPr>
              <a:defRPr/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39" name="Marcador de número de diapositiva 5">
            <a:extLst>
              <a:ext uri="{FF2B5EF4-FFF2-40B4-BE49-F238E27FC236}">
                <a16:creationId xmlns:a16="http://schemas.microsoft.com/office/drawing/2014/main" id="{37EAD4FB-9AA0-AE49-BFCF-5DA18D6FC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4264" y="6341416"/>
            <a:ext cx="857536" cy="168275"/>
          </a:xfrm>
        </p:spPr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</p:spTree>
    <p:extLst>
      <p:ext uri="{BB962C8B-B14F-4D97-AF65-F5344CB8AC3E}">
        <p14:creationId xmlns:p14="http://schemas.microsoft.com/office/powerpoint/2010/main" val="1151021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95D87105-807F-DA42-8003-6571F6AB1064}"/>
              </a:ext>
            </a:extLst>
          </p:cNvPr>
          <p:cNvSpPr/>
          <p:nvPr userDrawn="1"/>
        </p:nvSpPr>
        <p:spPr>
          <a:xfrm>
            <a:off x="3486912" y="1389889"/>
            <a:ext cx="7698818" cy="41235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24957" y="1901952"/>
            <a:ext cx="6198343" cy="911352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de-AT" noProof="0" dirty="0"/>
              <a:t>Danke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CFFFCC5-FA3C-DB45-AB7F-C1A9912530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76467" y="5290615"/>
            <a:ext cx="516188" cy="648000"/>
            <a:chOff x="350350" y="6170492"/>
            <a:chExt cx="273244" cy="343019"/>
          </a:xfrm>
        </p:grpSpPr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39C2B59F-39CD-5344-854C-AB3A9857DBA5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5D39E72C-9327-8546-987C-42CEF85E994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5B655275-5318-B046-B697-7EB0C62A0597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1FE85296-8B4F-CE4A-80DF-A23A0B5D55E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0119" y="5861330"/>
            <a:ext cx="864000" cy="614110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F3948793-B8E2-B24F-A7A9-0E55BA2DAD72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47A70949-2E99-2C48-BE88-ABF501EE6537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7FC63613-5B24-2441-AEEB-201F1311B7AB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1F0DFB1C-13CF-E84A-8569-7C3DC4F0DC09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30120DCC-39F2-2841-ACC2-AD80BD779A77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4DE3DE7D-5792-2642-B8D9-3A92580695BF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17F99B4C-D681-7D4B-9487-A4C652FF7FBE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3BDCCEE8-8E0F-1545-9D41-7CAE9216BCE3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BD76F9CF-E756-744B-8D64-3A037EBF076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 noProof="0"/>
            </a:p>
          </p:txBody>
        </p:sp>
      </p:grp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08DB2FC7-EFDE-A24B-B347-D417F6C072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11185728" cy="5515524"/>
          </a:xfrm>
          <a:custGeom>
            <a:avLst/>
            <a:gdLst>
              <a:gd name="connsiteX0" fmla="*/ 0 w 11185728"/>
              <a:gd name="connsiteY0" fmla="*/ 0 h 5515524"/>
              <a:gd name="connsiteX1" fmla="*/ 11185728 w 11185728"/>
              <a:gd name="connsiteY1" fmla="*/ 0 h 5515524"/>
              <a:gd name="connsiteX2" fmla="*/ 11185728 w 11185728"/>
              <a:gd name="connsiteY2" fmla="*/ 1389888 h 5515524"/>
              <a:gd name="connsiteX3" fmla="*/ 3486911 w 11185728"/>
              <a:gd name="connsiteY3" fmla="*/ 1389888 h 5515524"/>
              <a:gd name="connsiteX4" fmla="*/ 3486911 w 11185728"/>
              <a:gd name="connsiteY4" fmla="*/ 5515524 h 5515524"/>
              <a:gd name="connsiteX5" fmla="*/ 0 w 11185728"/>
              <a:gd name="connsiteY5" fmla="*/ 5515524 h 551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85728" h="5515524">
                <a:moveTo>
                  <a:pt x="0" y="0"/>
                </a:moveTo>
                <a:lnTo>
                  <a:pt x="11185728" y="0"/>
                </a:lnTo>
                <a:lnTo>
                  <a:pt x="11185728" y="1389888"/>
                </a:lnTo>
                <a:lnTo>
                  <a:pt x="3486911" y="1389888"/>
                </a:lnTo>
                <a:lnTo>
                  <a:pt x="3486911" y="5515524"/>
                </a:lnTo>
                <a:lnTo>
                  <a:pt x="0" y="5515524"/>
                </a:lnTo>
                <a:close/>
              </a:path>
            </a:pathLst>
          </a:custGeom>
        </p:spPr>
        <p:txBody>
          <a:bodyPr wrap="square" lIns="360000" tIns="360000" rIns="360000" bIns="360000" anchor="t" anchorCtr="0">
            <a:no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noProof="0" dirty="0"/>
              <a:t>Bild</a:t>
            </a:r>
          </a:p>
        </p:txBody>
      </p:sp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5868000"/>
            <a:ext cx="2184048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940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eite mit UIV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95F5A-6EDF-F54F-9B18-387463D1A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900" y="2214563"/>
            <a:ext cx="8669099" cy="1316037"/>
          </a:xfrm>
        </p:spPr>
        <p:txBody>
          <a:bodyPr anchor="b"/>
          <a:lstStyle>
            <a:lvl1pPr algn="l">
              <a:defRPr sz="5000" b="0" i="0">
                <a:solidFill>
                  <a:schemeClr val="accent1"/>
                </a:solidFill>
                <a:latin typeface="AmpleSoft Pro Medium" panose="02000000000000000000" pitchFamily="2" charset="77"/>
              </a:defRPr>
            </a:lvl1pPr>
          </a:lstStyle>
          <a:p>
            <a:r>
              <a:rPr lang="de-DE" noProof="0" dirty="0"/>
              <a:t>Mastertitelformat bearbeiten</a:t>
            </a:r>
            <a:endParaRPr lang="de-AT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D675FB-7A28-8C4E-BD9C-BE647E3D3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901" y="3665538"/>
            <a:ext cx="6300000" cy="449261"/>
          </a:xfrm>
        </p:spPr>
        <p:txBody>
          <a:bodyPr anchor="t">
            <a:normAutofit/>
          </a:bodyPr>
          <a:lstStyle>
            <a:lvl1pPr marL="0" indent="0" algn="l">
              <a:buNone/>
              <a:defRPr sz="3400">
                <a:latin typeface="AmpleSoft Pro" panose="02000000000000000000" pitchFamily="2" charset="77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AT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335CFD-D8A6-48C1-9E18-B43E2697D6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903" y="5956663"/>
            <a:ext cx="1021446" cy="56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353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inleitungsfolie UI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74D492E5-2C9A-B040-8FA8-D58EEFE1F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06" y="2250042"/>
            <a:ext cx="4100016" cy="2257311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5F61BB59-1987-A042-ADE0-2E981E2DF500}"/>
              </a:ext>
            </a:extLst>
          </p:cNvPr>
          <p:cNvSpPr txBox="1"/>
          <p:nvPr/>
        </p:nvSpPr>
        <p:spPr>
          <a:xfrm>
            <a:off x="7541681" y="1730262"/>
            <a:ext cx="3659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0" i="0" dirty="0">
                <a:latin typeface="AmpleSoft Pro Medium" panose="02000000000000000000" pitchFamily="2" charset="77"/>
              </a:rPr>
              <a:t>Agentur für nachhaltige und innovative Stadtentwicklung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0E4DF4B-FFA8-0D46-A3E1-7E99F9B804B3}"/>
              </a:ext>
            </a:extLst>
          </p:cNvPr>
          <p:cNvSpPr txBox="1"/>
          <p:nvPr/>
        </p:nvSpPr>
        <p:spPr>
          <a:xfrm>
            <a:off x="7541681" y="3063586"/>
            <a:ext cx="3839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0" i="0" dirty="0">
                <a:latin typeface="AmpleSoft Pro Medium" panose="02000000000000000000" pitchFamily="2" charset="77"/>
              </a:rPr>
              <a:t>Berater, Impulsgeber und Innovationstreiber für urbane Lösungen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F5E90581-C708-074C-9022-9DDA1433B708}"/>
              </a:ext>
            </a:extLst>
          </p:cNvPr>
          <p:cNvSpPr/>
          <p:nvPr/>
        </p:nvSpPr>
        <p:spPr>
          <a:xfrm>
            <a:off x="7541681" y="4409379"/>
            <a:ext cx="3659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2000" b="0" i="0" dirty="0">
                <a:latin typeface="AmpleSoft Pro Medium" panose="02000000000000000000" pitchFamily="2" charset="77"/>
              </a:rPr>
              <a:t>Schnittstelle zwischen Stadt, Verwaltung, Wirtschaft und Forschung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3EA44C4-982A-AE49-92DA-C42BA180D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293" y="1933849"/>
            <a:ext cx="467064" cy="30071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5E57211-8D08-4673-9143-6E01647AD6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75293" y="3279651"/>
            <a:ext cx="467064" cy="3007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66A500B-E595-429F-84B1-3E206E75D6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75293" y="4640774"/>
            <a:ext cx="467064" cy="30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79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AT" noProof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BADD64B-7FBE-1A4F-AEF0-33F0F8FC71F3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718CC69A-A68C-3E41-A9AC-3B8F8EC93A75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49C2CD3A-BF82-8540-8142-D00A4D149F33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61296793-E76F-CB46-B015-0C10A06D3A6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908FF256-78AC-B445-A52C-1D2DFF8D5189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818B331-741B-BA43-97D1-154B88E5F88A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8CD631B1-744A-814A-9490-47385B3E79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C5C1DF13-6C53-1C4E-824B-6F3AA73201AD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44F1A44E-5B5D-2E43-A1B0-E62E6D028A62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A53BCD1C-CFD4-EA4F-B18F-B479A90F695A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6703D040-C94A-6745-9A6B-FDCF4792E0D0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FB2EDBA0-0F7B-9F4A-BF69-CAFA51E954C6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247C397F-10FF-2E46-9BCE-39BBD40C4E5F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EF24802B-53FC-794C-AB8A-DE5C995C692F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9D95EAAE-CBD5-8C4F-9B7A-B192F67659D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2070100"/>
            <a:ext cx="5399088" cy="47193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AT" noProof="0"/>
              <a:t>Text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FE3AAF-D90E-3E46-AA48-382D12416F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2816226"/>
            <a:ext cx="5399087" cy="210208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de-AT" noProof="0"/>
              <a:t>Text</a:t>
            </a:r>
          </a:p>
        </p:txBody>
      </p:sp>
      <p:sp>
        <p:nvSpPr>
          <p:cNvPr id="22" name="Marcador de gráfico 21">
            <a:extLst>
              <a:ext uri="{FF2B5EF4-FFF2-40B4-BE49-F238E27FC236}">
                <a16:creationId xmlns:a16="http://schemas.microsoft.com/office/drawing/2014/main" id="{C94079B8-1E4C-F64B-B94E-A00A12808CBA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593269" y="1179512"/>
            <a:ext cx="4498975" cy="4498975"/>
          </a:xfrm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Graph</a:t>
            </a:r>
          </a:p>
        </p:txBody>
      </p:sp>
    </p:spTree>
    <p:extLst>
      <p:ext uri="{BB962C8B-B14F-4D97-AF65-F5344CB8AC3E}">
        <p14:creationId xmlns:p14="http://schemas.microsoft.com/office/powerpoint/2010/main" val="22612995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ompetenzfelder UIV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posición de imagen 21">
            <a:extLst>
              <a:ext uri="{FF2B5EF4-FFF2-40B4-BE49-F238E27FC236}">
                <a16:creationId xmlns:a16="http://schemas.microsoft.com/office/drawing/2014/main" id="{98ED2C86-6BC6-EF41-AAF1-8952B0BE91F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3900488"/>
            <a:ext cx="6059013" cy="2957512"/>
          </a:xfrm>
          <a:solidFill>
            <a:schemeClr val="bg2"/>
          </a:solidFill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Bild</a:t>
            </a:r>
          </a:p>
        </p:txBody>
      </p:sp>
      <p:sp>
        <p:nvSpPr>
          <p:cNvPr id="24" name="Marcador de posición de imagen 21">
            <a:extLst>
              <a:ext uri="{FF2B5EF4-FFF2-40B4-BE49-F238E27FC236}">
                <a16:creationId xmlns:a16="http://schemas.microsoft.com/office/drawing/2014/main" id="{D7A119E9-BDBB-7540-9CE5-1060673CC0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85806" y="3905703"/>
            <a:ext cx="6013684" cy="2957512"/>
          </a:xfrm>
          <a:solidFill>
            <a:schemeClr val="bg2"/>
          </a:solidFill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Bild</a:t>
            </a:r>
          </a:p>
        </p:txBody>
      </p:sp>
      <p:sp>
        <p:nvSpPr>
          <p:cNvPr id="22" name="Marcador de posición de imagen 21">
            <a:extLst>
              <a:ext uri="{FF2B5EF4-FFF2-40B4-BE49-F238E27FC236}">
                <a16:creationId xmlns:a16="http://schemas.microsoft.com/office/drawing/2014/main" id="{F5302125-9925-394D-9087-9EC4C4981FB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8316" y="791739"/>
            <a:ext cx="6011861" cy="2957512"/>
          </a:xfrm>
          <a:solidFill>
            <a:schemeClr val="bg2"/>
          </a:solidFill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DE" noProof="0" dirty="0"/>
              <a:t>Bild durch Klicken auf Symbol hinzufügen</a:t>
            </a:r>
            <a:endParaRPr lang="de-AT" noProof="0" dirty="0"/>
          </a:p>
        </p:txBody>
      </p:sp>
      <p:sp>
        <p:nvSpPr>
          <p:cNvPr id="27" name="Marcador de posición de imagen 21">
            <a:extLst>
              <a:ext uri="{FF2B5EF4-FFF2-40B4-BE49-F238E27FC236}">
                <a16:creationId xmlns:a16="http://schemas.microsoft.com/office/drawing/2014/main" id="{BBE4D656-73E3-3E45-BFBE-1A4C4697230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792691"/>
            <a:ext cx="6059013" cy="2956559"/>
          </a:xfrm>
          <a:solidFill>
            <a:schemeClr val="bg2"/>
          </a:solidFill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 dirty="0"/>
              <a:t>Bild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 dirty="0"/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FDE98AC8-19F6-0D46-92CA-9473D93B0B5E}"/>
              </a:ext>
            </a:extLst>
          </p:cNvPr>
          <p:cNvGrpSpPr/>
          <p:nvPr/>
        </p:nvGrpSpPr>
        <p:grpSpPr>
          <a:xfrm>
            <a:off x="1731678" y="6166962"/>
            <a:ext cx="860639" cy="346549"/>
            <a:chOff x="1550814" y="6166962"/>
            <a:chExt cx="860639" cy="346549"/>
          </a:xfrm>
          <a:solidFill>
            <a:schemeClr val="bg1"/>
          </a:solidFill>
        </p:grpSpPr>
        <p:grpSp>
          <p:nvGrpSpPr>
            <p:cNvPr id="30" name="Grupo 6">
              <a:extLst>
                <a:ext uri="{FF2B5EF4-FFF2-40B4-BE49-F238E27FC236}">
                  <a16:creationId xmlns:a16="http://schemas.microsoft.com/office/drawing/2014/main" id="{25E1E1C1-87DF-6348-9ABA-BE13BC4EAF33}"/>
                </a:ext>
              </a:extLst>
            </p:cNvPr>
            <p:cNvGrpSpPr/>
            <p:nvPr/>
          </p:nvGrpSpPr>
          <p:grpSpPr>
            <a:xfrm>
              <a:off x="1550814" y="6170492"/>
              <a:ext cx="288631" cy="343019"/>
              <a:chOff x="334963" y="6170492"/>
              <a:chExt cx="288631" cy="343019"/>
            </a:xfrm>
            <a:grpFill/>
          </p:grpSpPr>
          <p:sp>
            <p:nvSpPr>
              <p:cNvPr id="41" name="Forma libre 7">
                <a:extLst>
                  <a:ext uri="{FF2B5EF4-FFF2-40B4-BE49-F238E27FC236}">
                    <a16:creationId xmlns:a16="http://schemas.microsoft.com/office/drawing/2014/main" id="{97CEEAA5-4F74-E641-A52B-DE92E0053EB8}"/>
                  </a:ext>
                </a:extLst>
              </p:cNvPr>
              <p:cNvSpPr/>
              <p:nvPr/>
            </p:nvSpPr>
            <p:spPr>
              <a:xfrm>
                <a:off x="334963" y="6170492"/>
                <a:ext cx="127020" cy="117956"/>
              </a:xfrm>
              <a:custGeom>
                <a:avLst/>
                <a:gdLst>
                  <a:gd name="connsiteX0" fmla="*/ 811971 w 818211"/>
                  <a:gd name="connsiteY0" fmla="*/ 755711 h 759829"/>
                  <a:gd name="connsiteX1" fmla="*/ 811971 w 818211"/>
                  <a:gd name="connsiteY1" fmla="*/ 7111 h 759829"/>
                  <a:gd name="connsiteX2" fmla="*/ 7127 w 818211"/>
                  <a:gd name="connsiteY2" fmla="*/ 7111 h 759829"/>
                  <a:gd name="connsiteX3" fmla="*/ 63238 w 818211"/>
                  <a:gd name="connsiteY3" fmla="*/ 755711 h 75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8211" h="759829">
                    <a:moveTo>
                      <a:pt x="811971" y="755711"/>
                    </a:moveTo>
                    <a:lnTo>
                      <a:pt x="811971" y="7111"/>
                    </a:lnTo>
                    <a:lnTo>
                      <a:pt x="7127" y="7111"/>
                    </a:lnTo>
                    <a:cubicBezTo>
                      <a:pt x="6827" y="257702"/>
                      <a:pt x="25585" y="507955"/>
                      <a:pt x="63238" y="755711"/>
                    </a:cubicBez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2" name="Forma libre 8">
                <a:extLst>
                  <a:ext uri="{FF2B5EF4-FFF2-40B4-BE49-F238E27FC236}">
                    <a16:creationId xmlns:a16="http://schemas.microsoft.com/office/drawing/2014/main" id="{A248ECEE-4E34-AA4C-90CB-D750A7790C21}"/>
                  </a:ext>
                </a:extLst>
              </p:cNvPr>
              <p:cNvSpPr/>
              <p:nvPr/>
            </p:nvSpPr>
            <p:spPr>
              <a:xfrm>
                <a:off x="350350" y="6323307"/>
                <a:ext cx="110773" cy="190204"/>
              </a:xfrm>
              <a:custGeom>
                <a:avLst/>
                <a:gdLst>
                  <a:gd name="connsiteX0" fmla="*/ 712852 w 713556"/>
                  <a:gd name="connsiteY0" fmla="*/ 7111 h 1225224"/>
                  <a:gd name="connsiteX1" fmla="*/ 7123 w 713556"/>
                  <a:gd name="connsiteY1" fmla="*/ 7111 h 1225224"/>
                  <a:gd name="connsiteX2" fmla="*/ 712852 w 713556"/>
                  <a:gd name="connsiteY2" fmla="*/ 1222124 h 122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3556" h="1225224">
                    <a:moveTo>
                      <a:pt x="712852" y="7111"/>
                    </a:moveTo>
                    <a:lnTo>
                      <a:pt x="7123" y="7111"/>
                    </a:lnTo>
                    <a:cubicBezTo>
                      <a:pt x="142364" y="646558"/>
                      <a:pt x="403628" y="1122700"/>
                      <a:pt x="712852" y="1222124"/>
                    </a:cubicBez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3" name="Forma libre 9">
                <a:extLst>
                  <a:ext uri="{FF2B5EF4-FFF2-40B4-BE49-F238E27FC236}">
                    <a16:creationId xmlns:a16="http://schemas.microsoft.com/office/drawing/2014/main" id="{D8E5EC7F-C13A-B748-A09C-3464B340A0A4}"/>
                  </a:ext>
                </a:extLst>
              </p:cNvPr>
              <p:cNvSpPr/>
              <p:nvPr/>
            </p:nvSpPr>
            <p:spPr>
              <a:xfrm>
                <a:off x="496574" y="6170492"/>
                <a:ext cx="127020" cy="117956"/>
              </a:xfrm>
              <a:custGeom>
                <a:avLst/>
                <a:gdLst>
                  <a:gd name="connsiteX0" fmla="*/ 7123 w 818211"/>
                  <a:gd name="connsiteY0" fmla="*/ 755711 h 759829"/>
                  <a:gd name="connsiteX1" fmla="*/ 7123 w 818211"/>
                  <a:gd name="connsiteY1" fmla="*/ 7111 h 759829"/>
                  <a:gd name="connsiteX2" fmla="*/ 811968 w 818211"/>
                  <a:gd name="connsiteY2" fmla="*/ 7111 h 759829"/>
                  <a:gd name="connsiteX3" fmla="*/ 755856 w 818211"/>
                  <a:gd name="connsiteY3" fmla="*/ 755711 h 75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8211" h="759829">
                    <a:moveTo>
                      <a:pt x="7123" y="755711"/>
                    </a:moveTo>
                    <a:lnTo>
                      <a:pt x="7123" y="7111"/>
                    </a:lnTo>
                    <a:lnTo>
                      <a:pt x="811968" y="7111"/>
                    </a:lnTo>
                    <a:cubicBezTo>
                      <a:pt x="812267" y="257702"/>
                      <a:pt x="793510" y="507955"/>
                      <a:pt x="755856" y="755711"/>
                    </a:cubicBez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dirty="0"/>
              </a:p>
            </p:txBody>
          </p:sp>
          <p:sp>
            <p:nvSpPr>
              <p:cNvPr id="44" name="Forma libre 10">
                <a:extLst>
                  <a:ext uri="{FF2B5EF4-FFF2-40B4-BE49-F238E27FC236}">
                    <a16:creationId xmlns:a16="http://schemas.microsoft.com/office/drawing/2014/main" id="{B8DF5B05-F4FB-A847-8598-DD4808D64DB5}"/>
                  </a:ext>
                </a:extLst>
              </p:cNvPr>
              <p:cNvSpPr/>
              <p:nvPr/>
            </p:nvSpPr>
            <p:spPr>
              <a:xfrm>
                <a:off x="496574" y="6323307"/>
                <a:ext cx="110773" cy="190204"/>
              </a:xfrm>
              <a:custGeom>
                <a:avLst/>
                <a:gdLst>
                  <a:gd name="connsiteX0" fmla="*/ 7123 w 713556"/>
                  <a:gd name="connsiteY0" fmla="*/ 7111 h 1225224"/>
                  <a:gd name="connsiteX1" fmla="*/ 712852 w 713556"/>
                  <a:gd name="connsiteY1" fmla="*/ 7111 h 1225224"/>
                  <a:gd name="connsiteX2" fmla="*/ 7123 w 713556"/>
                  <a:gd name="connsiteY2" fmla="*/ 1222124 h 1225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3556" h="1225224">
                    <a:moveTo>
                      <a:pt x="7123" y="7111"/>
                    </a:moveTo>
                    <a:lnTo>
                      <a:pt x="712852" y="7111"/>
                    </a:lnTo>
                    <a:cubicBezTo>
                      <a:pt x="577615" y="646558"/>
                      <a:pt x="316351" y="1122700"/>
                      <a:pt x="7123" y="1222124"/>
                    </a:cubicBez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  <p:grpSp>
          <p:nvGrpSpPr>
            <p:cNvPr id="31" name="Grupo 11">
              <a:extLst>
                <a:ext uri="{FF2B5EF4-FFF2-40B4-BE49-F238E27FC236}">
                  <a16:creationId xmlns:a16="http://schemas.microsoft.com/office/drawing/2014/main" id="{CE3BA711-548B-DE47-9153-280E43C8150E}"/>
                </a:ext>
              </a:extLst>
            </p:cNvPr>
            <p:cNvGrpSpPr/>
            <p:nvPr/>
          </p:nvGrpSpPr>
          <p:grpSpPr>
            <a:xfrm>
              <a:off x="1929032" y="6166962"/>
              <a:ext cx="482421" cy="342893"/>
              <a:chOff x="713181" y="6166962"/>
              <a:chExt cx="482421" cy="342893"/>
            </a:xfrm>
            <a:grpFill/>
          </p:grpSpPr>
          <p:sp>
            <p:nvSpPr>
              <p:cNvPr id="32" name="Forma libre 12">
                <a:extLst>
                  <a:ext uri="{FF2B5EF4-FFF2-40B4-BE49-F238E27FC236}">
                    <a16:creationId xmlns:a16="http://schemas.microsoft.com/office/drawing/2014/main" id="{3E6D0C34-1CF9-9B4F-AEF7-A84492A0B672}"/>
                  </a:ext>
                </a:extLst>
              </p:cNvPr>
              <p:cNvSpPr/>
              <p:nvPr/>
            </p:nvSpPr>
            <p:spPr>
              <a:xfrm>
                <a:off x="717526" y="6166962"/>
                <a:ext cx="93049" cy="156292"/>
              </a:xfrm>
              <a:custGeom>
                <a:avLst/>
                <a:gdLst>
                  <a:gd name="connsiteX0" fmla="*/ 271633 w 599387"/>
                  <a:gd name="connsiteY0" fmla="*/ 1004982 h 1006773"/>
                  <a:gd name="connsiteX1" fmla="*/ 135564 w 599387"/>
                  <a:gd name="connsiteY1" fmla="*/ 985305 h 1006773"/>
                  <a:gd name="connsiteX2" fmla="*/ 7123 w 599387"/>
                  <a:gd name="connsiteY2" fmla="*/ 923731 h 1006773"/>
                  <a:gd name="connsiteX3" fmla="*/ 32544 w 599387"/>
                  <a:gd name="connsiteY3" fmla="*/ 759960 h 1006773"/>
                  <a:gd name="connsiteX4" fmla="*/ 38907 w 599387"/>
                  <a:gd name="connsiteY4" fmla="*/ 759960 h 1006773"/>
                  <a:gd name="connsiteX5" fmla="*/ 160352 w 599387"/>
                  <a:gd name="connsiteY5" fmla="*/ 824070 h 1006773"/>
                  <a:gd name="connsiteX6" fmla="*/ 271628 w 599387"/>
                  <a:gd name="connsiteY6" fmla="*/ 842477 h 1006773"/>
                  <a:gd name="connsiteX7" fmla="*/ 419160 w 599387"/>
                  <a:gd name="connsiteY7" fmla="*/ 733296 h 1006773"/>
                  <a:gd name="connsiteX8" fmla="*/ 398179 w 599387"/>
                  <a:gd name="connsiteY8" fmla="*/ 664742 h 1006773"/>
                  <a:gd name="connsiteX9" fmla="*/ 323773 w 599387"/>
                  <a:gd name="connsiteY9" fmla="*/ 605071 h 1006773"/>
                  <a:gd name="connsiteX10" fmla="*/ 205499 w 599387"/>
                  <a:gd name="connsiteY10" fmla="*/ 539061 h 1006773"/>
                  <a:gd name="connsiteX11" fmla="*/ 61161 w 599387"/>
                  <a:gd name="connsiteY11" fmla="*/ 417813 h 1006773"/>
                  <a:gd name="connsiteX12" fmla="*/ 18558 w 599387"/>
                  <a:gd name="connsiteY12" fmla="*/ 272450 h 1006773"/>
                  <a:gd name="connsiteX13" fmla="*/ 101227 w 599387"/>
                  <a:gd name="connsiteY13" fmla="*/ 78210 h 1006773"/>
                  <a:gd name="connsiteX14" fmla="*/ 322499 w 599387"/>
                  <a:gd name="connsiteY14" fmla="*/ 7118 h 1006773"/>
                  <a:gd name="connsiteX15" fmla="*/ 556505 w 599387"/>
                  <a:gd name="connsiteY15" fmla="*/ 69320 h 1006773"/>
                  <a:gd name="connsiteX16" fmla="*/ 531053 w 599387"/>
                  <a:gd name="connsiteY16" fmla="*/ 226745 h 1006773"/>
                  <a:gd name="connsiteX17" fmla="*/ 524708 w 599387"/>
                  <a:gd name="connsiteY17" fmla="*/ 226745 h 1006773"/>
                  <a:gd name="connsiteX18" fmla="*/ 429329 w 599387"/>
                  <a:gd name="connsiteY18" fmla="*/ 184219 h 1006773"/>
                  <a:gd name="connsiteX19" fmla="*/ 326323 w 599387"/>
                  <a:gd name="connsiteY19" fmla="*/ 169619 h 1006773"/>
                  <a:gd name="connsiteX20" fmla="*/ 197872 w 599387"/>
                  <a:gd name="connsiteY20" fmla="*/ 267374 h 1006773"/>
                  <a:gd name="connsiteX21" fmla="*/ 220125 w 599387"/>
                  <a:gd name="connsiteY21" fmla="*/ 332120 h 1006773"/>
                  <a:gd name="connsiteX22" fmla="*/ 307234 w 599387"/>
                  <a:gd name="connsiteY22" fmla="*/ 396867 h 1006773"/>
                  <a:gd name="connsiteX23" fmla="*/ 411533 w 599387"/>
                  <a:gd name="connsiteY23" fmla="*/ 454000 h 1006773"/>
                  <a:gd name="connsiteX24" fmla="*/ 553959 w 599387"/>
                  <a:gd name="connsiteY24" fmla="*/ 571430 h 1006773"/>
                  <a:gd name="connsiteX25" fmla="*/ 598464 w 599387"/>
                  <a:gd name="connsiteY25" fmla="*/ 724415 h 1006773"/>
                  <a:gd name="connsiteX26" fmla="*/ 509456 w 599387"/>
                  <a:gd name="connsiteY26" fmla="*/ 930717 h 1006773"/>
                  <a:gd name="connsiteX27" fmla="*/ 271633 w 599387"/>
                  <a:gd name="connsiteY27" fmla="*/ 1004982 h 100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99387" h="1006773">
                    <a:moveTo>
                      <a:pt x="271633" y="1004982"/>
                    </a:moveTo>
                    <a:cubicBezTo>
                      <a:pt x="225551" y="1005184"/>
                      <a:pt x="179694" y="998552"/>
                      <a:pt x="135564" y="985305"/>
                    </a:cubicBezTo>
                    <a:cubicBezTo>
                      <a:pt x="89995" y="971082"/>
                      <a:pt x="46732" y="950342"/>
                      <a:pt x="7123" y="923731"/>
                    </a:cubicBezTo>
                    <a:lnTo>
                      <a:pt x="32544" y="759960"/>
                    </a:lnTo>
                    <a:lnTo>
                      <a:pt x="38907" y="759960"/>
                    </a:lnTo>
                    <a:cubicBezTo>
                      <a:pt x="75349" y="788213"/>
                      <a:pt x="116446" y="809909"/>
                      <a:pt x="160352" y="824070"/>
                    </a:cubicBezTo>
                    <a:cubicBezTo>
                      <a:pt x="196331" y="835655"/>
                      <a:pt x="233829" y="841858"/>
                      <a:pt x="271628" y="842477"/>
                    </a:cubicBezTo>
                    <a:cubicBezTo>
                      <a:pt x="369980" y="842477"/>
                      <a:pt x="419158" y="806083"/>
                      <a:pt x="419160" y="733296"/>
                    </a:cubicBezTo>
                    <a:cubicBezTo>
                      <a:pt x="419433" y="708829"/>
                      <a:pt x="412103" y="684879"/>
                      <a:pt x="398179" y="664742"/>
                    </a:cubicBezTo>
                    <a:cubicBezTo>
                      <a:pt x="384182" y="644431"/>
                      <a:pt x="359380" y="624541"/>
                      <a:pt x="323773" y="605071"/>
                    </a:cubicBezTo>
                    <a:lnTo>
                      <a:pt x="205499" y="539061"/>
                    </a:lnTo>
                    <a:cubicBezTo>
                      <a:pt x="137662" y="500977"/>
                      <a:pt x="89549" y="460561"/>
                      <a:pt x="61161" y="417813"/>
                    </a:cubicBezTo>
                    <a:cubicBezTo>
                      <a:pt x="32645" y="374736"/>
                      <a:pt x="17798" y="324078"/>
                      <a:pt x="18558" y="272450"/>
                    </a:cubicBezTo>
                    <a:cubicBezTo>
                      <a:pt x="18558" y="190367"/>
                      <a:pt x="46114" y="125621"/>
                      <a:pt x="101227" y="78210"/>
                    </a:cubicBezTo>
                    <a:cubicBezTo>
                      <a:pt x="156323" y="30820"/>
                      <a:pt x="230081" y="7123"/>
                      <a:pt x="322499" y="7118"/>
                    </a:cubicBezTo>
                    <a:cubicBezTo>
                      <a:pt x="404661" y="6658"/>
                      <a:pt x="485452" y="28133"/>
                      <a:pt x="556505" y="69320"/>
                    </a:cubicBezTo>
                    <a:lnTo>
                      <a:pt x="531053" y="226745"/>
                    </a:lnTo>
                    <a:lnTo>
                      <a:pt x="524708" y="226745"/>
                    </a:lnTo>
                    <a:cubicBezTo>
                      <a:pt x="495577" y="207243"/>
                      <a:pt x="463319" y="192861"/>
                      <a:pt x="429329" y="184219"/>
                    </a:cubicBezTo>
                    <a:cubicBezTo>
                      <a:pt x="395777" y="174898"/>
                      <a:pt x="361149" y="169990"/>
                      <a:pt x="326323" y="169619"/>
                    </a:cubicBezTo>
                    <a:cubicBezTo>
                      <a:pt x="240668" y="169619"/>
                      <a:pt x="197851" y="202204"/>
                      <a:pt x="197872" y="267374"/>
                    </a:cubicBezTo>
                    <a:cubicBezTo>
                      <a:pt x="197785" y="290840"/>
                      <a:pt x="205625" y="313651"/>
                      <a:pt x="220125" y="332120"/>
                    </a:cubicBezTo>
                    <a:cubicBezTo>
                      <a:pt x="234947" y="351600"/>
                      <a:pt x="263983" y="373183"/>
                      <a:pt x="307234" y="396867"/>
                    </a:cubicBezTo>
                    <a:lnTo>
                      <a:pt x="411533" y="454000"/>
                    </a:lnTo>
                    <a:cubicBezTo>
                      <a:pt x="476785" y="489545"/>
                      <a:pt x="524260" y="528689"/>
                      <a:pt x="553959" y="571430"/>
                    </a:cubicBezTo>
                    <a:cubicBezTo>
                      <a:pt x="584342" y="616577"/>
                      <a:pt x="599896" y="670045"/>
                      <a:pt x="598464" y="724415"/>
                    </a:cubicBezTo>
                    <a:cubicBezTo>
                      <a:pt x="598464" y="812448"/>
                      <a:pt x="568795" y="881215"/>
                      <a:pt x="509456" y="930717"/>
                    </a:cubicBezTo>
                    <a:cubicBezTo>
                      <a:pt x="450078" y="980227"/>
                      <a:pt x="370804" y="1004982"/>
                      <a:pt x="271633" y="1004982"/>
                    </a:cubicBez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3" name="Forma libre 13">
                <a:extLst>
                  <a:ext uri="{FF2B5EF4-FFF2-40B4-BE49-F238E27FC236}">
                    <a16:creationId xmlns:a16="http://schemas.microsoft.com/office/drawing/2014/main" id="{C2E20D5E-6700-2A4B-9B6C-C1CA521ED3DD}"/>
                  </a:ext>
                </a:extLst>
              </p:cNvPr>
              <p:cNvSpPr/>
              <p:nvPr/>
            </p:nvSpPr>
            <p:spPr>
              <a:xfrm>
                <a:off x="818798" y="6189825"/>
                <a:ext cx="69418" cy="129752"/>
              </a:xfrm>
              <a:custGeom>
                <a:avLst/>
                <a:gdLst>
                  <a:gd name="connsiteX0" fmla="*/ 211879 w 447162"/>
                  <a:gd name="connsiteY0" fmla="*/ 834859 h 835811"/>
                  <a:gd name="connsiteX1" fmla="*/ 142565 w 447162"/>
                  <a:gd name="connsiteY1" fmla="*/ 689496 h 835811"/>
                  <a:gd name="connsiteX2" fmla="*/ 119042 w 447162"/>
                  <a:gd name="connsiteY2" fmla="*/ 503504 h 835811"/>
                  <a:gd name="connsiteX3" fmla="*/ 119042 w 447162"/>
                  <a:gd name="connsiteY3" fmla="*/ 344810 h 835811"/>
                  <a:gd name="connsiteX4" fmla="*/ 7123 w 447162"/>
                  <a:gd name="connsiteY4" fmla="*/ 344810 h 835811"/>
                  <a:gd name="connsiteX5" fmla="*/ 7123 w 447162"/>
                  <a:gd name="connsiteY5" fmla="*/ 196277 h 835811"/>
                  <a:gd name="connsiteX6" fmla="*/ 119042 w 447162"/>
                  <a:gd name="connsiteY6" fmla="*/ 196277 h 835811"/>
                  <a:gd name="connsiteX7" fmla="*/ 119042 w 447162"/>
                  <a:gd name="connsiteY7" fmla="*/ 7111 h 835811"/>
                  <a:gd name="connsiteX8" fmla="*/ 294532 w 447162"/>
                  <a:gd name="connsiteY8" fmla="*/ 7111 h 835811"/>
                  <a:gd name="connsiteX9" fmla="*/ 294532 w 447162"/>
                  <a:gd name="connsiteY9" fmla="*/ 196277 h 835811"/>
                  <a:gd name="connsiteX10" fmla="*/ 444599 w 447162"/>
                  <a:gd name="connsiteY10" fmla="*/ 196277 h 835811"/>
                  <a:gd name="connsiteX11" fmla="*/ 419162 w 447162"/>
                  <a:gd name="connsiteY11" fmla="*/ 344812 h 835811"/>
                  <a:gd name="connsiteX12" fmla="*/ 294528 w 447162"/>
                  <a:gd name="connsiteY12" fmla="*/ 344812 h 835811"/>
                  <a:gd name="connsiteX13" fmla="*/ 294528 w 447162"/>
                  <a:gd name="connsiteY13" fmla="*/ 489541 h 835811"/>
                  <a:gd name="connsiteX14" fmla="*/ 324422 w 447162"/>
                  <a:gd name="connsiteY14" fmla="*/ 677436 h 835811"/>
                  <a:gd name="connsiteX15" fmla="*/ 407718 w 447162"/>
                  <a:gd name="connsiteY15" fmla="*/ 825971 h 835811"/>
                  <a:gd name="connsiteX16" fmla="*/ 407718 w 447162"/>
                  <a:gd name="connsiteY16" fmla="*/ 834861 h 83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7162" h="835811">
                    <a:moveTo>
                      <a:pt x="211879" y="834859"/>
                    </a:moveTo>
                    <a:cubicBezTo>
                      <a:pt x="180508" y="790782"/>
                      <a:pt x="157054" y="741595"/>
                      <a:pt x="142565" y="689496"/>
                    </a:cubicBezTo>
                    <a:cubicBezTo>
                      <a:pt x="126095" y="628893"/>
                      <a:pt x="118178" y="566291"/>
                      <a:pt x="119042" y="503504"/>
                    </a:cubicBezTo>
                    <a:lnTo>
                      <a:pt x="119042" y="344810"/>
                    </a:lnTo>
                    <a:lnTo>
                      <a:pt x="7123" y="344810"/>
                    </a:lnTo>
                    <a:lnTo>
                      <a:pt x="7123" y="196277"/>
                    </a:lnTo>
                    <a:lnTo>
                      <a:pt x="119042" y="196277"/>
                    </a:lnTo>
                    <a:lnTo>
                      <a:pt x="119042" y="7111"/>
                    </a:lnTo>
                    <a:lnTo>
                      <a:pt x="294532" y="7111"/>
                    </a:lnTo>
                    <a:lnTo>
                      <a:pt x="294532" y="196277"/>
                    </a:lnTo>
                    <a:lnTo>
                      <a:pt x="444599" y="196277"/>
                    </a:lnTo>
                    <a:lnTo>
                      <a:pt x="419162" y="344812"/>
                    </a:lnTo>
                    <a:lnTo>
                      <a:pt x="294528" y="344812"/>
                    </a:lnTo>
                    <a:lnTo>
                      <a:pt x="294528" y="489541"/>
                    </a:lnTo>
                    <a:cubicBezTo>
                      <a:pt x="293207" y="553450"/>
                      <a:pt x="303331" y="617081"/>
                      <a:pt x="324422" y="677436"/>
                    </a:cubicBezTo>
                    <a:cubicBezTo>
                      <a:pt x="344423" y="730905"/>
                      <a:pt x="372515" y="780998"/>
                      <a:pt x="407718" y="825971"/>
                    </a:cubicBezTo>
                    <a:lnTo>
                      <a:pt x="407718" y="834861"/>
                    </a:ln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4" name="Forma libre 14">
                <a:extLst>
                  <a:ext uri="{FF2B5EF4-FFF2-40B4-BE49-F238E27FC236}">
                    <a16:creationId xmlns:a16="http://schemas.microsoft.com/office/drawing/2014/main" id="{1BAFCD0C-5D8D-F541-A2E3-51D213588148}"/>
                  </a:ext>
                </a:extLst>
              </p:cNvPr>
              <p:cNvSpPr/>
              <p:nvPr/>
            </p:nvSpPr>
            <p:spPr>
              <a:xfrm>
                <a:off x="895793" y="6216824"/>
                <a:ext cx="97480" cy="104686"/>
              </a:xfrm>
              <a:custGeom>
                <a:avLst/>
                <a:gdLst>
                  <a:gd name="connsiteX0" fmla="*/ 209337 w 627929"/>
                  <a:gd name="connsiteY0" fmla="*/ 671096 h 674348"/>
                  <a:gd name="connsiteX1" fmla="*/ 61812 w 627929"/>
                  <a:gd name="connsiteY1" fmla="*/ 621585 h 674348"/>
                  <a:gd name="connsiteX2" fmla="*/ 7123 w 627929"/>
                  <a:gd name="connsiteY2" fmla="*/ 483201 h 674348"/>
                  <a:gd name="connsiteX3" fmla="*/ 70710 w 627929"/>
                  <a:gd name="connsiteY3" fmla="*/ 341011 h 674348"/>
                  <a:gd name="connsiteX4" fmla="*/ 242401 w 627929"/>
                  <a:gd name="connsiteY4" fmla="*/ 278800 h 674348"/>
                  <a:gd name="connsiteX5" fmla="*/ 420433 w 627929"/>
                  <a:gd name="connsiteY5" fmla="*/ 261028 h 674348"/>
                  <a:gd name="connsiteX6" fmla="*/ 420433 w 627929"/>
                  <a:gd name="connsiteY6" fmla="*/ 259759 h 674348"/>
                  <a:gd name="connsiteX7" fmla="*/ 391826 w 627929"/>
                  <a:gd name="connsiteY7" fmla="*/ 181046 h 674348"/>
                  <a:gd name="connsiteX8" fmla="*/ 286905 w 627929"/>
                  <a:gd name="connsiteY8" fmla="*/ 154383 h 674348"/>
                  <a:gd name="connsiteX9" fmla="*/ 170548 w 627929"/>
                  <a:gd name="connsiteY9" fmla="*/ 167714 h 674348"/>
                  <a:gd name="connsiteX10" fmla="*/ 75797 w 627929"/>
                  <a:gd name="connsiteY10" fmla="*/ 198819 h 674348"/>
                  <a:gd name="connsiteX11" fmla="*/ 68171 w 627929"/>
                  <a:gd name="connsiteY11" fmla="*/ 198819 h 674348"/>
                  <a:gd name="connsiteX12" fmla="*/ 93607 w 627929"/>
                  <a:gd name="connsiteY12" fmla="*/ 47738 h 674348"/>
                  <a:gd name="connsiteX13" fmla="*/ 194076 w 627929"/>
                  <a:gd name="connsiteY13" fmla="*/ 19179 h 674348"/>
                  <a:gd name="connsiteX14" fmla="*/ 319977 w 627929"/>
                  <a:gd name="connsiteY14" fmla="*/ 7117 h 674348"/>
                  <a:gd name="connsiteX15" fmla="*/ 531088 w 627929"/>
                  <a:gd name="connsiteY15" fmla="*/ 74401 h 674348"/>
                  <a:gd name="connsiteX16" fmla="*/ 598488 w 627929"/>
                  <a:gd name="connsiteY16" fmla="*/ 269910 h 674348"/>
                  <a:gd name="connsiteX17" fmla="*/ 598488 w 627929"/>
                  <a:gd name="connsiteY17" fmla="*/ 473042 h 674348"/>
                  <a:gd name="connsiteX18" fmla="*/ 605486 w 627929"/>
                  <a:gd name="connsiteY18" fmla="*/ 570797 h 674348"/>
                  <a:gd name="connsiteX19" fmla="*/ 629010 w 627929"/>
                  <a:gd name="connsiteY19" fmla="*/ 652047 h 674348"/>
                  <a:gd name="connsiteX20" fmla="*/ 629010 w 627929"/>
                  <a:gd name="connsiteY20" fmla="*/ 660937 h 674348"/>
                  <a:gd name="connsiteX21" fmla="*/ 462411 w 627929"/>
                  <a:gd name="connsiteY21" fmla="*/ 660937 h 674348"/>
                  <a:gd name="connsiteX22" fmla="*/ 448414 w 627929"/>
                  <a:gd name="connsiteY22" fmla="*/ 613329 h 674348"/>
                  <a:gd name="connsiteX23" fmla="*/ 440787 w 627929"/>
                  <a:gd name="connsiteY23" fmla="*/ 560645 h 674348"/>
                  <a:gd name="connsiteX24" fmla="*/ 433160 w 627929"/>
                  <a:gd name="connsiteY24" fmla="*/ 560645 h 674348"/>
                  <a:gd name="connsiteX25" fmla="*/ 349221 w 627929"/>
                  <a:gd name="connsiteY25" fmla="*/ 639357 h 674348"/>
                  <a:gd name="connsiteX26" fmla="*/ 209337 w 627929"/>
                  <a:gd name="connsiteY26" fmla="*/ 671096 h 674348"/>
                  <a:gd name="connsiteX27" fmla="*/ 187713 w 627929"/>
                  <a:gd name="connsiteY27" fmla="*/ 470501 h 674348"/>
                  <a:gd name="connsiteX28" fmla="*/ 206151 w 627929"/>
                  <a:gd name="connsiteY28" fmla="*/ 517475 h 674348"/>
                  <a:gd name="connsiteX29" fmla="*/ 266553 w 627929"/>
                  <a:gd name="connsiteY29" fmla="*/ 536517 h 674348"/>
                  <a:gd name="connsiteX30" fmla="*/ 376557 w 627929"/>
                  <a:gd name="connsiteY30" fmla="*/ 497799 h 674348"/>
                  <a:gd name="connsiteX31" fmla="*/ 420433 w 627929"/>
                  <a:gd name="connsiteY31" fmla="*/ 395595 h 674348"/>
                  <a:gd name="connsiteX32" fmla="*/ 420433 w 627929"/>
                  <a:gd name="connsiteY32" fmla="*/ 380361 h 674348"/>
                  <a:gd name="connsiteX33" fmla="*/ 285640 w 627929"/>
                  <a:gd name="connsiteY33" fmla="*/ 395598 h 674348"/>
                  <a:gd name="connsiteX34" fmla="*/ 211240 w 627929"/>
                  <a:gd name="connsiteY34" fmla="*/ 417823 h 674348"/>
                  <a:gd name="connsiteX35" fmla="*/ 187716 w 627929"/>
                  <a:gd name="connsiteY35" fmla="*/ 470504 h 67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27929" h="674348">
                    <a:moveTo>
                      <a:pt x="209337" y="671096"/>
                    </a:moveTo>
                    <a:cubicBezTo>
                      <a:pt x="147432" y="671096"/>
                      <a:pt x="98257" y="654592"/>
                      <a:pt x="61812" y="621585"/>
                    </a:cubicBezTo>
                    <a:cubicBezTo>
                      <a:pt x="25341" y="588569"/>
                      <a:pt x="7112" y="542441"/>
                      <a:pt x="7123" y="483201"/>
                    </a:cubicBezTo>
                    <a:cubicBezTo>
                      <a:pt x="7123" y="423114"/>
                      <a:pt x="28319" y="375718"/>
                      <a:pt x="70710" y="341011"/>
                    </a:cubicBezTo>
                    <a:cubicBezTo>
                      <a:pt x="113096" y="306318"/>
                      <a:pt x="170327" y="285581"/>
                      <a:pt x="242401" y="278800"/>
                    </a:cubicBezTo>
                    <a:lnTo>
                      <a:pt x="420433" y="261028"/>
                    </a:lnTo>
                    <a:lnTo>
                      <a:pt x="420433" y="259759"/>
                    </a:lnTo>
                    <a:cubicBezTo>
                      <a:pt x="420433" y="225060"/>
                      <a:pt x="410898" y="198822"/>
                      <a:pt x="391826" y="181046"/>
                    </a:cubicBezTo>
                    <a:cubicBezTo>
                      <a:pt x="372753" y="163270"/>
                      <a:pt x="337780" y="154382"/>
                      <a:pt x="286905" y="154383"/>
                    </a:cubicBezTo>
                    <a:cubicBezTo>
                      <a:pt x="247744" y="154497"/>
                      <a:pt x="208717" y="158968"/>
                      <a:pt x="170548" y="167714"/>
                    </a:cubicBezTo>
                    <a:cubicBezTo>
                      <a:pt x="137854" y="174346"/>
                      <a:pt x="106053" y="184785"/>
                      <a:pt x="75797" y="198819"/>
                    </a:cubicBezTo>
                    <a:lnTo>
                      <a:pt x="68171" y="198819"/>
                    </a:lnTo>
                    <a:lnTo>
                      <a:pt x="93607" y="47738"/>
                    </a:lnTo>
                    <a:cubicBezTo>
                      <a:pt x="126155" y="35183"/>
                      <a:pt x="159785" y="25624"/>
                      <a:pt x="194076" y="19179"/>
                    </a:cubicBezTo>
                    <a:cubicBezTo>
                      <a:pt x="235536" y="10983"/>
                      <a:pt x="277712" y="6942"/>
                      <a:pt x="319977" y="7117"/>
                    </a:cubicBezTo>
                    <a:cubicBezTo>
                      <a:pt x="415780" y="7117"/>
                      <a:pt x="486151" y="29545"/>
                      <a:pt x="531088" y="74401"/>
                    </a:cubicBezTo>
                    <a:cubicBezTo>
                      <a:pt x="576017" y="119275"/>
                      <a:pt x="598483" y="184445"/>
                      <a:pt x="598488" y="269910"/>
                    </a:cubicBezTo>
                    <a:lnTo>
                      <a:pt x="598488" y="473042"/>
                    </a:lnTo>
                    <a:cubicBezTo>
                      <a:pt x="598461" y="505753"/>
                      <a:pt x="600800" y="538422"/>
                      <a:pt x="605486" y="570797"/>
                    </a:cubicBezTo>
                    <a:cubicBezTo>
                      <a:pt x="608950" y="598957"/>
                      <a:pt x="616891" y="626385"/>
                      <a:pt x="629010" y="652047"/>
                    </a:cubicBezTo>
                    <a:lnTo>
                      <a:pt x="629010" y="660937"/>
                    </a:lnTo>
                    <a:lnTo>
                      <a:pt x="462411" y="660937"/>
                    </a:lnTo>
                    <a:cubicBezTo>
                      <a:pt x="456487" y="645464"/>
                      <a:pt x="451807" y="629544"/>
                      <a:pt x="448414" y="613329"/>
                    </a:cubicBezTo>
                    <a:cubicBezTo>
                      <a:pt x="444408" y="596010"/>
                      <a:pt x="441857" y="578387"/>
                      <a:pt x="440787" y="560645"/>
                    </a:cubicBezTo>
                    <a:lnTo>
                      <a:pt x="433160" y="560645"/>
                    </a:lnTo>
                    <a:cubicBezTo>
                      <a:pt x="417045" y="591967"/>
                      <a:pt x="389065" y="618205"/>
                      <a:pt x="349221" y="639357"/>
                    </a:cubicBezTo>
                    <a:cubicBezTo>
                      <a:pt x="305939" y="661320"/>
                      <a:pt x="257877" y="672225"/>
                      <a:pt x="209337" y="671096"/>
                    </a:cubicBezTo>
                    <a:close/>
                    <a:moveTo>
                      <a:pt x="187713" y="470501"/>
                    </a:moveTo>
                    <a:cubicBezTo>
                      <a:pt x="187265" y="488000"/>
                      <a:pt x="193914" y="504938"/>
                      <a:pt x="206151" y="517475"/>
                    </a:cubicBezTo>
                    <a:cubicBezTo>
                      <a:pt x="218424" y="530172"/>
                      <a:pt x="238558" y="536519"/>
                      <a:pt x="266553" y="536517"/>
                    </a:cubicBezTo>
                    <a:cubicBezTo>
                      <a:pt x="306795" y="537893"/>
                      <a:pt x="346078" y="524067"/>
                      <a:pt x="376557" y="497799"/>
                    </a:cubicBezTo>
                    <a:cubicBezTo>
                      <a:pt x="405804" y="472029"/>
                      <a:pt x="421911" y="434510"/>
                      <a:pt x="420433" y="395595"/>
                    </a:cubicBezTo>
                    <a:lnTo>
                      <a:pt x="420433" y="380361"/>
                    </a:lnTo>
                    <a:lnTo>
                      <a:pt x="285640" y="395598"/>
                    </a:lnTo>
                    <a:cubicBezTo>
                      <a:pt x="251714" y="398990"/>
                      <a:pt x="226914" y="406399"/>
                      <a:pt x="211240" y="417823"/>
                    </a:cubicBezTo>
                    <a:cubicBezTo>
                      <a:pt x="195034" y="430325"/>
                      <a:pt x="186197" y="450114"/>
                      <a:pt x="187716" y="470504"/>
                    </a:cubicBez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5" name="Forma libre 15">
                <a:extLst>
                  <a:ext uri="{FF2B5EF4-FFF2-40B4-BE49-F238E27FC236}">
                    <a16:creationId xmlns:a16="http://schemas.microsoft.com/office/drawing/2014/main" id="{DB8B448B-1299-474B-91B1-16FD189FACCC}"/>
                  </a:ext>
                </a:extLst>
              </p:cNvPr>
              <p:cNvSpPr/>
              <p:nvPr/>
            </p:nvSpPr>
            <p:spPr>
              <a:xfrm>
                <a:off x="1007519" y="6170510"/>
                <a:ext cx="104865" cy="151869"/>
              </a:xfrm>
              <a:custGeom>
                <a:avLst/>
                <a:gdLst>
                  <a:gd name="connsiteX0" fmla="*/ 507005 w 675500"/>
                  <a:gd name="connsiteY0" fmla="*/ 959276 h 978279"/>
                  <a:gd name="connsiteX1" fmla="*/ 507005 w 675500"/>
                  <a:gd name="connsiteY1" fmla="*/ 862790 h 978279"/>
                  <a:gd name="connsiteX2" fmla="*/ 499378 w 675500"/>
                  <a:gd name="connsiteY2" fmla="*/ 862790 h 978279"/>
                  <a:gd name="connsiteX3" fmla="*/ 416082 w 675500"/>
                  <a:gd name="connsiteY3" fmla="*/ 944675 h 978279"/>
                  <a:gd name="connsiteX4" fmla="*/ 290809 w 675500"/>
                  <a:gd name="connsiteY4" fmla="*/ 974510 h 978279"/>
                  <a:gd name="connsiteX5" fmla="*/ 142028 w 675500"/>
                  <a:gd name="connsiteY5" fmla="*/ 932612 h 978279"/>
                  <a:gd name="connsiteX6" fmla="*/ 42835 w 675500"/>
                  <a:gd name="connsiteY6" fmla="*/ 815182 h 978279"/>
                  <a:gd name="connsiteX7" fmla="*/ 7228 w 675500"/>
                  <a:gd name="connsiteY7" fmla="*/ 639348 h 978279"/>
                  <a:gd name="connsiteX8" fmla="*/ 42192 w 675500"/>
                  <a:gd name="connsiteY8" fmla="*/ 464149 h 978279"/>
                  <a:gd name="connsiteX9" fmla="*/ 141384 w 675500"/>
                  <a:gd name="connsiteY9" fmla="*/ 347345 h 978279"/>
                  <a:gd name="connsiteX10" fmla="*/ 409081 w 675500"/>
                  <a:gd name="connsiteY10" fmla="*/ 331478 h 978279"/>
                  <a:gd name="connsiteX11" fmla="*/ 490477 w 675500"/>
                  <a:gd name="connsiteY11" fmla="*/ 401943 h 978279"/>
                  <a:gd name="connsiteX12" fmla="*/ 499375 w 675500"/>
                  <a:gd name="connsiteY12" fmla="*/ 401943 h 978279"/>
                  <a:gd name="connsiteX13" fmla="*/ 499375 w 675500"/>
                  <a:gd name="connsiteY13" fmla="*/ 7111 h 978279"/>
                  <a:gd name="connsiteX14" fmla="*/ 677425 w 675500"/>
                  <a:gd name="connsiteY14" fmla="*/ 7111 h 978279"/>
                  <a:gd name="connsiteX15" fmla="*/ 677425 w 675500"/>
                  <a:gd name="connsiteY15" fmla="*/ 959272 h 978279"/>
                  <a:gd name="connsiteX16" fmla="*/ 346769 w 675500"/>
                  <a:gd name="connsiteY16" fmla="*/ 820892 h 978279"/>
                  <a:gd name="connsiteX17" fmla="*/ 463126 w 675500"/>
                  <a:gd name="connsiteY17" fmla="*/ 770743 h 978279"/>
                  <a:gd name="connsiteX18" fmla="*/ 507002 w 675500"/>
                  <a:gd name="connsiteY18" fmla="*/ 639347 h 978279"/>
                  <a:gd name="connsiteX19" fmla="*/ 463126 w 675500"/>
                  <a:gd name="connsiteY19" fmla="*/ 507950 h 978279"/>
                  <a:gd name="connsiteX20" fmla="*/ 346769 w 675500"/>
                  <a:gd name="connsiteY20" fmla="*/ 459065 h 978279"/>
                  <a:gd name="connsiteX21" fmla="*/ 230412 w 675500"/>
                  <a:gd name="connsiteY21" fmla="*/ 507314 h 978279"/>
                  <a:gd name="connsiteX22" fmla="*/ 187807 w 675500"/>
                  <a:gd name="connsiteY22" fmla="*/ 640615 h 978279"/>
                  <a:gd name="connsiteX23" fmla="*/ 230412 w 675500"/>
                  <a:gd name="connsiteY23" fmla="*/ 772011 h 978279"/>
                  <a:gd name="connsiteX24" fmla="*/ 346769 w 675500"/>
                  <a:gd name="connsiteY24" fmla="*/ 820892 h 978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75500" h="978279">
                    <a:moveTo>
                      <a:pt x="507005" y="959276"/>
                    </a:moveTo>
                    <a:lnTo>
                      <a:pt x="507005" y="862790"/>
                    </a:lnTo>
                    <a:lnTo>
                      <a:pt x="499378" y="862790"/>
                    </a:lnTo>
                    <a:cubicBezTo>
                      <a:pt x="480441" y="897787"/>
                      <a:pt x="451426" y="926310"/>
                      <a:pt x="416082" y="944675"/>
                    </a:cubicBezTo>
                    <a:cubicBezTo>
                      <a:pt x="377500" y="964973"/>
                      <a:pt x="334415" y="975235"/>
                      <a:pt x="290809" y="974510"/>
                    </a:cubicBezTo>
                    <a:cubicBezTo>
                      <a:pt x="238137" y="975689"/>
                      <a:pt x="186318" y="961096"/>
                      <a:pt x="142028" y="932612"/>
                    </a:cubicBezTo>
                    <a:cubicBezTo>
                      <a:pt x="98608" y="903505"/>
                      <a:pt x="64241" y="862820"/>
                      <a:pt x="42835" y="815182"/>
                    </a:cubicBezTo>
                    <a:cubicBezTo>
                      <a:pt x="18063" y="759928"/>
                      <a:pt x="5901" y="699869"/>
                      <a:pt x="7228" y="639348"/>
                    </a:cubicBezTo>
                    <a:cubicBezTo>
                      <a:pt x="5866" y="579095"/>
                      <a:pt x="17803" y="519280"/>
                      <a:pt x="42192" y="464149"/>
                    </a:cubicBezTo>
                    <a:cubicBezTo>
                      <a:pt x="63467" y="416597"/>
                      <a:pt x="97875" y="376080"/>
                      <a:pt x="141384" y="347345"/>
                    </a:cubicBezTo>
                    <a:cubicBezTo>
                      <a:pt x="222369" y="297779"/>
                      <a:pt x="322789" y="291827"/>
                      <a:pt x="409081" y="331478"/>
                    </a:cubicBezTo>
                    <a:cubicBezTo>
                      <a:pt x="442349" y="346798"/>
                      <a:pt x="470576" y="371234"/>
                      <a:pt x="490477" y="401943"/>
                    </a:cubicBezTo>
                    <a:lnTo>
                      <a:pt x="499375" y="401943"/>
                    </a:lnTo>
                    <a:lnTo>
                      <a:pt x="499375" y="7111"/>
                    </a:lnTo>
                    <a:lnTo>
                      <a:pt x="677425" y="7111"/>
                    </a:lnTo>
                    <a:lnTo>
                      <a:pt x="677425" y="959272"/>
                    </a:lnTo>
                    <a:close/>
                    <a:moveTo>
                      <a:pt x="346769" y="820892"/>
                    </a:moveTo>
                    <a:cubicBezTo>
                      <a:pt x="391157" y="822608"/>
                      <a:pt x="433936" y="804170"/>
                      <a:pt x="463126" y="770743"/>
                    </a:cubicBezTo>
                    <a:cubicBezTo>
                      <a:pt x="492376" y="737320"/>
                      <a:pt x="507002" y="693521"/>
                      <a:pt x="507002" y="639347"/>
                    </a:cubicBezTo>
                    <a:cubicBezTo>
                      <a:pt x="507002" y="584336"/>
                      <a:pt x="492377" y="540537"/>
                      <a:pt x="463126" y="507950"/>
                    </a:cubicBezTo>
                    <a:cubicBezTo>
                      <a:pt x="433541" y="475208"/>
                      <a:pt x="390903" y="457294"/>
                      <a:pt x="346769" y="459065"/>
                    </a:cubicBezTo>
                    <a:cubicBezTo>
                      <a:pt x="297589" y="459065"/>
                      <a:pt x="258803" y="475148"/>
                      <a:pt x="230412" y="507314"/>
                    </a:cubicBezTo>
                    <a:cubicBezTo>
                      <a:pt x="201996" y="539484"/>
                      <a:pt x="187795" y="583917"/>
                      <a:pt x="187807" y="640615"/>
                    </a:cubicBezTo>
                    <a:cubicBezTo>
                      <a:pt x="187807" y="695639"/>
                      <a:pt x="202008" y="739438"/>
                      <a:pt x="230412" y="772011"/>
                    </a:cubicBezTo>
                    <a:cubicBezTo>
                      <a:pt x="258799" y="804606"/>
                      <a:pt x="297584" y="820900"/>
                      <a:pt x="346769" y="820892"/>
                    </a:cubicBez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6" name="Forma libre 16">
                <a:extLst>
                  <a:ext uri="{FF2B5EF4-FFF2-40B4-BE49-F238E27FC236}">
                    <a16:creationId xmlns:a16="http://schemas.microsoft.com/office/drawing/2014/main" id="{2151FA18-4A60-9246-B623-1E9E36D28FA1}"/>
                  </a:ext>
                </a:extLst>
              </p:cNvPr>
              <p:cNvSpPr/>
              <p:nvPr/>
            </p:nvSpPr>
            <p:spPr>
              <a:xfrm>
                <a:off x="1126184" y="6189825"/>
                <a:ext cx="69418" cy="129752"/>
              </a:xfrm>
              <a:custGeom>
                <a:avLst/>
                <a:gdLst>
                  <a:gd name="connsiteX0" fmla="*/ 211878 w 447162"/>
                  <a:gd name="connsiteY0" fmla="*/ 834859 h 835811"/>
                  <a:gd name="connsiteX1" fmla="*/ 142566 w 447162"/>
                  <a:gd name="connsiteY1" fmla="*/ 689496 h 835811"/>
                  <a:gd name="connsiteX2" fmla="*/ 119042 w 447162"/>
                  <a:gd name="connsiteY2" fmla="*/ 503504 h 835811"/>
                  <a:gd name="connsiteX3" fmla="*/ 119042 w 447162"/>
                  <a:gd name="connsiteY3" fmla="*/ 344810 h 835811"/>
                  <a:gd name="connsiteX4" fmla="*/ 7123 w 447162"/>
                  <a:gd name="connsiteY4" fmla="*/ 344810 h 835811"/>
                  <a:gd name="connsiteX5" fmla="*/ 7123 w 447162"/>
                  <a:gd name="connsiteY5" fmla="*/ 196277 h 835811"/>
                  <a:gd name="connsiteX6" fmla="*/ 119042 w 447162"/>
                  <a:gd name="connsiteY6" fmla="*/ 196277 h 835811"/>
                  <a:gd name="connsiteX7" fmla="*/ 119042 w 447162"/>
                  <a:gd name="connsiteY7" fmla="*/ 7111 h 835811"/>
                  <a:gd name="connsiteX8" fmla="*/ 294532 w 447162"/>
                  <a:gd name="connsiteY8" fmla="*/ 7111 h 835811"/>
                  <a:gd name="connsiteX9" fmla="*/ 294532 w 447162"/>
                  <a:gd name="connsiteY9" fmla="*/ 196277 h 835811"/>
                  <a:gd name="connsiteX10" fmla="*/ 444598 w 447162"/>
                  <a:gd name="connsiteY10" fmla="*/ 196277 h 835811"/>
                  <a:gd name="connsiteX11" fmla="*/ 419162 w 447162"/>
                  <a:gd name="connsiteY11" fmla="*/ 344812 h 835811"/>
                  <a:gd name="connsiteX12" fmla="*/ 294527 w 447162"/>
                  <a:gd name="connsiteY12" fmla="*/ 344812 h 835811"/>
                  <a:gd name="connsiteX13" fmla="*/ 294527 w 447162"/>
                  <a:gd name="connsiteY13" fmla="*/ 489541 h 835811"/>
                  <a:gd name="connsiteX14" fmla="*/ 324420 w 447162"/>
                  <a:gd name="connsiteY14" fmla="*/ 677436 h 835811"/>
                  <a:gd name="connsiteX15" fmla="*/ 407716 w 447162"/>
                  <a:gd name="connsiteY15" fmla="*/ 825971 h 835811"/>
                  <a:gd name="connsiteX16" fmla="*/ 407716 w 447162"/>
                  <a:gd name="connsiteY16" fmla="*/ 834861 h 83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7162" h="835811">
                    <a:moveTo>
                      <a:pt x="211878" y="834859"/>
                    </a:moveTo>
                    <a:cubicBezTo>
                      <a:pt x="180508" y="790782"/>
                      <a:pt x="157054" y="741595"/>
                      <a:pt x="142566" y="689496"/>
                    </a:cubicBezTo>
                    <a:cubicBezTo>
                      <a:pt x="126095" y="628893"/>
                      <a:pt x="118178" y="566292"/>
                      <a:pt x="119042" y="503504"/>
                    </a:cubicBezTo>
                    <a:lnTo>
                      <a:pt x="119042" y="344810"/>
                    </a:lnTo>
                    <a:lnTo>
                      <a:pt x="7123" y="344810"/>
                    </a:lnTo>
                    <a:lnTo>
                      <a:pt x="7123" y="196277"/>
                    </a:lnTo>
                    <a:lnTo>
                      <a:pt x="119042" y="196277"/>
                    </a:lnTo>
                    <a:lnTo>
                      <a:pt x="119042" y="7111"/>
                    </a:lnTo>
                    <a:lnTo>
                      <a:pt x="294532" y="7111"/>
                    </a:lnTo>
                    <a:lnTo>
                      <a:pt x="294532" y="196277"/>
                    </a:lnTo>
                    <a:lnTo>
                      <a:pt x="444598" y="196277"/>
                    </a:lnTo>
                    <a:lnTo>
                      <a:pt x="419162" y="344812"/>
                    </a:lnTo>
                    <a:lnTo>
                      <a:pt x="294527" y="344812"/>
                    </a:lnTo>
                    <a:lnTo>
                      <a:pt x="294527" y="489541"/>
                    </a:lnTo>
                    <a:cubicBezTo>
                      <a:pt x="293206" y="553450"/>
                      <a:pt x="303329" y="617081"/>
                      <a:pt x="324420" y="677436"/>
                    </a:cubicBezTo>
                    <a:cubicBezTo>
                      <a:pt x="344422" y="730905"/>
                      <a:pt x="372513" y="780998"/>
                      <a:pt x="407716" y="825971"/>
                    </a:cubicBezTo>
                    <a:lnTo>
                      <a:pt x="407716" y="834861"/>
                    </a:ln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7" name="Forma libre 17">
                <a:extLst>
                  <a:ext uri="{FF2B5EF4-FFF2-40B4-BE49-F238E27FC236}">
                    <a16:creationId xmlns:a16="http://schemas.microsoft.com/office/drawing/2014/main" id="{C637FB8C-C9DB-3045-A43E-CA9232F67145}"/>
                  </a:ext>
                </a:extLst>
              </p:cNvPr>
              <p:cNvSpPr/>
              <p:nvPr/>
            </p:nvSpPr>
            <p:spPr>
              <a:xfrm>
                <a:off x="713181" y="6358863"/>
                <a:ext cx="193483" cy="148920"/>
              </a:xfrm>
              <a:custGeom>
                <a:avLst/>
                <a:gdLst>
                  <a:gd name="connsiteX0" fmla="*/ 458575 w 1246345"/>
                  <a:gd name="connsiteY0" fmla="*/ 959276 h 959284"/>
                  <a:gd name="connsiteX1" fmla="*/ 242393 w 1246345"/>
                  <a:gd name="connsiteY1" fmla="*/ 959276 h 959284"/>
                  <a:gd name="connsiteX2" fmla="*/ 173715 w 1246345"/>
                  <a:gd name="connsiteY2" fmla="*/ 783444 h 959284"/>
                  <a:gd name="connsiteX3" fmla="*/ 102502 w 1246345"/>
                  <a:gd name="connsiteY3" fmla="*/ 550478 h 959284"/>
                  <a:gd name="connsiteX4" fmla="*/ 42730 w 1246345"/>
                  <a:gd name="connsiteY4" fmla="*/ 283236 h 959284"/>
                  <a:gd name="connsiteX5" fmla="*/ 7123 w 1246345"/>
                  <a:gd name="connsiteY5" fmla="*/ 7111 h 959284"/>
                  <a:gd name="connsiteX6" fmla="*/ 200424 w 1246345"/>
                  <a:gd name="connsiteY6" fmla="*/ 7111 h 959284"/>
                  <a:gd name="connsiteX7" fmla="*/ 234124 w 1246345"/>
                  <a:gd name="connsiteY7" fmla="*/ 271174 h 959284"/>
                  <a:gd name="connsiteX8" fmla="*/ 289447 w 1246345"/>
                  <a:gd name="connsiteY8" fmla="*/ 538416 h 959284"/>
                  <a:gd name="connsiteX9" fmla="*/ 355570 w 1246345"/>
                  <a:gd name="connsiteY9" fmla="*/ 777726 h 959284"/>
                  <a:gd name="connsiteX10" fmla="*/ 364483 w 1246345"/>
                  <a:gd name="connsiteY10" fmla="*/ 777726 h 959284"/>
                  <a:gd name="connsiteX11" fmla="*/ 557783 w 1246345"/>
                  <a:gd name="connsiteY11" fmla="*/ 132797 h 959284"/>
                  <a:gd name="connsiteX12" fmla="*/ 700209 w 1246345"/>
                  <a:gd name="connsiteY12" fmla="*/ 132797 h 959284"/>
                  <a:gd name="connsiteX13" fmla="*/ 893510 w 1246345"/>
                  <a:gd name="connsiteY13" fmla="*/ 777726 h 959284"/>
                  <a:gd name="connsiteX14" fmla="*/ 902423 w 1246345"/>
                  <a:gd name="connsiteY14" fmla="*/ 777726 h 959284"/>
                  <a:gd name="connsiteX15" fmla="*/ 967265 w 1246345"/>
                  <a:gd name="connsiteY15" fmla="*/ 538416 h 959284"/>
                  <a:gd name="connsiteX16" fmla="*/ 1020683 w 1246345"/>
                  <a:gd name="connsiteY16" fmla="*/ 271174 h 959284"/>
                  <a:gd name="connsiteX17" fmla="*/ 1053762 w 1246345"/>
                  <a:gd name="connsiteY17" fmla="*/ 7111 h 959284"/>
                  <a:gd name="connsiteX18" fmla="*/ 1244519 w 1246345"/>
                  <a:gd name="connsiteY18" fmla="*/ 7111 h 959284"/>
                  <a:gd name="connsiteX19" fmla="*/ 1208897 w 1246345"/>
                  <a:gd name="connsiteY19" fmla="*/ 283236 h 959284"/>
                  <a:gd name="connsiteX20" fmla="*/ 1149140 w 1246345"/>
                  <a:gd name="connsiteY20" fmla="*/ 550478 h 959284"/>
                  <a:gd name="connsiteX21" fmla="*/ 1077926 w 1246345"/>
                  <a:gd name="connsiteY21" fmla="*/ 783444 h 959284"/>
                  <a:gd name="connsiteX22" fmla="*/ 1009227 w 1246345"/>
                  <a:gd name="connsiteY22" fmla="*/ 959276 h 959284"/>
                  <a:gd name="connsiteX23" fmla="*/ 793044 w 1246345"/>
                  <a:gd name="connsiteY23" fmla="*/ 959276 h 959284"/>
                  <a:gd name="connsiteX24" fmla="*/ 631537 w 1246345"/>
                  <a:gd name="connsiteY24" fmla="*/ 423523 h 959284"/>
                  <a:gd name="connsiteX25" fmla="*/ 622624 w 1246345"/>
                  <a:gd name="connsiteY25" fmla="*/ 423523 h 95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246345" h="959284">
                    <a:moveTo>
                      <a:pt x="458575" y="959276"/>
                    </a:moveTo>
                    <a:lnTo>
                      <a:pt x="242393" y="959276"/>
                    </a:lnTo>
                    <a:cubicBezTo>
                      <a:pt x="221185" y="911886"/>
                      <a:pt x="198292" y="853275"/>
                      <a:pt x="173715" y="783444"/>
                    </a:cubicBezTo>
                    <a:cubicBezTo>
                      <a:pt x="149119" y="713621"/>
                      <a:pt x="125381" y="635966"/>
                      <a:pt x="102502" y="550478"/>
                    </a:cubicBezTo>
                    <a:cubicBezTo>
                      <a:pt x="79605" y="465005"/>
                      <a:pt x="59681" y="375924"/>
                      <a:pt x="42730" y="283236"/>
                    </a:cubicBezTo>
                    <a:cubicBezTo>
                      <a:pt x="25933" y="191895"/>
                      <a:pt x="14048" y="99721"/>
                      <a:pt x="7123" y="7111"/>
                    </a:cubicBezTo>
                    <a:lnTo>
                      <a:pt x="200424" y="7111"/>
                    </a:lnTo>
                    <a:cubicBezTo>
                      <a:pt x="207203" y="91754"/>
                      <a:pt x="218436" y="179774"/>
                      <a:pt x="234124" y="271174"/>
                    </a:cubicBezTo>
                    <a:cubicBezTo>
                      <a:pt x="249801" y="362583"/>
                      <a:pt x="268242" y="451664"/>
                      <a:pt x="289447" y="538416"/>
                    </a:cubicBezTo>
                    <a:cubicBezTo>
                      <a:pt x="310626" y="625187"/>
                      <a:pt x="332667" y="704957"/>
                      <a:pt x="355570" y="777726"/>
                    </a:cubicBezTo>
                    <a:lnTo>
                      <a:pt x="364483" y="777726"/>
                    </a:lnTo>
                    <a:lnTo>
                      <a:pt x="557783" y="132797"/>
                    </a:lnTo>
                    <a:lnTo>
                      <a:pt x="700209" y="132797"/>
                    </a:lnTo>
                    <a:lnTo>
                      <a:pt x="893510" y="777726"/>
                    </a:lnTo>
                    <a:lnTo>
                      <a:pt x="902423" y="777726"/>
                    </a:lnTo>
                    <a:cubicBezTo>
                      <a:pt x="925303" y="704942"/>
                      <a:pt x="946917" y="625172"/>
                      <a:pt x="967265" y="538416"/>
                    </a:cubicBezTo>
                    <a:cubicBezTo>
                      <a:pt x="987633" y="451674"/>
                      <a:pt x="1005439" y="362593"/>
                      <a:pt x="1020683" y="271174"/>
                    </a:cubicBezTo>
                    <a:cubicBezTo>
                      <a:pt x="1035936" y="179764"/>
                      <a:pt x="1046962" y="91744"/>
                      <a:pt x="1053762" y="7111"/>
                    </a:cubicBezTo>
                    <a:lnTo>
                      <a:pt x="1244519" y="7111"/>
                    </a:lnTo>
                    <a:cubicBezTo>
                      <a:pt x="1237560" y="99718"/>
                      <a:pt x="1225670" y="191890"/>
                      <a:pt x="1208897" y="283236"/>
                    </a:cubicBezTo>
                    <a:cubicBezTo>
                      <a:pt x="1191920" y="375914"/>
                      <a:pt x="1172001" y="464995"/>
                      <a:pt x="1149140" y="550478"/>
                    </a:cubicBezTo>
                    <a:cubicBezTo>
                      <a:pt x="1126229" y="635980"/>
                      <a:pt x="1102492" y="713635"/>
                      <a:pt x="1077926" y="783444"/>
                    </a:cubicBezTo>
                    <a:cubicBezTo>
                      <a:pt x="1053322" y="853266"/>
                      <a:pt x="1030422" y="911877"/>
                      <a:pt x="1009227" y="959276"/>
                    </a:cubicBezTo>
                    <a:lnTo>
                      <a:pt x="793044" y="959276"/>
                    </a:lnTo>
                    <a:lnTo>
                      <a:pt x="631537" y="423523"/>
                    </a:lnTo>
                    <a:lnTo>
                      <a:pt x="622624" y="423523"/>
                    </a:ln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dirty="0"/>
              </a:p>
            </p:txBody>
          </p:sp>
          <p:sp>
            <p:nvSpPr>
              <p:cNvPr id="38" name="Forma libre 18">
                <a:extLst>
                  <a:ext uri="{FF2B5EF4-FFF2-40B4-BE49-F238E27FC236}">
                    <a16:creationId xmlns:a16="http://schemas.microsoft.com/office/drawing/2014/main" id="{F133E238-66C9-994A-B2D5-EBE6BA20425E}"/>
                  </a:ext>
                </a:extLst>
              </p:cNvPr>
              <p:cNvSpPr/>
              <p:nvPr/>
            </p:nvSpPr>
            <p:spPr>
              <a:xfrm>
                <a:off x="921847" y="6357681"/>
                <a:ext cx="36924" cy="150394"/>
              </a:xfrm>
              <a:custGeom>
                <a:avLst/>
                <a:gdLst>
                  <a:gd name="connsiteX0" fmla="*/ 121637 w 237852"/>
                  <a:gd name="connsiteY0" fmla="*/ 226745 h 968782"/>
                  <a:gd name="connsiteX1" fmla="*/ 38983 w 237852"/>
                  <a:gd name="connsiteY1" fmla="*/ 195006 h 968782"/>
                  <a:gd name="connsiteX2" fmla="*/ 7191 w 237852"/>
                  <a:gd name="connsiteY2" fmla="*/ 116286 h 968782"/>
                  <a:gd name="connsiteX3" fmla="*/ 38983 w 237852"/>
                  <a:gd name="connsiteY3" fmla="*/ 37580 h 968782"/>
                  <a:gd name="connsiteX4" fmla="*/ 204305 w 237852"/>
                  <a:gd name="connsiteY4" fmla="*/ 37580 h 968782"/>
                  <a:gd name="connsiteX5" fmla="*/ 236098 w 237852"/>
                  <a:gd name="connsiteY5" fmla="*/ 116286 h 968782"/>
                  <a:gd name="connsiteX6" fmla="*/ 204305 w 237852"/>
                  <a:gd name="connsiteY6" fmla="*/ 195006 h 968782"/>
                  <a:gd name="connsiteX7" fmla="*/ 121637 w 237852"/>
                  <a:gd name="connsiteY7" fmla="*/ 226745 h 968782"/>
                  <a:gd name="connsiteX8" fmla="*/ 32628 w 237852"/>
                  <a:gd name="connsiteY8" fmla="*/ 966889 h 968782"/>
                  <a:gd name="connsiteX9" fmla="*/ 32628 w 237852"/>
                  <a:gd name="connsiteY9" fmla="*/ 328306 h 968782"/>
                  <a:gd name="connsiteX10" fmla="*/ 210660 w 237852"/>
                  <a:gd name="connsiteY10" fmla="*/ 328306 h 968782"/>
                  <a:gd name="connsiteX11" fmla="*/ 210660 w 237852"/>
                  <a:gd name="connsiteY11" fmla="*/ 966889 h 96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7852" h="968782">
                    <a:moveTo>
                      <a:pt x="121637" y="226745"/>
                    </a:moveTo>
                    <a:cubicBezTo>
                      <a:pt x="90883" y="227977"/>
                      <a:pt x="60982" y="216495"/>
                      <a:pt x="38983" y="195006"/>
                    </a:cubicBezTo>
                    <a:cubicBezTo>
                      <a:pt x="17952" y="174274"/>
                      <a:pt x="6446" y="145783"/>
                      <a:pt x="7191" y="116286"/>
                    </a:cubicBezTo>
                    <a:cubicBezTo>
                      <a:pt x="6126" y="86737"/>
                      <a:pt x="17683" y="58126"/>
                      <a:pt x="38983" y="37580"/>
                    </a:cubicBezTo>
                    <a:cubicBezTo>
                      <a:pt x="86578" y="-3045"/>
                      <a:pt x="156711" y="-3045"/>
                      <a:pt x="204305" y="37580"/>
                    </a:cubicBezTo>
                    <a:cubicBezTo>
                      <a:pt x="225600" y="58130"/>
                      <a:pt x="237156" y="86738"/>
                      <a:pt x="236098" y="116286"/>
                    </a:cubicBezTo>
                    <a:cubicBezTo>
                      <a:pt x="236836" y="145782"/>
                      <a:pt x="225330" y="174270"/>
                      <a:pt x="204305" y="195006"/>
                    </a:cubicBezTo>
                    <a:cubicBezTo>
                      <a:pt x="182299" y="216493"/>
                      <a:pt x="152394" y="227974"/>
                      <a:pt x="121637" y="226745"/>
                    </a:cubicBezTo>
                    <a:close/>
                    <a:moveTo>
                      <a:pt x="32628" y="966889"/>
                    </a:moveTo>
                    <a:lnTo>
                      <a:pt x="32628" y="328306"/>
                    </a:lnTo>
                    <a:lnTo>
                      <a:pt x="210660" y="328306"/>
                    </a:lnTo>
                    <a:lnTo>
                      <a:pt x="210660" y="966889"/>
                    </a:ln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39" name="Forma libre 19">
                <a:extLst>
                  <a:ext uri="{FF2B5EF4-FFF2-40B4-BE49-F238E27FC236}">
                    <a16:creationId xmlns:a16="http://schemas.microsoft.com/office/drawing/2014/main" id="{3DEEA35C-19F5-8D49-8B99-7CB1961DEF57}"/>
                  </a:ext>
                </a:extLst>
              </p:cNvPr>
              <p:cNvSpPr/>
              <p:nvPr/>
            </p:nvSpPr>
            <p:spPr>
              <a:xfrm>
                <a:off x="973366" y="6405169"/>
                <a:ext cx="98957" cy="104686"/>
              </a:xfrm>
              <a:custGeom>
                <a:avLst/>
                <a:gdLst>
                  <a:gd name="connsiteX0" fmla="*/ 344231 w 637443"/>
                  <a:gd name="connsiteY0" fmla="*/ 676214 h 674348"/>
                  <a:gd name="connsiteX1" fmla="*/ 164285 w 637443"/>
                  <a:gd name="connsiteY1" fmla="*/ 635593 h 674348"/>
                  <a:gd name="connsiteX2" fmla="*/ 47928 w 637443"/>
                  <a:gd name="connsiteY2" fmla="*/ 520072 h 674348"/>
                  <a:gd name="connsiteX3" fmla="*/ 7222 w 637443"/>
                  <a:gd name="connsiteY3" fmla="*/ 344867 h 674348"/>
                  <a:gd name="connsiteX4" fmla="*/ 49827 w 637443"/>
                  <a:gd name="connsiteY4" fmla="*/ 163958 h 674348"/>
                  <a:gd name="connsiteX5" fmla="*/ 167458 w 637443"/>
                  <a:gd name="connsiteY5" fmla="*/ 47799 h 674348"/>
                  <a:gd name="connsiteX6" fmla="*/ 337879 w 637443"/>
                  <a:gd name="connsiteY6" fmla="*/ 7164 h 674348"/>
                  <a:gd name="connsiteX7" fmla="*/ 557887 w 637443"/>
                  <a:gd name="connsiteY7" fmla="*/ 93499 h 674348"/>
                  <a:gd name="connsiteX8" fmla="*/ 636727 w 637443"/>
                  <a:gd name="connsiteY8" fmla="*/ 332181 h 674348"/>
                  <a:gd name="connsiteX9" fmla="*/ 636727 w 637443"/>
                  <a:gd name="connsiteY9" fmla="*/ 371533 h 674348"/>
                  <a:gd name="connsiteX10" fmla="*/ 196710 w 637443"/>
                  <a:gd name="connsiteY10" fmla="*/ 421037 h 674348"/>
                  <a:gd name="connsiteX11" fmla="*/ 260295 w 637443"/>
                  <a:gd name="connsiteY11" fmla="*/ 503564 h 674348"/>
                  <a:gd name="connsiteX12" fmla="*/ 372214 w 637443"/>
                  <a:gd name="connsiteY12" fmla="*/ 527688 h 674348"/>
                  <a:gd name="connsiteX13" fmla="*/ 496844 w 637443"/>
                  <a:gd name="connsiteY13" fmla="*/ 511177 h 674348"/>
                  <a:gd name="connsiteX14" fmla="*/ 590951 w 637443"/>
                  <a:gd name="connsiteY14" fmla="*/ 474362 h 674348"/>
                  <a:gd name="connsiteX15" fmla="*/ 599850 w 637443"/>
                  <a:gd name="connsiteY15" fmla="*/ 474362 h 674348"/>
                  <a:gd name="connsiteX16" fmla="*/ 574412 w 637443"/>
                  <a:gd name="connsiteY16" fmla="*/ 626707 h 674348"/>
                  <a:gd name="connsiteX17" fmla="*/ 475220 w 637443"/>
                  <a:gd name="connsiteY17" fmla="*/ 660984 h 674348"/>
                  <a:gd name="connsiteX18" fmla="*/ 344231 w 637443"/>
                  <a:gd name="connsiteY18" fmla="*/ 676214 h 674348"/>
                  <a:gd name="connsiteX19" fmla="*/ 334063 w 637443"/>
                  <a:gd name="connsiteY19" fmla="*/ 149358 h 674348"/>
                  <a:gd name="connsiteX20" fmla="*/ 235497 w 637443"/>
                  <a:gd name="connsiteY20" fmla="*/ 185545 h 674348"/>
                  <a:gd name="connsiteX21" fmla="*/ 187806 w 637443"/>
                  <a:gd name="connsiteY21" fmla="*/ 294078 h 674348"/>
                  <a:gd name="connsiteX22" fmla="*/ 459961 w 637443"/>
                  <a:gd name="connsiteY22" fmla="*/ 263608 h 674348"/>
                  <a:gd name="connsiteX23" fmla="*/ 417984 w 637443"/>
                  <a:gd name="connsiteY23" fmla="*/ 176647 h 674348"/>
                  <a:gd name="connsiteX24" fmla="*/ 334065 w 637443"/>
                  <a:gd name="connsiteY24" fmla="*/ 149358 h 67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37443" h="674348">
                    <a:moveTo>
                      <a:pt x="344231" y="676214"/>
                    </a:moveTo>
                    <a:cubicBezTo>
                      <a:pt x="274698" y="676214"/>
                      <a:pt x="214716" y="662674"/>
                      <a:pt x="164285" y="635593"/>
                    </a:cubicBezTo>
                    <a:cubicBezTo>
                      <a:pt x="114837" y="609518"/>
                      <a:pt x="74319" y="569291"/>
                      <a:pt x="47928" y="520072"/>
                    </a:cubicBezTo>
                    <a:cubicBezTo>
                      <a:pt x="19801" y="466023"/>
                      <a:pt x="5799" y="405758"/>
                      <a:pt x="7222" y="344867"/>
                    </a:cubicBezTo>
                    <a:cubicBezTo>
                      <a:pt x="7222" y="274621"/>
                      <a:pt x="21424" y="214318"/>
                      <a:pt x="49827" y="163958"/>
                    </a:cubicBezTo>
                    <a:cubicBezTo>
                      <a:pt x="77051" y="114766"/>
                      <a:pt x="117889" y="74440"/>
                      <a:pt x="167458" y="47799"/>
                    </a:cubicBezTo>
                    <a:cubicBezTo>
                      <a:pt x="219921" y="20117"/>
                      <a:pt x="278547" y="6138"/>
                      <a:pt x="337879" y="7164"/>
                    </a:cubicBezTo>
                    <a:cubicBezTo>
                      <a:pt x="431986" y="7164"/>
                      <a:pt x="505322" y="35942"/>
                      <a:pt x="557887" y="93499"/>
                    </a:cubicBezTo>
                    <a:cubicBezTo>
                      <a:pt x="610443" y="151070"/>
                      <a:pt x="636723" y="230630"/>
                      <a:pt x="636727" y="332181"/>
                    </a:cubicBezTo>
                    <a:lnTo>
                      <a:pt x="636727" y="371533"/>
                    </a:lnTo>
                    <a:lnTo>
                      <a:pt x="196710" y="421037"/>
                    </a:lnTo>
                    <a:cubicBezTo>
                      <a:pt x="208570" y="459978"/>
                      <a:pt x="229766" y="487487"/>
                      <a:pt x="260295" y="503564"/>
                    </a:cubicBezTo>
                    <a:cubicBezTo>
                      <a:pt x="295069" y="520606"/>
                      <a:pt x="333494" y="528889"/>
                      <a:pt x="372214" y="527688"/>
                    </a:cubicBezTo>
                    <a:cubicBezTo>
                      <a:pt x="414300" y="527617"/>
                      <a:pt x="456196" y="522067"/>
                      <a:pt x="496844" y="511177"/>
                    </a:cubicBezTo>
                    <a:cubicBezTo>
                      <a:pt x="529862" y="503614"/>
                      <a:pt x="561576" y="491207"/>
                      <a:pt x="590951" y="474362"/>
                    </a:cubicBezTo>
                    <a:lnTo>
                      <a:pt x="599850" y="474362"/>
                    </a:lnTo>
                    <a:lnTo>
                      <a:pt x="574412" y="626707"/>
                    </a:lnTo>
                    <a:cubicBezTo>
                      <a:pt x="542884" y="642158"/>
                      <a:pt x="509569" y="653670"/>
                      <a:pt x="475220" y="660984"/>
                    </a:cubicBezTo>
                    <a:cubicBezTo>
                      <a:pt x="432311" y="671197"/>
                      <a:pt x="388343" y="676309"/>
                      <a:pt x="344231" y="676214"/>
                    </a:cubicBezTo>
                    <a:close/>
                    <a:moveTo>
                      <a:pt x="334063" y="149358"/>
                    </a:moveTo>
                    <a:cubicBezTo>
                      <a:pt x="297724" y="148047"/>
                      <a:pt x="262325" y="161043"/>
                      <a:pt x="235497" y="185545"/>
                    </a:cubicBezTo>
                    <a:cubicBezTo>
                      <a:pt x="209618" y="209655"/>
                      <a:pt x="193721" y="245833"/>
                      <a:pt x="187806" y="294078"/>
                    </a:cubicBezTo>
                    <a:lnTo>
                      <a:pt x="459961" y="263608"/>
                    </a:lnTo>
                    <a:cubicBezTo>
                      <a:pt x="454015" y="223847"/>
                      <a:pt x="440023" y="194860"/>
                      <a:pt x="417984" y="176647"/>
                    </a:cubicBezTo>
                    <a:cubicBezTo>
                      <a:pt x="394163" y="157857"/>
                      <a:pt x="364402" y="148179"/>
                      <a:pt x="334065" y="149358"/>
                    </a:cubicBez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  <p:sp>
            <p:nvSpPr>
              <p:cNvPr id="40" name="Forma libre 20">
                <a:extLst>
                  <a:ext uri="{FF2B5EF4-FFF2-40B4-BE49-F238E27FC236}">
                    <a16:creationId xmlns:a16="http://schemas.microsoft.com/office/drawing/2014/main" id="{FEB84AB5-B644-304B-9BFF-B6EFE3B49085}"/>
                  </a:ext>
                </a:extLst>
              </p:cNvPr>
              <p:cNvSpPr/>
              <p:nvPr/>
            </p:nvSpPr>
            <p:spPr>
              <a:xfrm>
                <a:off x="1090256" y="6405167"/>
                <a:ext cx="97480" cy="103212"/>
              </a:xfrm>
              <a:custGeom>
                <a:avLst/>
                <a:gdLst>
                  <a:gd name="connsiteX0" fmla="*/ 7123 w 627929"/>
                  <a:gd name="connsiteY0" fmla="*/ 660997 h 664850"/>
                  <a:gd name="connsiteX1" fmla="*/ 7123 w 627929"/>
                  <a:gd name="connsiteY1" fmla="*/ 22414 h 664850"/>
                  <a:gd name="connsiteX2" fmla="*/ 168631 w 627929"/>
                  <a:gd name="connsiteY2" fmla="*/ 22414 h 664850"/>
                  <a:gd name="connsiteX3" fmla="*/ 168631 w 627929"/>
                  <a:gd name="connsiteY3" fmla="*/ 130320 h 664850"/>
                  <a:gd name="connsiteX4" fmla="*/ 176257 w 627929"/>
                  <a:gd name="connsiteY4" fmla="*/ 130320 h 664850"/>
                  <a:gd name="connsiteX5" fmla="*/ 255740 w 627929"/>
                  <a:gd name="connsiteY5" fmla="*/ 40821 h 664850"/>
                  <a:gd name="connsiteX6" fmla="*/ 384826 w 627929"/>
                  <a:gd name="connsiteY6" fmla="*/ 7172 h 664850"/>
                  <a:gd name="connsiteX7" fmla="*/ 560959 w 627929"/>
                  <a:gd name="connsiteY7" fmla="*/ 81445 h 664850"/>
                  <a:gd name="connsiteX8" fmla="*/ 625174 w 627929"/>
                  <a:gd name="connsiteY8" fmla="*/ 287747 h 664850"/>
                  <a:gd name="connsiteX9" fmla="*/ 625174 w 627929"/>
                  <a:gd name="connsiteY9" fmla="*/ 660999 h 664850"/>
                  <a:gd name="connsiteX10" fmla="*/ 447127 w 627929"/>
                  <a:gd name="connsiteY10" fmla="*/ 660999 h 664850"/>
                  <a:gd name="connsiteX11" fmla="*/ 447127 w 627929"/>
                  <a:gd name="connsiteY11" fmla="*/ 310601 h 664850"/>
                  <a:gd name="connsiteX12" fmla="*/ 323782 w 627929"/>
                  <a:gd name="connsiteY12" fmla="*/ 160790 h 664850"/>
                  <a:gd name="connsiteX13" fmla="*/ 223304 w 627929"/>
                  <a:gd name="connsiteY13" fmla="*/ 205233 h 664850"/>
                  <a:gd name="connsiteX14" fmla="*/ 185153 w 627929"/>
                  <a:gd name="connsiteY14" fmla="*/ 323291 h 664850"/>
                  <a:gd name="connsiteX15" fmla="*/ 185153 w 627929"/>
                  <a:gd name="connsiteY15" fmla="*/ 660997 h 66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7929" h="664850">
                    <a:moveTo>
                      <a:pt x="7123" y="660997"/>
                    </a:moveTo>
                    <a:lnTo>
                      <a:pt x="7123" y="22414"/>
                    </a:lnTo>
                    <a:lnTo>
                      <a:pt x="168631" y="22414"/>
                    </a:lnTo>
                    <a:lnTo>
                      <a:pt x="168631" y="130320"/>
                    </a:lnTo>
                    <a:lnTo>
                      <a:pt x="176257" y="130320"/>
                    </a:lnTo>
                    <a:cubicBezTo>
                      <a:pt x="192586" y="92835"/>
                      <a:pt x="220418" y="61496"/>
                      <a:pt x="255740" y="40821"/>
                    </a:cubicBezTo>
                    <a:cubicBezTo>
                      <a:pt x="294787" y="17815"/>
                      <a:pt x="339497" y="6160"/>
                      <a:pt x="384826" y="7172"/>
                    </a:cubicBezTo>
                    <a:cubicBezTo>
                      <a:pt x="459416" y="7172"/>
                      <a:pt x="518127" y="31930"/>
                      <a:pt x="560959" y="81445"/>
                    </a:cubicBezTo>
                    <a:cubicBezTo>
                      <a:pt x="603754" y="130964"/>
                      <a:pt x="625159" y="199731"/>
                      <a:pt x="625174" y="287747"/>
                    </a:cubicBezTo>
                    <a:lnTo>
                      <a:pt x="625174" y="660999"/>
                    </a:lnTo>
                    <a:lnTo>
                      <a:pt x="447127" y="660999"/>
                    </a:lnTo>
                    <a:lnTo>
                      <a:pt x="447127" y="310601"/>
                    </a:lnTo>
                    <a:cubicBezTo>
                      <a:pt x="447127" y="210747"/>
                      <a:pt x="406012" y="160810"/>
                      <a:pt x="323782" y="160790"/>
                    </a:cubicBezTo>
                    <a:cubicBezTo>
                      <a:pt x="285238" y="159456"/>
                      <a:pt x="248209" y="175835"/>
                      <a:pt x="223304" y="205233"/>
                    </a:cubicBezTo>
                    <a:cubicBezTo>
                      <a:pt x="197882" y="234856"/>
                      <a:pt x="185164" y="274209"/>
                      <a:pt x="185153" y="323291"/>
                    </a:cubicBezTo>
                    <a:lnTo>
                      <a:pt x="185153" y="660997"/>
                    </a:lnTo>
                    <a:close/>
                  </a:path>
                </a:pathLst>
              </a:custGeom>
              <a:grpFill/>
              <a:ln w="95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/>
              </a:p>
            </p:txBody>
          </p:sp>
        </p:grpSp>
      </p:grpSp>
      <p:pic>
        <p:nvPicPr>
          <p:cNvPr id="45" name="Grafik 44">
            <a:extLst>
              <a:ext uri="{FF2B5EF4-FFF2-40B4-BE49-F238E27FC236}">
                <a16:creationId xmlns:a16="http://schemas.microsoft.com/office/drawing/2014/main" id="{06AFB9E9-85BD-9947-A74D-97863BC04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17" y="6086484"/>
            <a:ext cx="1184071" cy="421298"/>
          </a:xfrm>
          <a:prstGeom prst="rect">
            <a:avLst/>
          </a:prstGeom>
          <a:noFill/>
        </p:spPr>
      </p:pic>
      <p:sp>
        <p:nvSpPr>
          <p:cNvPr id="26" name="Título 1">
            <a:extLst>
              <a:ext uri="{FF2B5EF4-FFF2-40B4-BE49-F238E27FC236}">
                <a16:creationId xmlns:a16="http://schemas.microsoft.com/office/drawing/2014/main" id="{B6DE667E-BB87-41D0-A2E9-BBF0BF6095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333375"/>
            <a:ext cx="11522075" cy="236177"/>
          </a:xfrm>
        </p:spPr>
        <p:txBody>
          <a:bodyPr/>
          <a:lstStyle>
            <a:lvl1pPr>
              <a:defRPr/>
            </a:lvl1pPr>
          </a:lstStyle>
          <a:p>
            <a:r>
              <a:rPr lang="de-AT" noProof="0" dirty="0"/>
              <a:t>Kompetenzfelder</a:t>
            </a:r>
          </a:p>
        </p:txBody>
      </p:sp>
      <p:pic>
        <p:nvPicPr>
          <p:cNvPr id="57" name="Picture 2" descr="black and white solar panels">
            <a:extLst>
              <a:ext uri="{FF2B5EF4-FFF2-40B4-BE49-F238E27FC236}">
                <a16:creationId xmlns:a16="http://schemas.microsoft.com/office/drawing/2014/main" id="{586036AE-1382-427A-A4E3-AF0DD0076AA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4" b="13494"/>
          <a:stretch/>
        </p:blipFill>
        <p:spPr bwMode="auto">
          <a:xfrm>
            <a:off x="1" y="773641"/>
            <a:ext cx="6057899" cy="297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4377CE56-434C-4004-B996-B2EC70E7DCA7}"/>
              </a:ext>
            </a:extLst>
          </p:cNvPr>
          <p:cNvSpPr txBox="1"/>
          <p:nvPr userDrawn="1"/>
        </p:nvSpPr>
        <p:spPr>
          <a:xfrm>
            <a:off x="4470400" y="886658"/>
            <a:ext cx="1372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</a:rPr>
              <a:t>Energie</a:t>
            </a:r>
          </a:p>
        </p:txBody>
      </p:sp>
      <p:pic>
        <p:nvPicPr>
          <p:cNvPr id="58" name="Picture 10" descr="people walking on sidewalk during daytime">
            <a:extLst>
              <a:ext uri="{FF2B5EF4-FFF2-40B4-BE49-F238E27FC236}">
                <a16:creationId xmlns:a16="http://schemas.microsoft.com/office/drawing/2014/main" id="{7F8FE102-186E-4C58-97BA-1EEFB20B84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3" b="33523"/>
          <a:stretch/>
        </p:blipFill>
        <p:spPr bwMode="auto">
          <a:xfrm>
            <a:off x="6185806" y="773642"/>
            <a:ext cx="6013684" cy="297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1D9F9A91-B303-4C84-A629-140FDA1CB830}"/>
              </a:ext>
            </a:extLst>
          </p:cNvPr>
          <p:cNvSpPr txBox="1"/>
          <p:nvPr userDrawn="1"/>
        </p:nvSpPr>
        <p:spPr>
          <a:xfrm>
            <a:off x="8632348" y="886658"/>
            <a:ext cx="3362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</a:rPr>
              <a:t>Stadtentwicklung 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&amp; Mobilität</a:t>
            </a:r>
          </a:p>
        </p:txBody>
      </p:sp>
      <p:pic>
        <p:nvPicPr>
          <p:cNvPr id="59" name="Picture 16" descr="aerial photograph of high rise building during golden hour">
            <a:extLst>
              <a:ext uri="{FF2B5EF4-FFF2-40B4-BE49-F238E27FC236}">
                <a16:creationId xmlns:a16="http://schemas.microsoft.com/office/drawing/2014/main" id="{F7616875-E6F8-45B3-B071-CDE6C075AD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5" b="6125"/>
          <a:stretch>
            <a:fillRect/>
          </a:stretch>
        </p:blipFill>
        <p:spPr bwMode="auto">
          <a:xfrm>
            <a:off x="6181724" y="3905703"/>
            <a:ext cx="6029001" cy="297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feld 53">
            <a:extLst>
              <a:ext uri="{FF2B5EF4-FFF2-40B4-BE49-F238E27FC236}">
                <a16:creationId xmlns:a16="http://schemas.microsoft.com/office/drawing/2014/main" id="{4FCC5665-6072-43A5-8DF3-A562CA519196}"/>
              </a:ext>
            </a:extLst>
          </p:cNvPr>
          <p:cNvSpPr txBox="1"/>
          <p:nvPr userDrawn="1"/>
        </p:nvSpPr>
        <p:spPr>
          <a:xfrm>
            <a:off x="8680292" y="4015978"/>
            <a:ext cx="3362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</a:rPr>
              <a:t>Quartiere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chemeClr val="bg1"/>
                </a:solidFill>
              </a:rPr>
              <a:t>&amp; Immobilien</a:t>
            </a:r>
          </a:p>
        </p:txBody>
      </p:sp>
      <p:pic>
        <p:nvPicPr>
          <p:cNvPr id="60" name="Picture 4" descr="iMac aluminum and iPad">
            <a:extLst>
              <a:ext uri="{FF2B5EF4-FFF2-40B4-BE49-F238E27FC236}">
                <a16:creationId xmlns:a16="http://schemas.microsoft.com/office/drawing/2014/main" id="{AE419AF0-CEA8-4C27-B746-CB1E59D02445}"/>
              </a:ext>
            </a:extLst>
          </p:cNvPr>
          <p:cNvPicPr/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 b="16362"/>
          <a:stretch/>
        </p:blipFill>
        <p:spPr bwMode="auto">
          <a:xfrm>
            <a:off x="-11237" y="3905703"/>
            <a:ext cx="6070250" cy="2971347"/>
          </a:xfrm>
          <a:prstGeom prst="rect">
            <a:avLst/>
          </a:prstGeom>
          <a:noFill/>
        </p:spPr>
      </p:pic>
      <p:sp>
        <p:nvSpPr>
          <p:cNvPr id="52" name="Textfeld 51">
            <a:extLst>
              <a:ext uri="{FF2B5EF4-FFF2-40B4-BE49-F238E27FC236}">
                <a16:creationId xmlns:a16="http://schemas.microsoft.com/office/drawing/2014/main" id="{682E57BE-8902-4F91-9E53-BC37FDD678C2}"/>
              </a:ext>
            </a:extLst>
          </p:cNvPr>
          <p:cNvSpPr txBox="1"/>
          <p:nvPr userDrawn="1"/>
        </p:nvSpPr>
        <p:spPr>
          <a:xfrm>
            <a:off x="3830320" y="4015977"/>
            <a:ext cx="201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400" b="1" dirty="0">
                <a:solidFill>
                  <a:schemeClr val="bg1"/>
                </a:solidFill>
              </a:rPr>
              <a:t>Digitalisierung</a:t>
            </a:r>
          </a:p>
        </p:txBody>
      </p:sp>
    </p:spTree>
    <p:extLst>
      <p:ext uri="{BB962C8B-B14F-4D97-AF65-F5344CB8AC3E}">
        <p14:creationId xmlns:p14="http://schemas.microsoft.com/office/powerpoint/2010/main" val="24714071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dex/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 dirty="0"/>
              <a:t>Index/Agenda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/>
              <a:t>Titel der Präsentation</a:t>
            </a:r>
            <a:endParaRPr lang="de-AT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/>
          </a:p>
        </p:txBody>
      </p:sp>
      <p:sp>
        <p:nvSpPr>
          <p:cNvPr id="24" name="Marcador de texto 22">
            <a:extLst>
              <a:ext uri="{FF2B5EF4-FFF2-40B4-BE49-F238E27FC236}">
                <a16:creationId xmlns:a16="http://schemas.microsoft.com/office/drawing/2014/main" id="{8E6C5305-AB5B-AC4C-8D91-BF1411580D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425" y="2079244"/>
            <a:ext cx="8640000" cy="2740406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600">
                <a:solidFill>
                  <a:schemeClr val="tx2"/>
                </a:solidFill>
              </a:defRPr>
            </a:lvl1pPr>
          </a:lstStyle>
          <a:p>
            <a:r>
              <a:rPr lang="de-AT" noProof="0" dirty="0"/>
              <a:t>Das ist Kapitel 1
Das ist Kapitel 2
Das ist Kapitel 3
Das ist Kapitel 4
Das ist Kapitel 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BF8D57-613D-46E5-997F-44745B4B1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357" y="6077170"/>
            <a:ext cx="1197424" cy="4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850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dex/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 dirty="0"/>
              <a:t>Index/Agenda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/>
              <a:t>Titel der Präsentation</a:t>
            </a:r>
            <a:endParaRPr lang="de-AT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/>
          </a:p>
        </p:txBody>
      </p:sp>
      <p:sp>
        <p:nvSpPr>
          <p:cNvPr id="24" name="Marcador de texto 22">
            <a:extLst>
              <a:ext uri="{FF2B5EF4-FFF2-40B4-BE49-F238E27FC236}">
                <a16:creationId xmlns:a16="http://schemas.microsoft.com/office/drawing/2014/main" id="{8E6C5305-AB5B-AC4C-8D91-BF1411580D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8425" y="2079244"/>
            <a:ext cx="8640000" cy="2740406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600">
                <a:solidFill>
                  <a:schemeClr val="tx2"/>
                </a:solidFill>
              </a:defRPr>
            </a:lvl1pPr>
          </a:lstStyle>
          <a:p>
            <a:r>
              <a:rPr lang="de-AT" noProof="0" dirty="0"/>
              <a:t>Das ist Kapitel 1
Das ist Kapitel 2
Das ist Kapitel 3
Das ist Kapitel 4
Das ist Kapitel 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658A173-E12F-4471-9842-DF6553CAE1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200" y="6077170"/>
            <a:ext cx="1197424" cy="4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48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AT" noProof="0" dirty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/>
              <a:t>Titel der Präsentation</a:t>
            </a:r>
            <a:endParaRPr lang="de-AT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2" y="1978660"/>
            <a:ext cx="8640000" cy="27305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A9ED4E3-DFA2-4E5B-8074-CF953F72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511" y="6073014"/>
            <a:ext cx="1197424" cy="4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20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AT" noProof="0" dirty="0"/>
              <a:t>Titel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2" y="1978660"/>
            <a:ext cx="8640000" cy="27305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F0B60E1-6FFA-429D-855B-E3C1DC943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200" y="6077170"/>
            <a:ext cx="1197424" cy="4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87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AT" noProof="0"/>
              <a:t>Titel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5084944-AC37-4D2C-9216-CED3DD3FE0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200" y="6077170"/>
            <a:ext cx="1197424" cy="4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9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Le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AT" noProof="0"/>
              <a:t>Titel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299861-DA11-41E3-A295-41553FBF82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200" y="6077170"/>
            <a:ext cx="1197424" cy="4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056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Text dunk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noProof="0" dirty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/>
              <a:t>Titel der Präsentation</a:t>
            </a:r>
            <a:endParaRPr lang="de-AT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58E23-04B3-3D49-B751-244912192C4F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AT" noProof="0" dirty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2" y="1978660"/>
            <a:ext cx="8640000" cy="27305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826397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Text ro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noProof="0" dirty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/>
              <a:t>Titel der Präsentation</a:t>
            </a:r>
            <a:endParaRPr lang="de-AT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58E23-04B3-3D49-B751-244912192C4F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de-AT" noProof="0" dirty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2" y="1978660"/>
            <a:ext cx="8640000" cy="27305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53624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Text hell">
    <p:bg>
      <p:bgPr>
        <a:solidFill>
          <a:srgbClr val="C6C6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AT" noProof="0" dirty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AT"/>
              <a:t>Titel der Präsentation</a:t>
            </a:r>
            <a:endParaRPr lang="de-AT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D58E23-04B3-3D49-B751-244912192C4F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noProof="0" dirty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2" y="1978660"/>
            <a:ext cx="8640000" cy="2730500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E379F8B-941D-44C3-8CB9-7032A98CA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903" y="5990156"/>
            <a:ext cx="1021446" cy="56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hintergr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10D82212-3644-364B-8E4C-11A49E555A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anchor="ctr" anchorCtr="1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Bild</a:t>
            </a:r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AT" noProof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BADD64B-7FBE-1A4F-AEF0-33F0F8FC71F3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  <a:solidFill>
            <a:schemeClr val="bg2"/>
          </a:solidFill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718CC69A-A68C-3E41-A9AC-3B8F8EC93A75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49C2CD3A-BF82-8540-8142-D00A4D149F33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61296793-E76F-CB46-B015-0C10A06D3A6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908FF256-78AC-B445-A52C-1D2DFF8D5189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818B331-741B-BA43-97D1-154B88E5F88A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  <a:solidFill>
            <a:schemeClr val="bg2"/>
          </a:solidFill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8CD631B1-744A-814A-9490-47385B3E79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C5C1DF13-6C53-1C4E-824B-6F3AA73201AD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44F1A44E-5B5D-2E43-A1B0-E62E6D028A62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A53BCD1C-CFD4-EA4F-B18F-B479A90F695A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6703D040-C94A-6745-9A6B-FDCF4792E0D0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FB2EDBA0-0F7B-9F4A-BF69-CAFA51E954C6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247C397F-10FF-2E46-9BCE-39BBD40C4E5F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EF24802B-53FC-794C-AB8A-DE5C995C692F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9D95EAAE-CBD5-8C4F-9B7A-B192F67659D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de-AT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0163747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Aufzähl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AT" noProof="0" dirty="0"/>
              <a:t>Titel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2" y="1978660"/>
            <a:ext cx="8640000" cy="2730500"/>
          </a:xfrm>
        </p:spPr>
        <p:txBody>
          <a:bodyPr>
            <a:noAutofit/>
          </a:bodyPr>
          <a:lstStyle>
            <a:lvl1pPr marL="14287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b="0" i="0">
                <a:latin typeface="AmpleSoft Pro Medium" panose="02000000000000000000" pitchFamily="2" charset="77"/>
              </a:defRPr>
            </a:lvl1pPr>
            <a:lvl2pPr marL="1074738" marR="0" indent="-3889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>
                <a:latin typeface="+mn-lt"/>
              </a:defRPr>
            </a:lvl2pPr>
            <a:lvl3pPr marL="1143000" marR="0" indent="-3889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tabLst/>
              <a:defRPr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</a:lstStyle>
          <a:p>
            <a:pPr marL="403225" marR="0" lvl="0" indent="-3889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AT" noProof="0" dirty="0"/>
              <a:t>Aufzählung 1 #Ebene 1</a:t>
            </a:r>
          </a:p>
          <a:p>
            <a:pPr marL="403225" marR="0" lvl="0" indent="-3889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AT" noProof="0" dirty="0"/>
              <a:t>Aufzählung 2 #Ebene 1</a:t>
            </a:r>
          </a:p>
          <a:p>
            <a:pPr marL="1074738" marR="0" lvl="1" indent="-3889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AT" noProof="0" dirty="0"/>
              <a:t>Aufzählung 1 #Ebene 2</a:t>
            </a:r>
          </a:p>
          <a:p>
            <a:pPr marL="1143000" marR="0" lvl="2" indent="-3889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de-AT" noProof="0" dirty="0"/>
              <a:t>Aufzählung 1 #Ebene 3</a:t>
            </a:r>
          </a:p>
          <a:p>
            <a:pPr marL="403225" marR="0" lvl="0" indent="-3889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endParaRPr lang="de-AT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A762370-22D8-408C-A7F9-9B598DE2DA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200" y="6077170"/>
            <a:ext cx="1197424" cy="4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679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Text in zwei Spalt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AT" noProof="0" dirty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/>
              <a:t>Titel der Präsentation</a:t>
            </a:r>
            <a:endParaRPr lang="de-AT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2" y="2070100"/>
            <a:ext cx="11302619" cy="47193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AT" noProof="0" dirty="0"/>
              <a:t>Text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FE3AAF-D90E-3E46-AA48-382D12416F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2816226"/>
            <a:ext cx="5399087" cy="2102082"/>
          </a:xfrm>
        </p:spPr>
        <p:txBody>
          <a:bodyPr wrap="square">
            <a:normAutofit/>
          </a:bodyPr>
          <a:lstStyle>
            <a:lvl1pPr>
              <a:lnSpc>
                <a:spcPct val="100000"/>
              </a:lnSpc>
              <a:defRPr sz="1800"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FE621AE9-48D9-D345-8172-2FF2FF747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1031" y="2807462"/>
            <a:ext cx="5416550" cy="2110846"/>
          </a:xfrm>
        </p:spPr>
        <p:txBody>
          <a:bodyPr wrap="square" bIns="0" anchor="t" anchorCtr="0">
            <a:normAutofit/>
          </a:bodyPr>
          <a:lstStyle>
            <a:lvl1pPr marL="14287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000" b="1" i="0">
                <a:latin typeface="+mn-lt"/>
                <a:cs typeface="Arial" panose="020B0604020202020204" pitchFamily="34" charset="0"/>
              </a:defRPr>
            </a:lvl1pPr>
            <a:lvl2pPr marL="1074738" indent="-388938">
              <a:buFont typeface="Arial" panose="020B0604020202020204" pitchFamily="34" charset="0"/>
              <a:buChar char="•"/>
              <a:tabLst/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388938" defTabSz="698400">
              <a:spcBef>
                <a:spcPts val="2800"/>
              </a:spcBef>
              <a:buFont typeface="Arial" panose="020B0604020202020204" pitchFamily="34" charset="0"/>
              <a:buChar char="•"/>
              <a:tabLst/>
              <a:defRPr sz="18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</a:lstStyle>
          <a:p>
            <a:pPr marL="403225" marR="0" lvl="0" indent="-3889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AT" noProof="0" dirty="0"/>
              <a:t>Aufzählung #Ebene 1</a:t>
            </a:r>
          </a:p>
          <a:p>
            <a:pPr marL="403225" marR="0" lvl="0" indent="-3889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AT" noProof="0" dirty="0"/>
              <a:t>Aufzählung #Ebene 1</a:t>
            </a:r>
          </a:p>
          <a:p>
            <a:pPr marL="1074738" marR="0" lvl="1" indent="-3889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de-AT" noProof="0" dirty="0"/>
              <a:t>Aufzählung #Ebene 2</a:t>
            </a:r>
          </a:p>
          <a:p>
            <a:pPr marL="1143000" marR="0" lvl="2" indent="-3889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de-AT" noProof="0" dirty="0"/>
              <a:t>Aufzählung #Ebene 3</a:t>
            </a:r>
          </a:p>
          <a:p>
            <a:pPr marL="403225" marR="0" lvl="0" indent="-38893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/>
            </a:pPr>
            <a:endParaRPr lang="de-AT" noProof="0" dirty="0"/>
          </a:p>
          <a:p>
            <a:endParaRPr lang="de-AT" noProof="0" dirty="0"/>
          </a:p>
          <a:p>
            <a:endParaRPr lang="de-AT" noProof="0" dirty="0"/>
          </a:p>
          <a:p>
            <a:endParaRPr lang="de-AT" noProof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1F12973-427A-4ABE-8499-6E025D9EBA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0200" y="6075975"/>
            <a:ext cx="1197424" cy="4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23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Text und 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AT" noProof="0"/>
              <a:t>Titel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621857"/>
            <a:ext cx="11522075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2070100"/>
            <a:ext cx="5399088" cy="47193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AT" noProof="0" dirty="0"/>
              <a:t>Text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FE3AAF-D90E-3E46-AA48-382D12416F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2816226"/>
            <a:ext cx="5399087" cy="210208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AT" noProof="0" dirty="0"/>
              <a:t>Hallo</a:t>
            </a:r>
          </a:p>
        </p:txBody>
      </p:sp>
      <p:sp>
        <p:nvSpPr>
          <p:cNvPr id="22" name="Marcador de gráfico 21">
            <a:extLst>
              <a:ext uri="{FF2B5EF4-FFF2-40B4-BE49-F238E27FC236}">
                <a16:creationId xmlns:a16="http://schemas.microsoft.com/office/drawing/2014/main" id="{C94079B8-1E4C-F64B-B94E-A00A12808CBA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6593269" y="1179512"/>
            <a:ext cx="4498975" cy="4498975"/>
          </a:xfrm>
        </p:spPr>
        <p:txBody>
          <a:bodyPr lIns="360000" tIns="360000" rIns="360000" bIns="360000"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noProof="0" dirty="0"/>
              <a:t>Graph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EA1E6F9-5CE4-4AFF-B5B9-57DB1EBA2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200" y="6077170"/>
            <a:ext cx="1197424" cy="4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404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großes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33375"/>
            <a:ext cx="2773997" cy="236177"/>
          </a:xfrm>
        </p:spPr>
        <p:txBody>
          <a:bodyPr/>
          <a:lstStyle/>
          <a:p>
            <a:r>
              <a:rPr lang="de-AT" noProof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/>
              <a:t>Titel der Präsentation</a:t>
            </a:r>
            <a:endParaRPr lang="de-AT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621857"/>
            <a:ext cx="2773997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 dirty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42668"/>
            <a:ext cx="2773998" cy="274840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Marcador de posición de imagen 23">
            <a:extLst>
              <a:ext uri="{FF2B5EF4-FFF2-40B4-BE49-F238E27FC236}">
                <a16:creationId xmlns:a16="http://schemas.microsoft.com/office/drawing/2014/main" id="{DD98D000-9CB9-9444-9112-804FD64498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9311" y="0"/>
            <a:ext cx="8732689" cy="4791075"/>
          </a:xfrm>
          <a:solidFill>
            <a:schemeClr val="bg2"/>
          </a:solidFill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Bild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66120E7-BD8C-4CB1-AB2D-0915A8B01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200" y="6077170"/>
            <a:ext cx="1197424" cy="4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95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33375"/>
            <a:ext cx="5399088" cy="236177"/>
          </a:xfrm>
        </p:spPr>
        <p:txBody>
          <a:bodyPr/>
          <a:lstStyle/>
          <a:p>
            <a:r>
              <a:rPr lang="de-AT" noProof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/>
              <a:t>Titel der Präsentation</a:t>
            </a:r>
            <a:endParaRPr lang="de-AT" noProof="0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 dirty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621857"/>
            <a:ext cx="5399088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2070100"/>
            <a:ext cx="5399088" cy="47193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AT" noProof="0" dirty="0"/>
              <a:t>Text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FE3AAF-D90E-3E46-AA48-382D12416F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2816226"/>
            <a:ext cx="5399087" cy="196532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Marcador de posición de imagen 21">
            <a:extLst>
              <a:ext uri="{FF2B5EF4-FFF2-40B4-BE49-F238E27FC236}">
                <a16:creationId xmlns:a16="http://schemas.microsoft.com/office/drawing/2014/main" id="{F5302125-9925-394D-9087-9EC4C4981FB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08713" y="0"/>
            <a:ext cx="5983287" cy="4781550"/>
          </a:xfrm>
          <a:solidFill>
            <a:schemeClr val="bg2"/>
          </a:solidFill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 dirty="0"/>
              <a:t>Bild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8100004-94BF-4457-AEB6-66585D795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0200" y="6077170"/>
            <a:ext cx="1197424" cy="4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965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zwei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posición de imagen 21">
            <a:extLst>
              <a:ext uri="{FF2B5EF4-FFF2-40B4-BE49-F238E27FC236}">
                <a16:creationId xmlns:a16="http://schemas.microsoft.com/office/drawing/2014/main" id="{D7A119E9-BDBB-7540-9CE5-1060673CC0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8713" y="3511296"/>
            <a:ext cx="5983287" cy="3346704"/>
          </a:xfrm>
          <a:solidFill>
            <a:schemeClr val="bg2"/>
          </a:solidFill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Bild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33375"/>
            <a:ext cx="5399088" cy="236177"/>
          </a:xfrm>
        </p:spPr>
        <p:txBody>
          <a:bodyPr/>
          <a:lstStyle/>
          <a:p>
            <a:r>
              <a:rPr lang="de-AT" noProof="0" dirty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/>
              <a:t>Titel der Präsentation</a:t>
            </a:r>
            <a:endParaRPr lang="de-AT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 dirty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621857"/>
            <a:ext cx="5399088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2070100"/>
            <a:ext cx="5399088" cy="47193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AT" noProof="0" dirty="0"/>
              <a:t>Text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FE3AAF-D90E-3E46-AA48-382D12416F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2816226"/>
            <a:ext cx="5399087" cy="196532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Marcador de posición de imagen 21">
            <a:extLst>
              <a:ext uri="{FF2B5EF4-FFF2-40B4-BE49-F238E27FC236}">
                <a16:creationId xmlns:a16="http://schemas.microsoft.com/office/drawing/2014/main" id="{F5302125-9925-394D-9087-9EC4C4981FB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08713" y="0"/>
            <a:ext cx="5983287" cy="3346704"/>
          </a:xfrm>
          <a:solidFill>
            <a:schemeClr val="bg2"/>
          </a:solidFill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Bild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36EF605-DA08-4928-8D7E-C7A940304D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4964" y="6077170"/>
            <a:ext cx="1197424" cy="4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316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hell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21">
            <a:extLst>
              <a:ext uri="{FF2B5EF4-FFF2-40B4-BE49-F238E27FC236}">
                <a16:creationId xmlns:a16="http://schemas.microsoft.com/office/drawing/2014/main" id="{2BCC8195-8C7C-4F70-9811-EC531E93D0C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" y="0"/>
            <a:ext cx="12191999" cy="6858000"/>
          </a:xfrm>
          <a:solidFill>
            <a:schemeClr val="bg2"/>
          </a:solidFill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 dirty="0"/>
              <a:t>Bild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B75DE12-3141-4DBF-B9F0-C18C699DA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5500" y="5141573"/>
            <a:ext cx="6300000" cy="1316037"/>
          </a:xfrm>
        </p:spPr>
        <p:txBody>
          <a:bodyPr anchor="b"/>
          <a:lstStyle>
            <a:lvl1pPr algn="r">
              <a:defRPr sz="5000" b="0" i="0">
                <a:solidFill>
                  <a:schemeClr val="bg1"/>
                </a:solidFill>
                <a:latin typeface="AmpleSoft Pro Medium" panose="02000000000000000000" pitchFamily="2" charset="77"/>
              </a:defRPr>
            </a:lvl1pPr>
          </a:lstStyle>
          <a:p>
            <a:r>
              <a:rPr lang="de-DE" noProof="0" dirty="0"/>
              <a:t>Mastertitelformat bearbeiten</a:t>
            </a:r>
            <a:endParaRPr lang="de-AT" noProof="0" dirty="0"/>
          </a:p>
        </p:txBody>
      </p:sp>
    </p:spTree>
    <p:extLst>
      <p:ext uri="{BB962C8B-B14F-4D97-AF65-F5344CB8AC3E}">
        <p14:creationId xmlns:p14="http://schemas.microsoft.com/office/powerpoint/2010/main" val="12774460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rot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A398BDB-E0F5-4B35-BAC2-9752D32E3B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Titel der Präsentation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813172-13F2-42C9-A9FD-F1EA3BEA4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58E23-04B3-3D49-B751-244912192C4F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5" name="Marcador de posición de imagen 21">
            <a:extLst>
              <a:ext uri="{FF2B5EF4-FFF2-40B4-BE49-F238E27FC236}">
                <a16:creationId xmlns:a16="http://schemas.microsoft.com/office/drawing/2014/main" id="{2BCC8195-8C7C-4F70-9811-EC531E93D0C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" y="0"/>
            <a:ext cx="12191999" cy="6858000"/>
          </a:xfrm>
          <a:solidFill>
            <a:schemeClr val="bg2"/>
          </a:solidFill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 dirty="0"/>
              <a:t>Bild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A6F4BEC-231C-40C5-9093-31986766B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5500" y="5141573"/>
            <a:ext cx="6300000" cy="1316037"/>
          </a:xfrm>
        </p:spPr>
        <p:txBody>
          <a:bodyPr anchor="b"/>
          <a:lstStyle>
            <a:lvl1pPr algn="r">
              <a:defRPr sz="5000" b="0" i="0">
                <a:solidFill>
                  <a:schemeClr val="accent1"/>
                </a:solidFill>
                <a:latin typeface="AmpleSoft Pro Medium" panose="02000000000000000000" pitchFamily="2" charset="77"/>
              </a:defRPr>
            </a:lvl1pPr>
          </a:lstStyle>
          <a:p>
            <a:r>
              <a:rPr lang="de-DE" noProof="0" dirty="0"/>
              <a:t>Mastertitelformat bearbeiten</a:t>
            </a:r>
            <a:endParaRPr lang="de-AT" noProof="0" dirty="0"/>
          </a:p>
        </p:txBody>
      </p:sp>
    </p:spTree>
    <p:extLst>
      <p:ext uri="{BB962C8B-B14F-4D97-AF65-F5344CB8AC3E}">
        <p14:creationId xmlns:p14="http://schemas.microsoft.com/office/powerpoint/2010/main" val="14513936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folie schwarz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A398BDB-E0F5-4B35-BAC2-9752D32E3B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/>
              <a:t>Titel der Präsentation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813172-13F2-42C9-A9FD-F1EA3BEA4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58E23-04B3-3D49-B751-244912192C4F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5" name="Marcador de posición de imagen 21">
            <a:extLst>
              <a:ext uri="{FF2B5EF4-FFF2-40B4-BE49-F238E27FC236}">
                <a16:creationId xmlns:a16="http://schemas.microsoft.com/office/drawing/2014/main" id="{2BCC8195-8C7C-4F70-9811-EC531E93D0C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" y="0"/>
            <a:ext cx="12191999" cy="6858000"/>
          </a:xfrm>
          <a:solidFill>
            <a:schemeClr val="bg2"/>
          </a:solidFill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 dirty="0"/>
              <a:t>Bild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02F71B5-E3C8-4E95-BDA9-6C2D59701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5500" y="5141573"/>
            <a:ext cx="6300000" cy="1316037"/>
          </a:xfrm>
        </p:spPr>
        <p:txBody>
          <a:bodyPr anchor="b"/>
          <a:lstStyle>
            <a:lvl1pPr algn="r">
              <a:defRPr sz="5000" b="0" i="0">
                <a:solidFill>
                  <a:schemeClr val="tx2"/>
                </a:solidFill>
                <a:latin typeface="AmpleSoft Pro Medium" panose="02000000000000000000" pitchFamily="2" charset="77"/>
              </a:defRPr>
            </a:lvl1pPr>
          </a:lstStyle>
          <a:p>
            <a:r>
              <a:rPr lang="de-DE" noProof="0" dirty="0"/>
              <a:t>Mastertitelformat bearbeiten</a:t>
            </a:r>
            <a:endParaRPr lang="de-AT" noProof="0" dirty="0"/>
          </a:p>
        </p:txBody>
      </p:sp>
    </p:spTree>
    <p:extLst>
      <p:ext uri="{BB962C8B-B14F-4D97-AF65-F5344CB8AC3E}">
        <p14:creationId xmlns:p14="http://schemas.microsoft.com/office/powerpoint/2010/main" val="37369687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folie / Ende der Präsentatio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feld 6">
            <a:extLst>
              <a:ext uri="{FF2B5EF4-FFF2-40B4-BE49-F238E27FC236}">
                <a16:creationId xmlns:a16="http://schemas.microsoft.com/office/drawing/2014/main" id="{727EE96C-2FC7-440A-BD5A-6CAECF9246F2}"/>
              </a:ext>
            </a:extLst>
          </p:cNvPr>
          <p:cNvSpPr txBox="1"/>
          <p:nvPr userDrawn="1"/>
        </p:nvSpPr>
        <p:spPr>
          <a:xfrm>
            <a:off x="6361258" y="2916318"/>
            <a:ext cx="5251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+mj-lt"/>
              </a:rPr>
              <a:t>UIV Urban Innovation Vienna GmbH</a:t>
            </a:r>
          </a:p>
          <a:p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Waltraud Schmid </a:t>
            </a:r>
          </a:p>
          <a:p>
            <a:r>
              <a:rPr lang="de-DE" dirty="0">
                <a:latin typeface="+mj-lt"/>
              </a:rPr>
              <a:t>Konstantin Geiger </a:t>
            </a:r>
          </a:p>
          <a:p>
            <a:r>
              <a:rPr lang="de-DE" dirty="0">
                <a:latin typeface="+mj-lt"/>
              </a:rPr>
              <a:t>Andreas Veigl</a:t>
            </a:r>
          </a:p>
          <a:p>
            <a:r>
              <a:rPr lang="de-DE" dirty="0">
                <a:latin typeface="+mj-lt"/>
              </a:rPr>
              <a:t>Robert Freund</a:t>
            </a:r>
          </a:p>
          <a:p>
            <a:endParaRPr lang="de-DE" dirty="0">
              <a:latin typeface="+mj-lt"/>
            </a:endParaRPr>
          </a:p>
          <a:p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www.urbaninnovation.at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38A8291A-D65B-4253-B699-47C44E04C4D3}"/>
              </a:ext>
            </a:extLst>
          </p:cNvPr>
          <p:cNvSpPr>
            <a:spLocks noGrp="1"/>
          </p:cNvSpPr>
          <p:nvPr userDrawn="1"/>
        </p:nvSpPr>
        <p:spPr>
          <a:xfrm>
            <a:off x="6355080" y="1785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Kontakt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FDA5EC63-5597-4731-B562-01C9020914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4506" y="2170143"/>
            <a:ext cx="4100016" cy="22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6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großes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33375"/>
            <a:ext cx="2773997" cy="236177"/>
          </a:xfrm>
        </p:spPr>
        <p:txBody>
          <a:bodyPr/>
          <a:lstStyle/>
          <a:p>
            <a:r>
              <a:rPr lang="de-AT" noProof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BADD64B-7FBE-1A4F-AEF0-33F0F8FC71F3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718CC69A-A68C-3E41-A9AC-3B8F8EC93A75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49C2CD3A-BF82-8540-8142-D00A4D149F33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61296793-E76F-CB46-B015-0C10A06D3A6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908FF256-78AC-B445-A52C-1D2DFF8D5189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818B331-741B-BA43-97D1-154B88E5F88A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8CD631B1-744A-814A-9490-47385B3E79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C5C1DF13-6C53-1C4E-824B-6F3AA73201AD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44F1A44E-5B5D-2E43-A1B0-E62E6D028A62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A53BCD1C-CFD4-EA4F-B18F-B479A90F695A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6703D040-C94A-6745-9A6B-FDCF4792E0D0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FB2EDBA0-0F7B-9F4A-BF69-CAFA51E954C6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247C397F-10FF-2E46-9BCE-39BBD40C4E5F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EF24802B-53FC-794C-AB8A-DE5C995C692F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9D95EAAE-CBD5-8C4F-9B7A-B192F67659D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621857"/>
            <a:ext cx="2773997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2042668"/>
            <a:ext cx="2773998" cy="274840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de-AT" noProof="0"/>
              <a:t>Text</a:t>
            </a:r>
          </a:p>
        </p:txBody>
      </p:sp>
      <p:sp>
        <p:nvSpPr>
          <p:cNvPr id="24" name="Marcador de posición de imagen 23">
            <a:extLst>
              <a:ext uri="{FF2B5EF4-FFF2-40B4-BE49-F238E27FC236}">
                <a16:creationId xmlns:a16="http://schemas.microsoft.com/office/drawing/2014/main" id="{DD98D000-9CB9-9444-9112-804FD64498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59311" y="0"/>
            <a:ext cx="8732689" cy="4791075"/>
          </a:xfrm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2000882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-Elemente für dunklen Hinter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5DA5F-6B17-914A-A7E9-4D2C18588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CD-Elemente dunklem Hintergrund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F26AAB-0CC4-0E4C-9A0B-511172567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450" y="2101424"/>
            <a:ext cx="927100" cy="596900"/>
          </a:xfrm>
          <a:prstGeom prst="rect">
            <a:avLst/>
          </a:prstGeom>
          <a:effectLst>
            <a:outerShdw blurRad="381000" dist="190500" dir="5400000" algn="tl" rotWithShape="0">
              <a:prstClr val="black">
                <a:alpha val="36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9524E06-B982-6140-A02F-A5C326C00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295" y="1784732"/>
            <a:ext cx="2564632" cy="259422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A98FADE-03BB-1D4D-B714-59F4CD01E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728" y="4578525"/>
            <a:ext cx="393700" cy="5842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5F4F9BD-ADE7-6C4D-955B-6930D61CB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000" y="1166007"/>
            <a:ext cx="2546281" cy="5101789"/>
          </a:xfrm>
          <a:prstGeom prst="rect">
            <a:avLst/>
          </a:prstGeom>
          <a:noFill/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67B05D4-D092-FB43-9FC7-EB7215F5F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9549" y="4870625"/>
            <a:ext cx="2776625" cy="133046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0CB5F35-372C-4149-B9A0-EAA5D64FDEC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480025" y="3356995"/>
            <a:ext cx="927100" cy="516117"/>
          </a:xfrm>
          <a:prstGeom prst="rect">
            <a:avLst/>
          </a:prstGeom>
          <a:effectLst>
            <a:outerShdw blurRad="381000" dist="190500" dir="5400000" algn="tl" rotWithShape="0">
              <a:prstClr val="black">
                <a:alpha val="3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0922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D Elemente auf hellem Hinter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5DA5F-6B17-914A-A7E9-4D2C18588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CD-Elemente auf hellem Hintergrund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261AA6F-3F12-7544-8F1F-D29B7B84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453" y="4094404"/>
            <a:ext cx="2532274" cy="256149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B9D9433-6EB0-472A-A221-8635A26A663D}"/>
              </a:ext>
            </a:extLst>
          </p:cNvPr>
          <p:cNvSpPr txBox="1"/>
          <p:nvPr userDrawn="1"/>
        </p:nvSpPr>
        <p:spPr>
          <a:xfrm>
            <a:off x="2501906" y="1416107"/>
            <a:ext cx="71881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5400" dirty="0">
                <a:solidFill>
                  <a:srgbClr val="FF0000"/>
                </a:solidFill>
              </a:rPr>
              <a:t>VIELEN VIELEN DANK </a:t>
            </a:r>
          </a:p>
          <a:p>
            <a:pPr algn="ctr"/>
            <a:r>
              <a:rPr lang="de-DE" sz="5400" dirty="0">
                <a:solidFill>
                  <a:srgbClr val="FF0000"/>
                </a:solidFill>
              </a:rPr>
              <a:t>für die Zusammenarbeit!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2E6498-FEBC-453C-A235-C751C9B7D1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019" y="3687568"/>
            <a:ext cx="4100016" cy="22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852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55C7FC-78A4-4EEA-B411-D4B8D2085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91BAEE-20C8-433E-A5B3-07E5BEE374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357" y="2228850"/>
            <a:ext cx="5473011" cy="396240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0FC5EE4-E8FA-45FF-A84E-7A016BADF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9FAEE-756D-46F9-BB2D-CF472042B11A}" type="datetimeFigureOut">
              <a:rPr lang="de-AT" smtClean="0"/>
              <a:t>17.01.2025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BFE78F5-2A0E-4319-B89B-F998FD2A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1D65CD6-244A-4740-8F53-54A880EB2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6D26-00FC-4AEB-93A9-14AB1AD1112B}" type="slidenum">
              <a:rPr lang="de-AT" smtClean="0"/>
              <a:t>‹Nr.›</a:t>
            </a:fld>
            <a:endParaRPr lang="de-AT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F655D4A5-2205-4F85-AF14-45107B4BD9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357" y="958852"/>
            <a:ext cx="11239070" cy="698315"/>
          </a:xfrm>
        </p:spPr>
        <p:txBody>
          <a:bodyPr/>
          <a:lstStyle>
            <a:lvl1pPr>
              <a:lnSpc>
                <a:spcPct val="109000"/>
              </a:lnSpc>
              <a:defRPr sz="2922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3F487494-31BB-4B18-950B-00280B1135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0415" y="2228851"/>
            <a:ext cx="5473012" cy="3962400"/>
          </a:xfrm>
        </p:spPr>
        <p:txBody>
          <a:bodyPr/>
          <a:lstStyle>
            <a:lvl1pPr>
              <a:defRPr/>
            </a:lvl1pPr>
          </a:lstStyle>
          <a:p>
            <a:r>
              <a:rPr lang="de-AT"/>
              <a:t>Bitte 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8326055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U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unst, Screenshot, Licht, Muster enthält.&#10;&#10;Automatisch generierte Beschreibung">
            <a:extLst>
              <a:ext uri="{FF2B5EF4-FFF2-40B4-BE49-F238E27FC236}">
                <a16:creationId xmlns:a16="http://schemas.microsoft.com/office/drawing/2014/main" id="{F0EABE6C-8072-6CE8-6511-3D9496BB31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r="15381" b="1"/>
          <a:stretch/>
        </p:blipFill>
        <p:spPr>
          <a:xfrm>
            <a:off x="-215007" y="-1849619"/>
            <a:ext cx="15483081" cy="8707619"/>
          </a:xfrm>
          <a:prstGeom prst="rect">
            <a:avLst/>
          </a:prstGeom>
        </p:spPr>
      </p:pic>
      <p:pic>
        <p:nvPicPr>
          <p:cNvPr id="8" name="Grafik 7" descr="Ein Bild, das Schrift, Grafiken, Text, Logo enthält.&#10;&#10;Automatisch generierte Beschreibung">
            <a:extLst>
              <a:ext uri="{FF2B5EF4-FFF2-40B4-BE49-F238E27FC236}">
                <a16:creationId xmlns:a16="http://schemas.microsoft.com/office/drawing/2014/main" id="{74674D3B-0A2D-2346-F4F7-E7731CA9DE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08" y="1879650"/>
            <a:ext cx="8977441" cy="26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03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a Prä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unst, Screenshot, Licht, Muster enthält.&#10;&#10;Automatisch generierte Beschreibung">
            <a:extLst>
              <a:ext uri="{FF2B5EF4-FFF2-40B4-BE49-F238E27FC236}">
                <a16:creationId xmlns:a16="http://schemas.microsoft.com/office/drawing/2014/main" id="{F0EABE6C-8072-6CE8-6511-3D9496BB31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9" r="15381" b="1"/>
          <a:stretch/>
        </p:blipFill>
        <p:spPr>
          <a:xfrm>
            <a:off x="-215007" y="-1849619"/>
            <a:ext cx="15483081" cy="870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944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ldmarke Sim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2167F68-6B51-1410-00B6-EB4230B044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446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fzählung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2167F68-6B51-1410-00B6-EB4230B044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fik 1" descr="Ein Bild, das rot, Grafiken enthält.&#10;&#10;Automatisch generierte Beschreibung">
            <a:extLst>
              <a:ext uri="{FF2B5EF4-FFF2-40B4-BE49-F238E27FC236}">
                <a16:creationId xmlns:a16="http://schemas.microsoft.com/office/drawing/2014/main" id="{987F3649-C865-5261-59D6-994029CC45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0" y="-866482"/>
            <a:ext cx="10684181" cy="702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262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hapes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Logo, Symbol, Clipart, Grafiken enthält.&#10;&#10;Automatisch generierte Beschreibung">
            <a:extLst>
              <a:ext uri="{FF2B5EF4-FFF2-40B4-BE49-F238E27FC236}">
                <a16:creationId xmlns:a16="http://schemas.microsoft.com/office/drawing/2014/main" id="{4BE2B3D6-B321-80FD-CD58-6E82CC33BA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621" y="5915177"/>
            <a:ext cx="700392" cy="619418"/>
          </a:xfrm>
          <a:prstGeom prst="rect">
            <a:avLst/>
          </a:prstGeom>
        </p:spPr>
      </p:pic>
      <p:pic>
        <p:nvPicPr>
          <p:cNvPr id="6" name="Grafik 5" descr="Ein Bild, das rot, Grafiken enthält.&#10;&#10;Automatisch generierte Beschreibung">
            <a:extLst>
              <a:ext uri="{FF2B5EF4-FFF2-40B4-BE49-F238E27FC236}">
                <a16:creationId xmlns:a16="http://schemas.microsoft.com/office/drawing/2014/main" id="{08D7B74B-0CE4-50DF-C4B6-A3CE23BF95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42586" y="3164304"/>
            <a:ext cx="16770071" cy="11024075"/>
          </a:xfrm>
          <a:prstGeom prst="rect">
            <a:avLst/>
          </a:prstGeom>
        </p:spPr>
      </p:pic>
      <p:pic>
        <p:nvPicPr>
          <p:cNvPr id="7" name="Grafik 6" descr="Ein Bild, das Logo, Symbol, Clipart, Grafiken enthält.&#10;&#10;Automatisch generierte Beschreibung">
            <a:extLst>
              <a:ext uri="{FF2B5EF4-FFF2-40B4-BE49-F238E27FC236}">
                <a16:creationId xmlns:a16="http://schemas.microsoft.com/office/drawing/2014/main" id="{25FA2ACD-F741-7674-C5FA-7D9BD888B0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621" y="5915177"/>
            <a:ext cx="700392" cy="619418"/>
          </a:xfrm>
          <a:prstGeom prst="rect">
            <a:avLst/>
          </a:prstGeom>
        </p:spPr>
      </p:pic>
      <p:pic>
        <p:nvPicPr>
          <p:cNvPr id="8" name="Grafik 7" descr="Ein Bild, das rot, Grafiken enthält.&#10;&#10;Automatisch generierte Beschreibung">
            <a:extLst>
              <a:ext uri="{FF2B5EF4-FFF2-40B4-BE49-F238E27FC236}">
                <a16:creationId xmlns:a16="http://schemas.microsoft.com/office/drawing/2014/main" id="{332CA6A6-28AF-3EDC-677D-8364C4B4C9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4948" y="-7595075"/>
            <a:ext cx="16770071" cy="110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073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halt komp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2167F68-6B51-1410-00B6-EB4230B044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fik 1" descr="Ein Bild, das Screenshot, rot, Karminrot, Grafiken enthält.&#10;&#10;Automatisch generierte Beschreibung">
            <a:extLst>
              <a:ext uri="{FF2B5EF4-FFF2-40B4-BE49-F238E27FC236}">
                <a16:creationId xmlns:a16="http://schemas.microsoft.com/office/drawing/2014/main" id="{44D2D2A2-8CCB-5718-6EF0-2EC6DE18C0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34" y="557751"/>
            <a:ext cx="7882393" cy="2549614"/>
          </a:xfrm>
          <a:prstGeom prst="rect">
            <a:avLst/>
          </a:prstGeom>
        </p:spPr>
      </p:pic>
      <p:pic>
        <p:nvPicPr>
          <p:cNvPr id="3" name="Grafik 2" descr="Ein Bild, das Screenshot, rot, Karminrot, Grafiken enthält.&#10;&#10;Automatisch generierte Beschreibung">
            <a:extLst>
              <a:ext uri="{FF2B5EF4-FFF2-40B4-BE49-F238E27FC236}">
                <a16:creationId xmlns:a16="http://schemas.microsoft.com/office/drawing/2014/main" id="{CA5AE195-52E1-9008-0EB8-E2BD819BBC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951" y="1944702"/>
            <a:ext cx="7882393" cy="2549614"/>
          </a:xfrm>
          <a:prstGeom prst="rect">
            <a:avLst/>
          </a:prstGeom>
        </p:spPr>
      </p:pic>
      <p:pic>
        <p:nvPicPr>
          <p:cNvPr id="4" name="Grafik 3" descr="Ein Bild, das Screenshot, rot, Karminrot, Grafiken enthält.&#10;&#10;Automatisch generierte Beschreibung">
            <a:extLst>
              <a:ext uri="{FF2B5EF4-FFF2-40B4-BE49-F238E27FC236}">
                <a16:creationId xmlns:a16="http://schemas.microsoft.com/office/drawing/2014/main" id="{4BA89FCF-F902-9AB2-EB77-D88B5BF98B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70" y="3320030"/>
            <a:ext cx="7882393" cy="254961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8830636-C67E-F5A8-15C6-0F9FF0261012}"/>
              </a:ext>
            </a:extLst>
          </p:cNvPr>
          <p:cNvSpPr txBox="1">
            <a:spLocks/>
          </p:cNvSpPr>
          <p:nvPr userDrawn="1"/>
        </p:nvSpPr>
        <p:spPr>
          <a:xfrm>
            <a:off x="-2177854" y="2656666"/>
            <a:ext cx="10020203" cy="7723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4800" dirty="0">
                <a:solidFill>
                  <a:srgbClr val="E30613"/>
                </a:solidFill>
                <a:latin typeface="AmpleSoft Pro Regular" panose="02000000000000000000" pitchFamily="50" charset="0"/>
              </a:rPr>
              <a:t>Inhalt</a:t>
            </a:r>
          </a:p>
        </p:txBody>
      </p:sp>
    </p:spTree>
    <p:extLst>
      <p:ext uri="{BB962C8B-B14F-4D97-AF65-F5344CB8AC3E}">
        <p14:creationId xmlns:p14="http://schemas.microsoft.com/office/powerpoint/2010/main" val="7301039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halt me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2167F68-6B51-1410-00B6-EB4230B044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 descr="Ein Bild, das Screenshot, rot, Karminrot, Grafiken enthält.&#10;&#10;Automatisch generierte Beschreibung">
            <a:extLst>
              <a:ext uri="{FF2B5EF4-FFF2-40B4-BE49-F238E27FC236}">
                <a16:creationId xmlns:a16="http://schemas.microsoft.com/office/drawing/2014/main" id="{5E951936-595B-9F9C-B06F-FA854994B4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10" y="-199146"/>
            <a:ext cx="7058768" cy="2283207"/>
          </a:xfrm>
          <a:prstGeom prst="rect">
            <a:avLst/>
          </a:prstGeom>
        </p:spPr>
      </p:pic>
      <p:pic>
        <p:nvPicPr>
          <p:cNvPr id="11" name="Grafik 10" descr="Ein Bild, das Screenshot, rot, Karminrot, Grafiken enthält.&#10;&#10;Automatisch generierte Beschreibung">
            <a:extLst>
              <a:ext uri="{FF2B5EF4-FFF2-40B4-BE49-F238E27FC236}">
                <a16:creationId xmlns:a16="http://schemas.microsoft.com/office/drawing/2014/main" id="{D79E1951-83D0-275D-218D-FB20EFAE76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76" y="915895"/>
            <a:ext cx="7058768" cy="2283207"/>
          </a:xfrm>
          <a:prstGeom prst="rect">
            <a:avLst/>
          </a:prstGeom>
        </p:spPr>
      </p:pic>
      <p:pic>
        <p:nvPicPr>
          <p:cNvPr id="12" name="Grafik 11" descr="Ein Bild, das Screenshot, rot, Karminrot, Grafiken enthält.&#10;&#10;Automatisch generierte Beschreibung">
            <a:extLst>
              <a:ext uri="{FF2B5EF4-FFF2-40B4-BE49-F238E27FC236}">
                <a16:creationId xmlns:a16="http://schemas.microsoft.com/office/drawing/2014/main" id="{08D2E573-42D1-1AAD-45F4-1AADA3B9EB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32" y="2057498"/>
            <a:ext cx="7058768" cy="2283207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F280D114-AFEE-B17F-2307-EE0B822E4C64}"/>
              </a:ext>
            </a:extLst>
          </p:cNvPr>
          <p:cNvSpPr txBox="1">
            <a:spLocks/>
          </p:cNvSpPr>
          <p:nvPr userDrawn="1"/>
        </p:nvSpPr>
        <p:spPr>
          <a:xfrm>
            <a:off x="-2113118" y="2654344"/>
            <a:ext cx="10020203" cy="7723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4800" dirty="0">
                <a:solidFill>
                  <a:srgbClr val="E30613"/>
                </a:solidFill>
                <a:latin typeface="AmpleSoft Pro Regular" panose="02000000000000000000" pitchFamily="50" charset="0"/>
              </a:rPr>
              <a:t>Inhalt</a:t>
            </a:r>
          </a:p>
        </p:txBody>
      </p:sp>
      <p:pic>
        <p:nvPicPr>
          <p:cNvPr id="15" name="Grafik 14" descr="Ein Bild, das Screenshot, rot, Karminrot, Grafiken enthält.&#10;&#10;Automatisch generierte Beschreibung">
            <a:extLst>
              <a:ext uri="{FF2B5EF4-FFF2-40B4-BE49-F238E27FC236}">
                <a16:creationId xmlns:a16="http://schemas.microsoft.com/office/drawing/2014/main" id="{EF62B529-3466-056C-BF54-20B72C6BEB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86" y="3179781"/>
            <a:ext cx="7058768" cy="2283207"/>
          </a:xfrm>
          <a:prstGeom prst="rect">
            <a:avLst/>
          </a:prstGeom>
        </p:spPr>
      </p:pic>
      <p:pic>
        <p:nvPicPr>
          <p:cNvPr id="16" name="Grafik 15" descr="Ein Bild, das Screenshot, rot, Karminrot, Grafiken enthält.&#10;&#10;Automatisch generierte Beschreibung">
            <a:extLst>
              <a:ext uri="{FF2B5EF4-FFF2-40B4-BE49-F238E27FC236}">
                <a16:creationId xmlns:a16="http://schemas.microsoft.com/office/drawing/2014/main" id="{F033844C-20DA-FFA6-A9B5-279910C2F8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10" y="4302065"/>
            <a:ext cx="7058768" cy="228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33375"/>
            <a:ext cx="5399088" cy="236177"/>
          </a:xfrm>
        </p:spPr>
        <p:txBody>
          <a:bodyPr/>
          <a:lstStyle/>
          <a:p>
            <a:r>
              <a:rPr lang="de-AT" noProof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t>‹Nr.›</a:t>
            </a:fld>
            <a:endParaRPr lang="de-AT" noProof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BADD64B-7FBE-1A4F-AEF0-33F0F8FC71F3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718CC69A-A68C-3E41-A9AC-3B8F8EC93A75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49C2CD3A-BF82-8540-8142-D00A4D149F33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61296793-E76F-CB46-B015-0C10A06D3A6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908FF256-78AC-B445-A52C-1D2DFF8D5189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818B331-741B-BA43-97D1-154B88E5F88A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8CD631B1-744A-814A-9490-47385B3E79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C5C1DF13-6C53-1C4E-824B-6F3AA73201AD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44F1A44E-5B5D-2E43-A1B0-E62E6D028A62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A53BCD1C-CFD4-EA4F-B18F-B479A90F695A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6703D040-C94A-6745-9A6B-FDCF4792E0D0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FB2EDBA0-0F7B-9F4A-BF69-CAFA51E954C6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247C397F-10FF-2E46-9BCE-39BBD40C4E5F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EF24802B-53FC-794C-AB8A-DE5C995C692F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9D95EAAE-CBD5-8C4F-9B7A-B192F67659D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dirty="0"/>
            </a:p>
          </p:txBody>
        </p:sp>
      </p:grp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621857"/>
            <a:ext cx="5399088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2070100"/>
            <a:ext cx="5399088" cy="47193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AT" noProof="0"/>
              <a:t>Text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FE3AAF-D90E-3E46-AA48-382D12416F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2816226"/>
            <a:ext cx="5399087" cy="196532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de-AT" noProof="0"/>
              <a:t>Text</a:t>
            </a:r>
          </a:p>
        </p:txBody>
      </p:sp>
      <p:sp>
        <p:nvSpPr>
          <p:cNvPr id="22" name="Marcador de posición de imagen 21">
            <a:extLst>
              <a:ext uri="{FF2B5EF4-FFF2-40B4-BE49-F238E27FC236}">
                <a16:creationId xmlns:a16="http://schemas.microsoft.com/office/drawing/2014/main" id="{F5302125-9925-394D-9087-9EC4C4981FB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08713" y="0"/>
            <a:ext cx="5983287" cy="4781550"/>
          </a:xfrm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5371746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n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CAEC63A-FA21-3C34-09B7-D5A05FF059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0D880654-13FC-3E12-721E-0C9689EAEC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98" y="2743200"/>
            <a:ext cx="10020203" cy="77233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algn="ctr"/>
            <a:r>
              <a:rPr lang="de-AT" sz="4800" noProof="0" dirty="0">
                <a:solidFill>
                  <a:srgbClr val="E30613"/>
                </a:solidFill>
                <a:latin typeface="AmpleSoft Pro Regular" panose="02000000000000000000" pitchFamily="50" charset="0"/>
              </a:rPr>
              <a:t>Headline Thema</a:t>
            </a:r>
          </a:p>
        </p:txBody>
      </p:sp>
    </p:spTree>
    <p:extLst>
      <p:ext uri="{BB962C8B-B14F-4D97-AF65-F5344CB8AC3E}">
        <p14:creationId xmlns:p14="http://schemas.microsoft.com/office/powerpoint/2010/main" val="24647025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mit 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2167F68-6B51-1410-00B6-EB4230B044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 descr="Ein Bild, das Kunst, Screenshot, Licht, Muster enthält.&#10;&#10;Automatisch generierte Beschreibung">
            <a:extLst>
              <a:ext uri="{FF2B5EF4-FFF2-40B4-BE49-F238E27FC236}">
                <a16:creationId xmlns:a16="http://schemas.microsoft.com/office/drawing/2014/main" id="{C3793914-729B-95D5-01B6-D35308FEFB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271779" y="-62346"/>
            <a:ext cx="15802465" cy="6982691"/>
          </a:xfrm>
          <a:prstGeom prst="rect">
            <a:avLst/>
          </a:prstGeom>
        </p:spPr>
      </p:pic>
      <p:pic>
        <p:nvPicPr>
          <p:cNvPr id="6" name="Grafik 5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3DAC67D8-A11F-C4BA-DD16-C458BDEFD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1" y="2683809"/>
            <a:ext cx="5445089" cy="161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42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zwei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posición de imagen 21">
            <a:extLst>
              <a:ext uri="{FF2B5EF4-FFF2-40B4-BE49-F238E27FC236}">
                <a16:creationId xmlns:a16="http://schemas.microsoft.com/office/drawing/2014/main" id="{D7A119E9-BDBB-7540-9CE5-1060673CC0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8713" y="3511296"/>
            <a:ext cx="5983287" cy="3346704"/>
          </a:xfrm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Bild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33375"/>
            <a:ext cx="5399088" cy="236177"/>
          </a:xfrm>
        </p:spPr>
        <p:txBody>
          <a:bodyPr/>
          <a:lstStyle/>
          <a:p>
            <a:r>
              <a:rPr lang="de-AT" noProof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BADD64B-7FBE-1A4F-AEF0-33F0F8FC71F3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718CC69A-A68C-3E41-A9AC-3B8F8EC93A75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49C2CD3A-BF82-8540-8142-D00A4D149F33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61296793-E76F-CB46-B015-0C10A06D3A6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908FF256-78AC-B445-A52C-1D2DFF8D5189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solidFill>
              <a:srgbClr val="FF0000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818B331-741B-BA43-97D1-154B88E5F88A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8CD631B1-744A-814A-9490-47385B3E79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C5C1DF13-6C53-1C4E-824B-6F3AA73201AD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44F1A44E-5B5D-2E43-A1B0-E62E6D028A62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A53BCD1C-CFD4-EA4F-B18F-B479A90F695A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6703D040-C94A-6745-9A6B-FDCF4792E0D0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FB2EDBA0-0F7B-9F4A-BF69-CAFA51E954C6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247C397F-10FF-2E46-9BCE-39BBD40C4E5F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EF24802B-53FC-794C-AB8A-DE5C995C692F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9D95EAAE-CBD5-8C4F-9B7A-B192F67659D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solidFill>
              <a:srgbClr val="292929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621857"/>
            <a:ext cx="5399088" cy="236178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Untertitel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538D80D4-6D4E-734D-844F-0E15F7CC45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2070100"/>
            <a:ext cx="5399088" cy="47193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AT" noProof="0" dirty="0"/>
              <a:t>Text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FE3AAF-D90E-3E46-AA48-382D12416F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963" y="2816226"/>
            <a:ext cx="5399087" cy="196532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de-AT" noProof="0"/>
              <a:t>Text</a:t>
            </a:r>
          </a:p>
        </p:txBody>
      </p:sp>
      <p:sp>
        <p:nvSpPr>
          <p:cNvPr id="22" name="Marcador de posición de imagen 21">
            <a:extLst>
              <a:ext uri="{FF2B5EF4-FFF2-40B4-BE49-F238E27FC236}">
                <a16:creationId xmlns:a16="http://schemas.microsoft.com/office/drawing/2014/main" id="{F5302125-9925-394D-9087-9EC4C4981FB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08713" y="0"/>
            <a:ext cx="5983287" cy="3346704"/>
          </a:xfrm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090332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ra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posición de imagen 21">
            <a:extLst>
              <a:ext uri="{FF2B5EF4-FFF2-40B4-BE49-F238E27FC236}">
                <a16:creationId xmlns:a16="http://schemas.microsoft.com/office/drawing/2014/main" id="{98ED2C86-6BC6-EF41-AAF1-8952B0BE91F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3511296"/>
            <a:ext cx="5983287" cy="3346704"/>
          </a:xfrm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Bild</a:t>
            </a:r>
          </a:p>
        </p:txBody>
      </p:sp>
      <p:sp>
        <p:nvSpPr>
          <p:cNvPr id="24" name="Marcador de posición de imagen 21">
            <a:extLst>
              <a:ext uri="{FF2B5EF4-FFF2-40B4-BE49-F238E27FC236}">
                <a16:creationId xmlns:a16="http://schemas.microsoft.com/office/drawing/2014/main" id="{D7A119E9-BDBB-7540-9CE5-1060673CC0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8713" y="3511296"/>
            <a:ext cx="5983287" cy="3346704"/>
          </a:xfrm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Bild</a:t>
            </a:r>
          </a:p>
        </p:txBody>
      </p:sp>
      <p:sp>
        <p:nvSpPr>
          <p:cNvPr id="22" name="Marcador de posición de imagen 21">
            <a:extLst>
              <a:ext uri="{FF2B5EF4-FFF2-40B4-BE49-F238E27FC236}">
                <a16:creationId xmlns:a16="http://schemas.microsoft.com/office/drawing/2014/main" id="{F5302125-9925-394D-9087-9EC4C4981FB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08713" y="0"/>
            <a:ext cx="5983287" cy="3346704"/>
          </a:xfrm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Bild</a:t>
            </a:r>
          </a:p>
        </p:txBody>
      </p:sp>
      <p:sp>
        <p:nvSpPr>
          <p:cNvPr id="27" name="Marcador de posición de imagen 21">
            <a:extLst>
              <a:ext uri="{FF2B5EF4-FFF2-40B4-BE49-F238E27FC236}">
                <a16:creationId xmlns:a16="http://schemas.microsoft.com/office/drawing/2014/main" id="{BBE4D656-73E3-3E45-BFBE-1A4C4697230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" y="0"/>
            <a:ext cx="5983287" cy="3346704"/>
          </a:xfrm>
        </p:spPr>
        <p:txBody>
          <a:bodyPr lIns="360000" tIns="360000" rIns="360000" bIns="360000">
            <a:normAutofit/>
          </a:bodyPr>
          <a:lstStyle>
            <a:lvl1pPr>
              <a:defRPr sz="1800"/>
            </a:lvl1pPr>
          </a:lstStyle>
          <a:p>
            <a:r>
              <a:rPr lang="de-AT" noProof="0"/>
              <a:t>Bild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2F62C2-B408-DE42-A8BE-D5B8DDB74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33375"/>
            <a:ext cx="5399088" cy="23617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AT" noProof="0"/>
              <a:t>Titel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56AA8-C2EB-3948-8240-0DBAED46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A9999-E9A3-AC49-907F-8FB71EDB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DD58E23-04B3-3D49-B751-244912192C4F}" type="slidenum">
              <a:rPr lang="de-AT" noProof="0" smtClean="0"/>
              <a:pPr/>
              <a:t>‹Nr.›</a:t>
            </a:fld>
            <a:endParaRPr lang="de-AT" noProof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1BADD64B-7FBE-1A4F-AEF0-33F0F8FC71F3}"/>
              </a:ext>
            </a:extLst>
          </p:cNvPr>
          <p:cNvGrpSpPr/>
          <p:nvPr userDrawn="1"/>
        </p:nvGrpSpPr>
        <p:grpSpPr>
          <a:xfrm>
            <a:off x="334963" y="6170492"/>
            <a:ext cx="288631" cy="343019"/>
            <a:chOff x="334963" y="6170492"/>
            <a:chExt cx="288631" cy="343019"/>
          </a:xfrm>
          <a:solidFill>
            <a:schemeClr val="bg2"/>
          </a:solidFill>
        </p:grpSpPr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718CC69A-A68C-3E41-A9AC-3B8F8EC93A75}"/>
                </a:ext>
              </a:extLst>
            </p:cNvPr>
            <p:cNvSpPr/>
            <p:nvPr/>
          </p:nvSpPr>
          <p:spPr>
            <a:xfrm>
              <a:off x="334963" y="6170492"/>
              <a:ext cx="127020" cy="117956"/>
            </a:xfrm>
            <a:custGeom>
              <a:avLst/>
              <a:gdLst>
                <a:gd name="connsiteX0" fmla="*/ 811971 w 818211"/>
                <a:gd name="connsiteY0" fmla="*/ 755711 h 759829"/>
                <a:gd name="connsiteX1" fmla="*/ 811971 w 818211"/>
                <a:gd name="connsiteY1" fmla="*/ 7111 h 759829"/>
                <a:gd name="connsiteX2" fmla="*/ 7127 w 818211"/>
                <a:gd name="connsiteY2" fmla="*/ 7111 h 759829"/>
                <a:gd name="connsiteX3" fmla="*/ 63238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811971" y="755711"/>
                  </a:moveTo>
                  <a:lnTo>
                    <a:pt x="811971" y="7111"/>
                  </a:lnTo>
                  <a:lnTo>
                    <a:pt x="7127" y="7111"/>
                  </a:lnTo>
                  <a:cubicBezTo>
                    <a:pt x="6827" y="257702"/>
                    <a:pt x="25585" y="507955"/>
                    <a:pt x="63238" y="755711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49C2CD3A-BF82-8540-8142-D00A4D149F33}"/>
                </a:ext>
              </a:extLst>
            </p:cNvPr>
            <p:cNvSpPr/>
            <p:nvPr/>
          </p:nvSpPr>
          <p:spPr>
            <a:xfrm>
              <a:off x="350350" y="6323307"/>
              <a:ext cx="110773" cy="190204"/>
            </a:xfrm>
            <a:custGeom>
              <a:avLst/>
              <a:gdLst>
                <a:gd name="connsiteX0" fmla="*/ 712852 w 713556"/>
                <a:gd name="connsiteY0" fmla="*/ 7111 h 1225224"/>
                <a:gd name="connsiteX1" fmla="*/ 7123 w 713556"/>
                <a:gd name="connsiteY1" fmla="*/ 7111 h 1225224"/>
                <a:gd name="connsiteX2" fmla="*/ 712852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852" y="7111"/>
                  </a:moveTo>
                  <a:lnTo>
                    <a:pt x="7123" y="7111"/>
                  </a:lnTo>
                  <a:cubicBezTo>
                    <a:pt x="142364" y="646558"/>
                    <a:pt x="403628" y="1122700"/>
                    <a:pt x="712852" y="1222124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61296793-E76F-CB46-B015-0C10A06D3A63}"/>
                </a:ext>
              </a:extLst>
            </p:cNvPr>
            <p:cNvSpPr/>
            <p:nvPr/>
          </p:nvSpPr>
          <p:spPr>
            <a:xfrm>
              <a:off x="496574" y="6170492"/>
              <a:ext cx="127020" cy="117956"/>
            </a:xfrm>
            <a:custGeom>
              <a:avLst/>
              <a:gdLst>
                <a:gd name="connsiteX0" fmla="*/ 7123 w 818211"/>
                <a:gd name="connsiteY0" fmla="*/ 755711 h 759829"/>
                <a:gd name="connsiteX1" fmla="*/ 7123 w 818211"/>
                <a:gd name="connsiteY1" fmla="*/ 7111 h 759829"/>
                <a:gd name="connsiteX2" fmla="*/ 811968 w 818211"/>
                <a:gd name="connsiteY2" fmla="*/ 7111 h 759829"/>
                <a:gd name="connsiteX3" fmla="*/ 755856 w 818211"/>
                <a:gd name="connsiteY3" fmla="*/ 755711 h 75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211" h="759829">
                  <a:moveTo>
                    <a:pt x="7123" y="755711"/>
                  </a:moveTo>
                  <a:lnTo>
                    <a:pt x="7123" y="7111"/>
                  </a:lnTo>
                  <a:lnTo>
                    <a:pt x="811968" y="7111"/>
                  </a:lnTo>
                  <a:cubicBezTo>
                    <a:pt x="812267" y="257702"/>
                    <a:pt x="793510" y="507955"/>
                    <a:pt x="755856" y="755711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908FF256-78AC-B445-A52C-1D2DFF8D5189}"/>
                </a:ext>
              </a:extLst>
            </p:cNvPr>
            <p:cNvSpPr/>
            <p:nvPr/>
          </p:nvSpPr>
          <p:spPr>
            <a:xfrm>
              <a:off x="496574" y="6323307"/>
              <a:ext cx="110773" cy="190204"/>
            </a:xfrm>
            <a:custGeom>
              <a:avLst/>
              <a:gdLst>
                <a:gd name="connsiteX0" fmla="*/ 7123 w 713556"/>
                <a:gd name="connsiteY0" fmla="*/ 7111 h 1225224"/>
                <a:gd name="connsiteX1" fmla="*/ 712852 w 713556"/>
                <a:gd name="connsiteY1" fmla="*/ 7111 h 1225224"/>
                <a:gd name="connsiteX2" fmla="*/ 7123 w 713556"/>
                <a:gd name="connsiteY2" fmla="*/ 1222124 h 122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3556" h="1225224">
                  <a:moveTo>
                    <a:pt x="7123" y="7111"/>
                  </a:moveTo>
                  <a:lnTo>
                    <a:pt x="712852" y="7111"/>
                  </a:lnTo>
                  <a:cubicBezTo>
                    <a:pt x="577615" y="646558"/>
                    <a:pt x="316351" y="1122700"/>
                    <a:pt x="7123" y="1222124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818B331-741B-BA43-97D1-154B88E5F88A}"/>
              </a:ext>
            </a:extLst>
          </p:cNvPr>
          <p:cNvGrpSpPr/>
          <p:nvPr userDrawn="1"/>
        </p:nvGrpSpPr>
        <p:grpSpPr>
          <a:xfrm>
            <a:off x="713181" y="6166962"/>
            <a:ext cx="482421" cy="342893"/>
            <a:chOff x="713181" y="6166962"/>
            <a:chExt cx="482421" cy="342893"/>
          </a:xfrm>
          <a:solidFill>
            <a:schemeClr val="bg2"/>
          </a:solidFill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8CD631B1-744A-814A-9490-47385B3E79AB}"/>
                </a:ext>
              </a:extLst>
            </p:cNvPr>
            <p:cNvSpPr/>
            <p:nvPr/>
          </p:nvSpPr>
          <p:spPr>
            <a:xfrm>
              <a:off x="717526" y="6166962"/>
              <a:ext cx="93049" cy="156292"/>
            </a:xfrm>
            <a:custGeom>
              <a:avLst/>
              <a:gdLst>
                <a:gd name="connsiteX0" fmla="*/ 271633 w 599387"/>
                <a:gd name="connsiteY0" fmla="*/ 1004982 h 1006773"/>
                <a:gd name="connsiteX1" fmla="*/ 135564 w 599387"/>
                <a:gd name="connsiteY1" fmla="*/ 985305 h 1006773"/>
                <a:gd name="connsiteX2" fmla="*/ 7123 w 599387"/>
                <a:gd name="connsiteY2" fmla="*/ 923731 h 1006773"/>
                <a:gd name="connsiteX3" fmla="*/ 32544 w 599387"/>
                <a:gd name="connsiteY3" fmla="*/ 759960 h 1006773"/>
                <a:gd name="connsiteX4" fmla="*/ 38907 w 599387"/>
                <a:gd name="connsiteY4" fmla="*/ 759960 h 1006773"/>
                <a:gd name="connsiteX5" fmla="*/ 160352 w 599387"/>
                <a:gd name="connsiteY5" fmla="*/ 824070 h 1006773"/>
                <a:gd name="connsiteX6" fmla="*/ 271628 w 599387"/>
                <a:gd name="connsiteY6" fmla="*/ 842477 h 1006773"/>
                <a:gd name="connsiteX7" fmla="*/ 419160 w 599387"/>
                <a:gd name="connsiteY7" fmla="*/ 733296 h 1006773"/>
                <a:gd name="connsiteX8" fmla="*/ 398179 w 599387"/>
                <a:gd name="connsiteY8" fmla="*/ 664742 h 1006773"/>
                <a:gd name="connsiteX9" fmla="*/ 323773 w 599387"/>
                <a:gd name="connsiteY9" fmla="*/ 605071 h 1006773"/>
                <a:gd name="connsiteX10" fmla="*/ 205499 w 599387"/>
                <a:gd name="connsiteY10" fmla="*/ 539061 h 1006773"/>
                <a:gd name="connsiteX11" fmla="*/ 61161 w 599387"/>
                <a:gd name="connsiteY11" fmla="*/ 417813 h 1006773"/>
                <a:gd name="connsiteX12" fmla="*/ 18558 w 599387"/>
                <a:gd name="connsiteY12" fmla="*/ 272450 h 1006773"/>
                <a:gd name="connsiteX13" fmla="*/ 101227 w 599387"/>
                <a:gd name="connsiteY13" fmla="*/ 78210 h 1006773"/>
                <a:gd name="connsiteX14" fmla="*/ 322499 w 599387"/>
                <a:gd name="connsiteY14" fmla="*/ 7118 h 1006773"/>
                <a:gd name="connsiteX15" fmla="*/ 556505 w 599387"/>
                <a:gd name="connsiteY15" fmla="*/ 69320 h 1006773"/>
                <a:gd name="connsiteX16" fmla="*/ 531053 w 599387"/>
                <a:gd name="connsiteY16" fmla="*/ 226745 h 1006773"/>
                <a:gd name="connsiteX17" fmla="*/ 524708 w 599387"/>
                <a:gd name="connsiteY17" fmla="*/ 226745 h 1006773"/>
                <a:gd name="connsiteX18" fmla="*/ 429329 w 599387"/>
                <a:gd name="connsiteY18" fmla="*/ 184219 h 1006773"/>
                <a:gd name="connsiteX19" fmla="*/ 326323 w 599387"/>
                <a:gd name="connsiteY19" fmla="*/ 169619 h 1006773"/>
                <a:gd name="connsiteX20" fmla="*/ 197872 w 599387"/>
                <a:gd name="connsiteY20" fmla="*/ 267374 h 1006773"/>
                <a:gd name="connsiteX21" fmla="*/ 220125 w 599387"/>
                <a:gd name="connsiteY21" fmla="*/ 332120 h 1006773"/>
                <a:gd name="connsiteX22" fmla="*/ 307234 w 599387"/>
                <a:gd name="connsiteY22" fmla="*/ 396867 h 1006773"/>
                <a:gd name="connsiteX23" fmla="*/ 411533 w 599387"/>
                <a:gd name="connsiteY23" fmla="*/ 454000 h 1006773"/>
                <a:gd name="connsiteX24" fmla="*/ 553959 w 599387"/>
                <a:gd name="connsiteY24" fmla="*/ 571430 h 1006773"/>
                <a:gd name="connsiteX25" fmla="*/ 598464 w 599387"/>
                <a:gd name="connsiteY25" fmla="*/ 724415 h 1006773"/>
                <a:gd name="connsiteX26" fmla="*/ 509456 w 599387"/>
                <a:gd name="connsiteY26" fmla="*/ 930717 h 1006773"/>
                <a:gd name="connsiteX27" fmla="*/ 271633 w 599387"/>
                <a:gd name="connsiteY27" fmla="*/ 1004982 h 10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9387" h="1006773">
                  <a:moveTo>
                    <a:pt x="271633" y="1004982"/>
                  </a:moveTo>
                  <a:cubicBezTo>
                    <a:pt x="225551" y="1005184"/>
                    <a:pt x="179694" y="998552"/>
                    <a:pt x="135564" y="985305"/>
                  </a:cubicBezTo>
                  <a:cubicBezTo>
                    <a:pt x="89995" y="971082"/>
                    <a:pt x="46732" y="950342"/>
                    <a:pt x="7123" y="923731"/>
                  </a:cubicBezTo>
                  <a:lnTo>
                    <a:pt x="32544" y="759960"/>
                  </a:lnTo>
                  <a:lnTo>
                    <a:pt x="38907" y="759960"/>
                  </a:lnTo>
                  <a:cubicBezTo>
                    <a:pt x="75349" y="788213"/>
                    <a:pt x="116446" y="809909"/>
                    <a:pt x="160352" y="824070"/>
                  </a:cubicBezTo>
                  <a:cubicBezTo>
                    <a:pt x="196331" y="835655"/>
                    <a:pt x="233829" y="841858"/>
                    <a:pt x="271628" y="842477"/>
                  </a:cubicBezTo>
                  <a:cubicBezTo>
                    <a:pt x="369980" y="842477"/>
                    <a:pt x="419158" y="806083"/>
                    <a:pt x="419160" y="733296"/>
                  </a:cubicBezTo>
                  <a:cubicBezTo>
                    <a:pt x="419433" y="708829"/>
                    <a:pt x="412103" y="684879"/>
                    <a:pt x="398179" y="664742"/>
                  </a:cubicBezTo>
                  <a:cubicBezTo>
                    <a:pt x="384182" y="644431"/>
                    <a:pt x="359380" y="624541"/>
                    <a:pt x="323773" y="605071"/>
                  </a:cubicBezTo>
                  <a:lnTo>
                    <a:pt x="205499" y="539061"/>
                  </a:lnTo>
                  <a:cubicBezTo>
                    <a:pt x="137662" y="500977"/>
                    <a:pt x="89549" y="460561"/>
                    <a:pt x="61161" y="417813"/>
                  </a:cubicBezTo>
                  <a:cubicBezTo>
                    <a:pt x="32645" y="374736"/>
                    <a:pt x="17798" y="324078"/>
                    <a:pt x="18558" y="272450"/>
                  </a:cubicBezTo>
                  <a:cubicBezTo>
                    <a:pt x="18558" y="190367"/>
                    <a:pt x="46114" y="125621"/>
                    <a:pt x="101227" y="78210"/>
                  </a:cubicBezTo>
                  <a:cubicBezTo>
                    <a:pt x="156323" y="30820"/>
                    <a:pt x="230081" y="7123"/>
                    <a:pt x="322499" y="7118"/>
                  </a:cubicBezTo>
                  <a:cubicBezTo>
                    <a:pt x="404661" y="6658"/>
                    <a:pt x="485452" y="28133"/>
                    <a:pt x="556505" y="69320"/>
                  </a:cubicBezTo>
                  <a:lnTo>
                    <a:pt x="531053" y="226745"/>
                  </a:lnTo>
                  <a:lnTo>
                    <a:pt x="524708" y="226745"/>
                  </a:lnTo>
                  <a:cubicBezTo>
                    <a:pt x="495577" y="207243"/>
                    <a:pt x="463319" y="192861"/>
                    <a:pt x="429329" y="184219"/>
                  </a:cubicBezTo>
                  <a:cubicBezTo>
                    <a:pt x="395777" y="174898"/>
                    <a:pt x="361149" y="169990"/>
                    <a:pt x="326323" y="169619"/>
                  </a:cubicBezTo>
                  <a:cubicBezTo>
                    <a:pt x="240668" y="169619"/>
                    <a:pt x="197851" y="202204"/>
                    <a:pt x="197872" y="267374"/>
                  </a:cubicBezTo>
                  <a:cubicBezTo>
                    <a:pt x="197785" y="290840"/>
                    <a:pt x="205625" y="313651"/>
                    <a:pt x="220125" y="332120"/>
                  </a:cubicBezTo>
                  <a:cubicBezTo>
                    <a:pt x="234947" y="351600"/>
                    <a:pt x="263983" y="373183"/>
                    <a:pt x="307234" y="396867"/>
                  </a:cubicBezTo>
                  <a:lnTo>
                    <a:pt x="411533" y="454000"/>
                  </a:lnTo>
                  <a:cubicBezTo>
                    <a:pt x="476785" y="489545"/>
                    <a:pt x="524260" y="528689"/>
                    <a:pt x="553959" y="571430"/>
                  </a:cubicBezTo>
                  <a:cubicBezTo>
                    <a:pt x="584342" y="616577"/>
                    <a:pt x="599896" y="670045"/>
                    <a:pt x="598464" y="724415"/>
                  </a:cubicBezTo>
                  <a:cubicBezTo>
                    <a:pt x="598464" y="812448"/>
                    <a:pt x="568795" y="881215"/>
                    <a:pt x="509456" y="930717"/>
                  </a:cubicBezTo>
                  <a:cubicBezTo>
                    <a:pt x="450078" y="980227"/>
                    <a:pt x="370804" y="1004982"/>
                    <a:pt x="271633" y="1004982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C5C1DF13-6C53-1C4E-824B-6F3AA73201AD}"/>
                </a:ext>
              </a:extLst>
            </p:cNvPr>
            <p:cNvSpPr/>
            <p:nvPr/>
          </p:nvSpPr>
          <p:spPr>
            <a:xfrm>
              <a:off x="818798" y="6189825"/>
              <a:ext cx="69418" cy="129752"/>
            </a:xfrm>
            <a:custGeom>
              <a:avLst/>
              <a:gdLst>
                <a:gd name="connsiteX0" fmla="*/ 211879 w 447162"/>
                <a:gd name="connsiteY0" fmla="*/ 834859 h 835811"/>
                <a:gd name="connsiteX1" fmla="*/ 142565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9 w 447162"/>
                <a:gd name="connsiteY10" fmla="*/ 196277 h 835811"/>
                <a:gd name="connsiteX11" fmla="*/ 419162 w 447162"/>
                <a:gd name="connsiteY11" fmla="*/ 344812 h 835811"/>
                <a:gd name="connsiteX12" fmla="*/ 294528 w 447162"/>
                <a:gd name="connsiteY12" fmla="*/ 344812 h 835811"/>
                <a:gd name="connsiteX13" fmla="*/ 294528 w 447162"/>
                <a:gd name="connsiteY13" fmla="*/ 489541 h 835811"/>
                <a:gd name="connsiteX14" fmla="*/ 324422 w 447162"/>
                <a:gd name="connsiteY14" fmla="*/ 677436 h 835811"/>
                <a:gd name="connsiteX15" fmla="*/ 407718 w 447162"/>
                <a:gd name="connsiteY15" fmla="*/ 825971 h 835811"/>
                <a:gd name="connsiteX16" fmla="*/ 407718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9" y="834859"/>
                  </a:moveTo>
                  <a:cubicBezTo>
                    <a:pt x="180508" y="790782"/>
                    <a:pt x="157054" y="741595"/>
                    <a:pt x="142565" y="689496"/>
                  </a:cubicBezTo>
                  <a:cubicBezTo>
                    <a:pt x="126095" y="628893"/>
                    <a:pt x="118178" y="566291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9" y="196277"/>
                  </a:lnTo>
                  <a:lnTo>
                    <a:pt x="419162" y="344812"/>
                  </a:lnTo>
                  <a:lnTo>
                    <a:pt x="294528" y="344812"/>
                  </a:lnTo>
                  <a:lnTo>
                    <a:pt x="294528" y="489541"/>
                  </a:lnTo>
                  <a:cubicBezTo>
                    <a:pt x="293207" y="553450"/>
                    <a:pt x="303331" y="617081"/>
                    <a:pt x="324422" y="677436"/>
                  </a:cubicBezTo>
                  <a:cubicBezTo>
                    <a:pt x="344423" y="730905"/>
                    <a:pt x="372515" y="780998"/>
                    <a:pt x="407718" y="825971"/>
                  </a:cubicBezTo>
                  <a:lnTo>
                    <a:pt x="407718" y="834861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44F1A44E-5B5D-2E43-A1B0-E62E6D028A62}"/>
                </a:ext>
              </a:extLst>
            </p:cNvPr>
            <p:cNvSpPr/>
            <p:nvPr/>
          </p:nvSpPr>
          <p:spPr>
            <a:xfrm>
              <a:off x="895793" y="6216824"/>
              <a:ext cx="97480" cy="104686"/>
            </a:xfrm>
            <a:custGeom>
              <a:avLst/>
              <a:gdLst>
                <a:gd name="connsiteX0" fmla="*/ 209337 w 627929"/>
                <a:gd name="connsiteY0" fmla="*/ 671096 h 674348"/>
                <a:gd name="connsiteX1" fmla="*/ 61812 w 627929"/>
                <a:gd name="connsiteY1" fmla="*/ 621585 h 674348"/>
                <a:gd name="connsiteX2" fmla="*/ 7123 w 627929"/>
                <a:gd name="connsiteY2" fmla="*/ 483201 h 674348"/>
                <a:gd name="connsiteX3" fmla="*/ 70710 w 627929"/>
                <a:gd name="connsiteY3" fmla="*/ 341011 h 674348"/>
                <a:gd name="connsiteX4" fmla="*/ 242401 w 627929"/>
                <a:gd name="connsiteY4" fmla="*/ 278800 h 674348"/>
                <a:gd name="connsiteX5" fmla="*/ 420433 w 627929"/>
                <a:gd name="connsiteY5" fmla="*/ 261028 h 674348"/>
                <a:gd name="connsiteX6" fmla="*/ 420433 w 627929"/>
                <a:gd name="connsiteY6" fmla="*/ 259759 h 674348"/>
                <a:gd name="connsiteX7" fmla="*/ 391826 w 627929"/>
                <a:gd name="connsiteY7" fmla="*/ 181046 h 674348"/>
                <a:gd name="connsiteX8" fmla="*/ 286905 w 627929"/>
                <a:gd name="connsiteY8" fmla="*/ 154383 h 674348"/>
                <a:gd name="connsiteX9" fmla="*/ 170548 w 627929"/>
                <a:gd name="connsiteY9" fmla="*/ 167714 h 674348"/>
                <a:gd name="connsiteX10" fmla="*/ 75797 w 627929"/>
                <a:gd name="connsiteY10" fmla="*/ 198819 h 674348"/>
                <a:gd name="connsiteX11" fmla="*/ 68171 w 627929"/>
                <a:gd name="connsiteY11" fmla="*/ 198819 h 674348"/>
                <a:gd name="connsiteX12" fmla="*/ 93607 w 627929"/>
                <a:gd name="connsiteY12" fmla="*/ 47738 h 674348"/>
                <a:gd name="connsiteX13" fmla="*/ 194076 w 627929"/>
                <a:gd name="connsiteY13" fmla="*/ 19179 h 674348"/>
                <a:gd name="connsiteX14" fmla="*/ 319977 w 627929"/>
                <a:gd name="connsiteY14" fmla="*/ 7117 h 674348"/>
                <a:gd name="connsiteX15" fmla="*/ 531088 w 627929"/>
                <a:gd name="connsiteY15" fmla="*/ 74401 h 674348"/>
                <a:gd name="connsiteX16" fmla="*/ 598488 w 627929"/>
                <a:gd name="connsiteY16" fmla="*/ 269910 h 674348"/>
                <a:gd name="connsiteX17" fmla="*/ 598488 w 627929"/>
                <a:gd name="connsiteY17" fmla="*/ 473042 h 674348"/>
                <a:gd name="connsiteX18" fmla="*/ 605486 w 627929"/>
                <a:gd name="connsiteY18" fmla="*/ 570797 h 674348"/>
                <a:gd name="connsiteX19" fmla="*/ 629010 w 627929"/>
                <a:gd name="connsiteY19" fmla="*/ 652047 h 674348"/>
                <a:gd name="connsiteX20" fmla="*/ 629010 w 627929"/>
                <a:gd name="connsiteY20" fmla="*/ 660937 h 674348"/>
                <a:gd name="connsiteX21" fmla="*/ 462411 w 627929"/>
                <a:gd name="connsiteY21" fmla="*/ 660937 h 674348"/>
                <a:gd name="connsiteX22" fmla="*/ 448414 w 627929"/>
                <a:gd name="connsiteY22" fmla="*/ 613329 h 674348"/>
                <a:gd name="connsiteX23" fmla="*/ 440787 w 627929"/>
                <a:gd name="connsiteY23" fmla="*/ 560645 h 674348"/>
                <a:gd name="connsiteX24" fmla="*/ 433160 w 627929"/>
                <a:gd name="connsiteY24" fmla="*/ 560645 h 674348"/>
                <a:gd name="connsiteX25" fmla="*/ 349221 w 627929"/>
                <a:gd name="connsiteY25" fmla="*/ 639357 h 674348"/>
                <a:gd name="connsiteX26" fmla="*/ 209337 w 627929"/>
                <a:gd name="connsiteY26" fmla="*/ 671096 h 674348"/>
                <a:gd name="connsiteX27" fmla="*/ 187713 w 627929"/>
                <a:gd name="connsiteY27" fmla="*/ 470501 h 674348"/>
                <a:gd name="connsiteX28" fmla="*/ 206151 w 627929"/>
                <a:gd name="connsiteY28" fmla="*/ 517475 h 674348"/>
                <a:gd name="connsiteX29" fmla="*/ 266553 w 627929"/>
                <a:gd name="connsiteY29" fmla="*/ 536517 h 674348"/>
                <a:gd name="connsiteX30" fmla="*/ 376557 w 627929"/>
                <a:gd name="connsiteY30" fmla="*/ 497799 h 674348"/>
                <a:gd name="connsiteX31" fmla="*/ 420433 w 627929"/>
                <a:gd name="connsiteY31" fmla="*/ 395595 h 674348"/>
                <a:gd name="connsiteX32" fmla="*/ 420433 w 627929"/>
                <a:gd name="connsiteY32" fmla="*/ 380361 h 674348"/>
                <a:gd name="connsiteX33" fmla="*/ 285640 w 627929"/>
                <a:gd name="connsiteY33" fmla="*/ 395598 h 674348"/>
                <a:gd name="connsiteX34" fmla="*/ 211240 w 627929"/>
                <a:gd name="connsiteY34" fmla="*/ 417823 h 674348"/>
                <a:gd name="connsiteX35" fmla="*/ 187716 w 627929"/>
                <a:gd name="connsiteY35" fmla="*/ 470504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7929" h="674348">
                  <a:moveTo>
                    <a:pt x="209337" y="671096"/>
                  </a:moveTo>
                  <a:cubicBezTo>
                    <a:pt x="147432" y="671096"/>
                    <a:pt x="98257" y="654592"/>
                    <a:pt x="61812" y="621585"/>
                  </a:cubicBezTo>
                  <a:cubicBezTo>
                    <a:pt x="25341" y="588569"/>
                    <a:pt x="7112" y="542441"/>
                    <a:pt x="7123" y="483201"/>
                  </a:cubicBezTo>
                  <a:cubicBezTo>
                    <a:pt x="7123" y="423114"/>
                    <a:pt x="28319" y="375718"/>
                    <a:pt x="70710" y="341011"/>
                  </a:cubicBezTo>
                  <a:cubicBezTo>
                    <a:pt x="113096" y="306318"/>
                    <a:pt x="170327" y="285581"/>
                    <a:pt x="242401" y="278800"/>
                  </a:cubicBezTo>
                  <a:lnTo>
                    <a:pt x="420433" y="261028"/>
                  </a:lnTo>
                  <a:lnTo>
                    <a:pt x="420433" y="259759"/>
                  </a:lnTo>
                  <a:cubicBezTo>
                    <a:pt x="420433" y="225060"/>
                    <a:pt x="410898" y="198822"/>
                    <a:pt x="391826" y="181046"/>
                  </a:cubicBezTo>
                  <a:cubicBezTo>
                    <a:pt x="372753" y="163270"/>
                    <a:pt x="337780" y="154382"/>
                    <a:pt x="286905" y="154383"/>
                  </a:cubicBezTo>
                  <a:cubicBezTo>
                    <a:pt x="247744" y="154497"/>
                    <a:pt x="208717" y="158968"/>
                    <a:pt x="170548" y="167714"/>
                  </a:cubicBezTo>
                  <a:cubicBezTo>
                    <a:pt x="137854" y="174346"/>
                    <a:pt x="106053" y="184785"/>
                    <a:pt x="75797" y="198819"/>
                  </a:cubicBezTo>
                  <a:lnTo>
                    <a:pt x="68171" y="198819"/>
                  </a:lnTo>
                  <a:lnTo>
                    <a:pt x="93607" y="47738"/>
                  </a:lnTo>
                  <a:cubicBezTo>
                    <a:pt x="126155" y="35183"/>
                    <a:pt x="159785" y="25624"/>
                    <a:pt x="194076" y="19179"/>
                  </a:cubicBezTo>
                  <a:cubicBezTo>
                    <a:pt x="235536" y="10983"/>
                    <a:pt x="277712" y="6942"/>
                    <a:pt x="319977" y="7117"/>
                  </a:cubicBezTo>
                  <a:cubicBezTo>
                    <a:pt x="415780" y="7117"/>
                    <a:pt x="486151" y="29545"/>
                    <a:pt x="531088" y="74401"/>
                  </a:cubicBezTo>
                  <a:cubicBezTo>
                    <a:pt x="576017" y="119275"/>
                    <a:pt x="598483" y="184445"/>
                    <a:pt x="598488" y="269910"/>
                  </a:cubicBezTo>
                  <a:lnTo>
                    <a:pt x="598488" y="473042"/>
                  </a:lnTo>
                  <a:cubicBezTo>
                    <a:pt x="598461" y="505753"/>
                    <a:pt x="600800" y="538422"/>
                    <a:pt x="605486" y="570797"/>
                  </a:cubicBezTo>
                  <a:cubicBezTo>
                    <a:pt x="608950" y="598957"/>
                    <a:pt x="616891" y="626385"/>
                    <a:pt x="629010" y="652047"/>
                  </a:cubicBezTo>
                  <a:lnTo>
                    <a:pt x="629010" y="660937"/>
                  </a:lnTo>
                  <a:lnTo>
                    <a:pt x="462411" y="660937"/>
                  </a:lnTo>
                  <a:cubicBezTo>
                    <a:pt x="456487" y="645464"/>
                    <a:pt x="451807" y="629544"/>
                    <a:pt x="448414" y="613329"/>
                  </a:cubicBezTo>
                  <a:cubicBezTo>
                    <a:pt x="444408" y="596010"/>
                    <a:pt x="441857" y="578387"/>
                    <a:pt x="440787" y="560645"/>
                  </a:cubicBezTo>
                  <a:lnTo>
                    <a:pt x="433160" y="560645"/>
                  </a:lnTo>
                  <a:cubicBezTo>
                    <a:pt x="417045" y="591967"/>
                    <a:pt x="389065" y="618205"/>
                    <a:pt x="349221" y="639357"/>
                  </a:cubicBezTo>
                  <a:cubicBezTo>
                    <a:pt x="305939" y="661320"/>
                    <a:pt x="257877" y="672225"/>
                    <a:pt x="209337" y="671096"/>
                  </a:cubicBezTo>
                  <a:close/>
                  <a:moveTo>
                    <a:pt x="187713" y="470501"/>
                  </a:moveTo>
                  <a:cubicBezTo>
                    <a:pt x="187265" y="488000"/>
                    <a:pt x="193914" y="504938"/>
                    <a:pt x="206151" y="517475"/>
                  </a:cubicBezTo>
                  <a:cubicBezTo>
                    <a:pt x="218424" y="530172"/>
                    <a:pt x="238558" y="536519"/>
                    <a:pt x="266553" y="536517"/>
                  </a:cubicBezTo>
                  <a:cubicBezTo>
                    <a:pt x="306795" y="537893"/>
                    <a:pt x="346078" y="524067"/>
                    <a:pt x="376557" y="497799"/>
                  </a:cubicBezTo>
                  <a:cubicBezTo>
                    <a:pt x="405804" y="472029"/>
                    <a:pt x="421911" y="434510"/>
                    <a:pt x="420433" y="395595"/>
                  </a:cubicBezTo>
                  <a:lnTo>
                    <a:pt x="420433" y="380361"/>
                  </a:lnTo>
                  <a:lnTo>
                    <a:pt x="285640" y="395598"/>
                  </a:lnTo>
                  <a:cubicBezTo>
                    <a:pt x="251714" y="398990"/>
                    <a:pt x="226914" y="406399"/>
                    <a:pt x="211240" y="417823"/>
                  </a:cubicBezTo>
                  <a:cubicBezTo>
                    <a:pt x="195034" y="430325"/>
                    <a:pt x="186197" y="450114"/>
                    <a:pt x="187716" y="470504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A53BCD1C-CFD4-EA4F-B18F-B479A90F695A}"/>
                </a:ext>
              </a:extLst>
            </p:cNvPr>
            <p:cNvSpPr/>
            <p:nvPr/>
          </p:nvSpPr>
          <p:spPr>
            <a:xfrm>
              <a:off x="1007519" y="6170510"/>
              <a:ext cx="104865" cy="151869"/>
            </a:xfrm>
            <a:custGeom>
              <a:avLst/>
              <a:gdLst>
                <a:gd name="connsiteX0" fmla="*/ 507005 w 675500"/>
                <a:gd name="connsiteY0" fmla="*/ 959276 h 978279"/>
                <a:gd name="connsiteX1" fmla="*/ 507005 w 675500"/>
                <a:gd name="connsiteY1" fmla="*/ 862790 h 978279"/>
                <a:gd name="connsiteX2" fmla="*/ 499378 w 675500"/>
                <a:gd name="connsiteY2" fmla="*/ 862790 h 978279"/>
                <a:gd name="connsiteX3" fmla="*/ 416082 w 675500"/>
                <a:gd name="connsiteY3" fmla="*/ 944675 h 978279"/>
                <a:gd name="connsiteX4" fmla="*/ 290809 w 675500"/>
                <a:gd name="connsiteY4" fmla="*/ 974510 h 978279"/>
                <a:gd name="connsiteX5" fmla="*/ 142028 w 675500"/>
                <a:gd name="connsiteY5" fmla="*/ 932612 h 978279"/>
                <a:gd name="connsiteX6" fmla="*/ 42835 w 675500"/>
                <a:gd name="connsiteY6" fmla="*/ 815182 h 978279"/>
                <a:gd name="connsiteX7" fmla="*/ 7228 w 675500"/>
                <a:gd name="connsiteY7" fmla="*/ 639348 h 978279"/>
                <a:gd name="connsiteX8" fmla="*/ 42192 w 675500"/>
                <a:gd name="connsiteY8" fmla="*/ 464149 h 978279"/>
                <a:gd name="connsiteX9" fmla="*/ 141384 w 675500"/>
                <a:gd name="connsiteY9" fmla="*/ 347345 h 978279"/>
                <a:gd name="connsiteX10" fmla="*/ 409081 w 675500"/>
                <a:gd name="connsiteY10" fmla="*/ 331478 h 978279"/>
                <a:gd name="connsiteX11" fmla="*/ 490477 w 675500"/>
                <a:gd name="connsiteY11" fmla="*/ 401943 h 978279"/>
                <a:gd name="connsiteX12" fmla="*/ 499375 w 675500"/>
                <a:gd name="connsiteY12" fmla="*/ 401943 h 978279"/>
                <a:gd name="connsiteX13" fmla="*/ 499375 w 675500"/>
                <a:gd name="connsiteY13" fmla="*/ 7111 h 978279"/>
                <a:gd name="connsiteX14" fmla="*/ 677425 w 675500"/>
                <a:gd name="connsiteY14" fmla="*/ 7111 h 978279"/>
                <a:gd name="connsiteX15" fmla="*/ 677425 w 675500"/>
                <a:gd name="connsiteY15" fmla="*/ 959272 h 978279"/>
                <a:gd name="connsiteX16" fmla="*/ 346769 w 675500"/>
                <a:gd name="connsiteY16" fmla="*/ 820892 h 978279"/>
                <a:gd name="connsiteX17" fmla="*/ 463126 w 675500"/>
                <a:gd name="connsiteY17" fmla="*/ 770743 h 978279"/>
                <a:gd name="connsiteX18" fmla="*/ 507002 w 675500"/>
                <a:gd name="connsiteY18" fmla="*/ 639347 h 978279"/>
                <a:gd name="connsiteX19" fmla="*/ 463126 w 675500"/>
                <a:gd name="connsiteY19" fmla="*/ 507950 h 978279"/>
                <a:gd name="connsiteX20" fmla="*/ 346769 w 675500"/>
                <a:gd name="connsiteY20" fmla="*/ 459065 h 978279"/>
                <a:gd name="connsiteX21" fmla="*/ 230412 w 675500"/>
                <a:gd name="connsiteY21" fmla="*/ 507314 h 978279"/>
                <a:gd name="connsiteX22" fmla="*/ 187807 w 675500"/>
                <a:gd name="connsiteY22" fmla="*/ 640615 h 978279"/>
                <a:gd name="connsiteX23" fmla="*/ 230412 w 675500"/>
                <a:gd name="connsiteY23" fmla="*/ 772011 h 978279"/>
                <a:gd name="connsiteX24" fmla="*/ 346769 w 675500"/>
                <a:gd name="connsiteY24" fmla="*/ 820892 h 97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5500" h="978279">
                  <a:moveTo>
                    <a:pt x="507005" y="959276"/>
                  </a:moveTo>
                  <a:lnTo>
                    <a:pt x="507005" y="862790"/>
                  </a:lnTo>
                  <a:lnTo>
                    <a:pt x="499378" y="862790"/>
                  </a:lnTo>
                  <a:cubicBezTo>
                    <a:pt x="480441" y="897787"/>
                    <a:pt x="451426" y="926310"/>
                    <a:pt x="416082" y="944675"/>
                  </a:cubicBezTo>
                  <a:cubicBezTo>
                    <a:pt x="377500" y="964973"/>
                    <a:pt x="334415" y="975235"/>
                    <a:pt x="290809" y="974510"/>
                  </a:cubicBezTo>
                  <a:cubicBezTo>
                    <a:pt x="238137" y="975689"/>
                    <a:pt x="186318" y="961096"/>
                    <a:pt x="142028" y="932612"/>
                  </a:cubicBezTo>
                  <a:cubicBezTo>
                    <a:pt x="98608" y="903505"/>
                    <a:pt x="64241" y="862820"/>
                    <a:pt x="42835" y="815182"/>
                  </a:cubicBezTo>
                  <a:cubicBezTo>
                    <a:pt x="18063" y="759928"/>
                    <a:pt x="5901" y="699869"/>
                    <a:pt x="7228" y="639348"/>
                  </a:cubicBezTo>
                  <a:cubicBezTo>
                    <a:pt x="5866" y="579095"/>
                    <a:pt x="17803" y="519280"/>
                    <a:pt x="42192" y="464149"/>
                  </a:cubicBezTo>
                  <a:cubicBezTo>
                    <a:pt x="63467" y="416597"/>
                    <a:pt x="97875" y="376080"/>
                    <a:pt x="141384" y="347345"/>
                  </a:cubicBezTo>
                  <a:cubicBezTo>
                    <a:pt x="222369" y="297779"/>
                    <a:pt x="322789" y="291827"/>
                    <a:pt x="409081" y="331478"/>
                  </a:cubicBezTo>
                  <a:cubicBezTo>
                    <a:pt x="442349" y="346798"/>
                    <a:pt x="470576" y="371234"/>
                    <a:pt x="490477" y="401943"/>
                  </a:cubicBezTo>
                  <a:lnTo>
                    <a:pt x="499375" y="401943"/>
                  </a:lnTo>
                  <a:lnTo>
                    <a:pt x="499375" y="7111"/>
                  </a:lnTo>
                  <a:lnTo>
                    <a:pt x="677425" y="7111"/>
                  </a:lnTo>
                  <a:lnTo>
                    <a:pt x="677425" y="959272"/>
                  </a:lnTo>
                  <a:close/>
                  <a:moveTo>
                    <a:pt x="346769" y="820892"/>
                  </a:moveTo>
                  <a:cubicBezTo>
                    <a:pt x="391157" y="822608"/>
                    <a:pt x="433936" y="804170"/>
                    <a:pt x="463126" y="770743"/>
                  </a:cubicBezTo>
                  <a:cubicBezTo>
                    <a:pt x="492376" y="737320"/>
                    <a:pt x="507002" y="693521"/>
                    <a:pt x="507002" y="639347"/>
                  </a:cubicBezTo>
                  <a:cubicBezTo>
                    <a:pt x="507002" y="584336"/>
                    <a:pt x="492377" y="540537"/>
                    <a:pt x="463126" y="507950"/>
                  </a:cubicBezTo>
                  <a:cubicBezTo>
                    <a:pt x="433541" y="475208"/>
                    <a:pt x="390903" y="457294"/>
                    <a:pt x="346769" y="459065"/>
                  </a:cubicBezTo>
                  <a:cubicBezTo>
                    <a:pt x="297589" y="459065"/>
                    <a:pt x="258803" y="475148"/>
                    <a:pt x="230412" y="507314"/>
                  </a:cubicBezTo>
                  <a:cubicBezTo>
                    <a:pt x="201996" y="539484"/>
                    <a:pt x="187795" y="583917"/>
                    <a:pt x="187807" y="640615"/>
                  </a:cubicBezTo>
                  <a:cubicBezTo>
                    <a:pt x="187807" y="695639"/>
                    <a:pt x="202008" y="739438"/>
                    <a:pt x="230412" y="772011"/>
                  </a:cubicBezTo>
                  <a:cubicBezTo>
                    <a:pt x="258799" y="804606"/>
                    <a:pt x="297584" y="820900"/>
                    <a:pt x="346769" y="820892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7" name="Forma libre 16">
              <a:extLst>
                <a:ext uri="{FF2B5EF4-FFF2-40B4-BE49-F238E27FC236}">
                  <a16:creationId xmlns:a16="http://schemas.microsoft.com/office/drawing/2014/main" id="{6703D040-C94A-6745-9A6B-FDCF4792E0D0}"/>
                </a:ext>
              </a:extLst>
            </p:cNvPr>
            <p:cNvSpPr/>
            <p:nvPr/>
          </p:nvSpPr>
          <p:spPr>
            <a:xfrm>
              <a:off x="1126184" y="6189825"/>
              <a:ext cx="69418" cy="129752"/>
            </a:xfrm>
            <a:custGeom>
              <a:avLst/>
              <a:gdLst>
                <a:gd name="connsiteX0" fmla="*/ 211878 w 447162"/>
                <a:gd name="connsiteY0" fmla="*/ 834859 h 835811"/>
                <a:gd name="connsiteX1" fmla="*/ 142566 w 447162"/>
                <a:gd name="connsiteY1" fmla="*/ 689496 h 835811"/>
                <a:gd name="connsiteX2" fmla="*/ 119042 w 447162"/>
                <a:gd name="connsiteY2" fmla="*/ 503504 h 835811"/>
                <a:gd name="connsiteX3" fmla="*/ 119042 w 447162"/>
                <a:gd name="connsiteY3" fmla="*/ 344810 h 835811"/>
                <a:gd name="connsiteX4" fmla="*/ 7123 w 447162"/>
                <a:gd name="connsiteY4" fmla="*/ 344810 h 835811"/>
                <a:gd name="connsiteX5" fmla="*/ 7123 w 447162"/>
                <a:gd name="connsiteY5" fmla="*/ 196277 h 835811"/>
                <a:gd name="connsiteX6" fmla="*/ 119042 w 447162"/>
                <a:gd name="connsiteY6" fmla="*/ 196277 h 835811"/>
                <a:gd name="connsiteX7" fmla="*/ 119042 w 447162"/>
                <a:gd name="connsiteY7" fmla="*/ 7111 h 835811"/>
                <a:gd name="connsiteX8" fmla="*/ 294532 w 447162"/>
                <a:gd name="connsiteY8" fmla="*/ 7111 h 835811"/>
                <a:gd name="connsiteX9" fmla="*/ 294532 w 447162"/>
                <a:gd name="connsiteY9" fmla="*/ 196277 h 835811"/>
                <a:gd name="connsiteX10" fmla="*/ 444598 w 447162"/>
                <a:gd name="connsiteY10" fmla="*/ 196277 h 835811"/>
                <a:gd name="connsiteX11" fmla="*/ 419162 w 447162"/>
                <a:gd name="connsiteY11" fmla="*/ 344812 h 835811"/>
                <a:gd name="connsiteX12" fmla="*/ 294527 w 447162"/>
                <a:gd name="connsiteY12" fmla="*/ 344812 h 835811"/>
                <a:gd name="connsiteX13" fmla="*/ 294527 w 447162"/>
                <a:gd name="connsiteY13" fmla="*/ 489541 h 835811"/>
                <a:gd name="connsiteX14" fmla="*/ 324420 w 447162"/>
                <a:gd name="connsiteY14" fmla="*/ 677436 h 835811"/>
                <a:gd name="connsiteX15" fmla="*/ 407716 w 447162"/>
                <a:gd name="connsiteY15" fmla="*/ 825971 h 835811"/>
                <a:gd name="connsiteX16" fmla="*/ 407716 w 447162"/>
                <a:gd name="connsiteY16" fmla="*/ 834861 h 83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162" h="835811">
                  <a:moveTo>
                    <a:pt x="211878" y="834859"/>
                  </a:moveTo>
                  <a:cubicBezTo>
                    <a:pt x="180508" y="790782"/>
                    <a:pt x="157054" y="741595"/>
                    <a:pt x="142566" y="689496"/>
                  </a:cubicBezTo>
                  <a:cubicBezTo>
                    <a:pt x="126095" y="628893"/>
                    <a:pt x="118178" y="566292"/>
                    <a:pt x="119042" y="503504"/>
                  </a:cubicBezTo>
                  <a:lnTo>
                    <a:pt x="119042" y="344810"/>
                  </a:lnTo>
                  <a:lnTo>
                    <a:pt x="7123" y="344810"/>
                  </a:lnTo>
                  <a:lnTo>
                    <a:pt x="7123" y="196277"/>
                  </a:lnTo>
                  <a:lnTo>
                    <a:pt x="119042" y="196277"/>
                  </a:lnTo>
                  <a:lnTo>
                    <a:pt x="119042" y="7111"/>
                  </a:lnTo>
                  <a:lnTo>
                    <a:pt x="294532" y="7111"/>
                  </a:lnTo>
                  <a:lnTo>
                    <a:pt x="294532" y="196277"/>
                  </a:lnTo>
                  <a:lnTo>
                    <a:pt x="444598" y="196277"/>
                  </a:lnTo>
                  <a:lnTo>
                    <a:pt x="419162" y="344812"/>
                  </a:lnTo>
                  <a:lnTo>
                    <a:pt x="294527" y="344812"/>
                  </a:lnTo>
                  <a:lnTo>
                    <a:pt x="294527" y="489541"/>
                  </a:lnTo>
                  <a:cubicBezTo>
                    <a:pt x="293206" y="553450"/>
                    <a:pt x="303329" y="617081"/>
                    <a:pt x="324420" y="677436"/>
                  </a:cubicBezTo>
                  <a:cubicBezTo>
                    <a:pt x="344422" y="730905"/>
                    <a:pt x="372513" y="780998"/>
                    <a:pt x="407716" y="825971"/>
                  </a:cubicBezTo>
                  <a:lnTo>
                    <a:pt x="407716" y="834861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8" name="Forma libre 17">
              <a:extLst>
                <a:ext uri="{FF2B5EF4-FFF2-40B4-BE49-F238E27FC236}">
                  <a16:creationId xmlns:a16="http://schemas.microsoft.com/office/drawing/2014/main" id="{FB2EDBA0-0F7B-9F4A-BF69-CAFA51E954C6}"/>
                </a:ext>
              </a:extLst>
            </p:cNvPr>
            <p:cNvSpPr/>
            <p:nvPr/>
          </p:nvSpPr>
          <p:spPr>
            <a:xfrm>
              <a:off x="713181" y="6358863"/>
              <a:ext cx="193483" cy="148920"/>
            </a:xfrm>
            <a:custGeom>
              <a:avLst/>
              <a:gdLst>
                <a:gd name="connsiteX0" fmla="*/ 458575 w 1246345"/>
                <a:gd name="connsiteY0" fmla="*/ 959276 h 959284"/>
                <a:gd name="connsiteX1" fmla="*/ 242393 w 1246345"/>
                <a:gd name="connsiteY1" fmla="*/ 959276 h 959284"/>
                <a:gd name="connsiteX2" fmla="*/ 173715 w 1246345"/>
                <a:gd name="connsiteY2" fmla="*/ 783444 h 959284"/>
                <a:gd name="connsiteX3" fmla="*/ 102502 w 1246345"/>
                <a:gd name="connsiteY3" fmla="*/ 550478 h 959284"/>
                <a:gd name="connsiteX4" fmla="*/ 42730 w 1246345"/>
                <a:gd name="connsiteY4" fmla="*/ 283236 h 959284"/>
                <a:gd name="connsiteX5" fmla="*/ 7123 w 1246345"/>
                <a:gd name="connsiteY5" fmla="*/ 7111 h 959284"/>
                <a:gd name="connsiteX6" fmla="*/ 200424 w 1246345"/>
                <a:gd name="connsiteY6" fmla="*/ 7111 h 959284"/>
                <a:gd name="connsiteX7" fmla="*/ 234124 w 1246345"/>
                <a:gd name="connsiteY7" fmla="*/ 271174 h 959284"/>
                <a:gd name="connsiteX8" fmla="*/ 289447 w 1246345"/>
                <a:gd name="connsiteY8" fmla="*/ 538416 h 959284"/>
                <a:gd name="connsiteX9" fmla="*/ 355570 w 1246345"/>
                <a:gd name="connsiteY9" fmla="*/ 777726 h 959284"/>
                <a:gd name="connsiteX10" fmla="*/ 364483 w 1246345"/>
                <a:gd name="connsiteY10" fmla="*/ 777726 h 959284"/>
                <a:gd name="connsiteX11" fmla="*/ 557783 w 1246345"/>
                <a:gd name="connsiteY11" fmla="*/ 132797 h 959284"/>
                <a:gd name="connsiteX12" fmla="*/ 700209 w 1246345"/>
                <a:gd name="connsiteY12" fmla="*/ 132797 h 959284"/>
                <a:gd name="connsiteX13" fmla="*/ 893510 w 1246345"/>
                <a:gd name="connsiteY13" fmla="*/ 777726 h 959284"/>
                <a:gd name="connsiteX14" fmla="*/ 902423 w 1246345"/>
                <a:gd name="connsiteY14" fmla="*/ 777726 h 959284"/>
                <a:gd name="connsiteX15" fmla="*/ 967265 w 1246345"/>
                <a:gd name="connsiteY15" fmla="*/ 538416 h 959284"/>
                <a:gd name="connsiteX16" fmla="*/ 1020683 w 1246345"/>
                <a:gd name="connsiteY16" fmla="*/ 271174 h 959284"/>
                <a:gd name="connsiteX17" fmla="*/ 1053762 w 1246345"/>
                <a:gd name="connsiteY17" fmla="*/ 7111 h 959284"/>
                <a:gd name="connsiteX18" fmla="*/ 1244519 w 1246345"/>
                <a:gd name="connsiteY18" fmla="*/ 7111 h 959284"/>
                <a:gd name="connsiteX19" fmla="*/ 1208897 w 1246345"/>
                <a:gd name="connsiteY19" fmla="*/ 283236 h 959284"/>
                <a:gd name="connsiteX20" fmla="*/ 1149140 w 1246345"/>
                <a:gd name="connsiteY20" fmla="*/ 550478 h 959284"/>
                <a:gd name="connsiteX21" fmla="*/ 1077926 w 1246345"/>
                <a:gd name="connsiteY21" fmla="*/ 783444 h 959284"/>
                <a:gd name="connsiteX22" fmla="*/ 1009227 w 1246345"/>
                <a:gd name="connsiteY22" fmla="*/ 959276 h 959284"/>
                <a:gd name="connsiteX23" fmla="*/ 793044 w 1246345"/>
                <a:gd name="connsiteY23" fmla="*/ 959276 h 959284"/>
                <a:gd name="connsiteX24" fmla="*/ 631537 w 1246345"/>
                <a:gd name="connsiteY24" fmla="*/ 423523 h 959284"/>
                <a:gd name="connsiteX25" fmla="*/ 622624 w 1246345"/>
                <a:gd name="connsiteY25" fmla="*/ 423523 h 959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46345" h="959284">
                  <a:moveTo>
                    <a:pt x="458575" y="959276"/>
                  </a:moveTo>
                  <a:lnTo>
                    <a:pt x="242393" y="959276"/>
                  </a:lnTo>
                  <a:cubicBezTo>
                    <a:pt x="221185" y="911886"/>
                    <a:pt x="198292" y="853275"/>
                    <a:pt x="173715" y="783444"/>
                  </a:cubicBezTo>
                  <a:cubicBezTo>
                    <a:pt x="149119" y="713621"/>
                    <a:pt x="125381" y="635966"/>
                    <a:pt x="102502" y="550478"/>
                  </a:cubicBezTo>
                  <a:cubicBezTo>
                    <a:pt x="79605" y="465005"/>
                    <a:pt x="59681" y="375924"/>
                    <a:pt x="42730" y="283236"/>
                  </a:cubicBezTo>
                  <a:cubicBezTo>
                    <a:pt x="25933" y="191895"/>
                    <a:pt x="14048" y="99721"/>
                    <a:pt x="7123" y="7111"/>
                  </a:cubicBezTo>
                  <a:lnTo>
                    <a:pt x="200424" y="7111"/>
                  </a:lnTo>
                  <a:cubicBezTo>
                    <a:pt x="207203" y="91754"/>
                    <a:pt x="218436" y="179774"/>
                    <a:pt x="234124" y="271174"/>
                  </a:cubicBezTo>
                  <a:cubicBezTo>
                    <a:pt x="249801" y="362583"/>
                    <a:pt x="268242" y="451664"/>
                    <a:pt x="289447" y="538416"/>
                  </a:cubicBezTo>
                  <a:cubicBezTo>
                    <a:pt x="310626" y="625187"/>
                    <a:pt x="332667" y="704957"/>
                    <a:pt x="355570" y="777726"/>
                  </a:cubicBezTo>
                  <a:lnTo>
                    <a:pt x="364483" y="777726"/>
                  </a:lnTo>
                  <a:lnTo>
                    <a:pt x="557783" y="132797"/>
                  </a:lnTo>
                  <a:lnTo>
                    <a:pt x="700209" y="132797"/>
                  </a:lnTo>
                  <a:lnTo>
                    <a:pt x="893510" y="777726"/>
                  </a:lnTo>
                  <a:lnTo>
                    <a:pt x="902423" y="777726"/>
                  </a:lnTo>
                  <a:cubicBezTo>
                    <a:pt x="925303" y="704942"/>
                    <a:pt x="946917" y="625172"/>
                    <a:pt x="967265" y="538416"/>
                  </a:cubicBezTo>
                  <a:cubicBezTo>
                    <a:pt x="987633" y="451674"/>
                    <a:pt x="1005439" y="362593"/>
                    <a:pt x="1020683" y="271174"/>
                  </a:cubicBezTo>
                  <a:cubicBezTo>
                    <a:pt x="1035936" y="179764"/>
                    <a:pt x="1046962" y="91744"/>
                    <a:pt x="1053762" y="7111"/>
                  </a:cubicBezTo>
                  <a:lnTo>
                    <a:pt x="1244519" y="7111"/>
                  </a:lnTo>
                  <a:cubicBezTo>
                    <a:pt x="1237560" y="99718"/>
                    <a:pt x="1225670" y="191890"/>
                    <a:pt x="1208897" y="283236"/>
                  </a:cubicBezTo>
                  <a:cubicBezTo>
                    <a:pt x="1191920" y="375914"/>
                    <a:pt x="1172001" y="464995"/>
                    <a:pt x="1149140" y="550478"/>
                  </a:cubicBezTo>
                  <a:cubicBezTo>
                    <a:pt x="1126229" y="635980"/>
                    <a:pt x="1102492" y="713635"/>
                    <a:pt x="1077926" y="783444"/>
                  </a:cubicBezTo>
                  <a:cubicBezTo>
                    <a:pt x="1053322" y="853266"/>
                    <a:pt x="1030422" y="911877"/>
                    <a:pt x="1009227" y="959276"/>
                  </a:cubicBezTo>
                  <a:lnTo>
                    <a:pt x="793044" y="959276"/>
                  </a:lnTo>
                  <a:lnTo>
                    <a:pt x="631537" y="423523"/>
                  </a:lnTo>
                  <a:lnTo>
                    <a:pt x="622624" y="423523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247C397F-10FF-2E46-9BCE-39BBD40C4E5F}"/>
                </a:ext>
              </a:extLst>
            </p:cNvPr>
            <p:cNvSpPr/>
            <p:nvPr/>
          </p:nvSpPr>
          <p:spPr>
            <a:xfrm>
              <a:off x="921847" y="6357681"/>
              <a:ext cx="36924" cy="150394"/>
            </a:xfrm>
            <a:custGeom>
              <a:avLst/>
              <a:gdLst>
                <a:gd name="connsiteX0" fmla="*/ 121637 w 237852"/>
                <a:gd name="connsiteY0" fmla="*/ 226745 h 968782"/>
                <a:gd name="connsiteX1" fmla="*/ 38983 w 237852"/>
                <a:gd name="connsiteY1" fmla="*/ 195006 h 968782"/>
                <a:gd name="connsiteX2" fmla="*/ 7191 w 237852"/>
                <a:gd name="connsiteY2" fmla="*/ 116286 h 968782"/>
                <a:gd name="connsiteX3" fmla="*/ 38983 w 237852"/>
                <a:gd name="connsiteY3" fmla="*/ 37580 h 968782"/>
                <a:gd name="connsiteX4" fmla="*/ 204305 w 237852"/>
                <a:gd name="connsiteY4" fmla="*/ 37580 h 968782"/>
                <a:gd name="connsiteX5" fmla="*/ 236098 w 237852"/>
                <a:gd name="connsiteY5" fmla="*/ 116286 h 968782"/>
                <a:gd name="connsiteX6" fmla="*/ 204305 w 237852"/>
                <a:gd name="connsiteY6" fmla="*/ 195006 h 968782"/>
                <a:gd name="connsiteX7" fmla="*/ 121637 w 237852"/>
                <a:gd name="connsiteY7" fmla="*/ 226745 h 968782"/>
                <a:gd name="connsiteX8" fmla="*/ 32628 w 237852"/>
                <a:gd name="connsiteY8" fmla="*/ 966889 h 968782"/>
                <a:gd name="connsiteX9" fmla="*/ 32628 w 237852"/>
                <a:gd name="connsiteY9" fmla="*/ 328306 h 968782"/>
                <a:gd name="connsiteX10" fmla="*/ 210660 w 237852"/>
                <a:gd name="connsiteY10" fmla="*/ 328306 h 968782"/>
                <a:gd name="connsiteX11" fmla="*/ 210660 w 237852"/>
                <a:gd name="connsiteY11" fmla="*/ 966889 h 96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7852" h="968782">
                  <a:moveTo>
                    <a:pt x="121637" y="226745"/>
                  </a:moveTo>
                  <a:cubicBezTo>
                    <a:pt x="90883" y="227977"/>
                    <a:pt x="60982" y="216495"/>
                    <a:pt x="38983" y="195006"/>
                  </a:cubicBezTo>
                  <a:cubicBezTo>
                    <a:pt x="17952" y="174274"/>
                    <a:pt x="6446" y="145783"/>
                    <a:pt x="7191" y="116286"/>
                  </a:cubicBezTo>
                  <a:cubicBezTo>
                    <a:pt x="6126" y="86737"/>
                    <a:pt x="17683" y="58126"/>
                    <a:pt x="38983" y="37580"/>
                  </a:cubicBezTo>
                  <a:cubicBezTo>
                    <a:pt x="86578" y="-3045"/>
                    <a:pt x="156711" y="-3045"/>
                    <a:pt x="204305" y="37580"/>
                  </a:cubicBezTo>
                  <a:cubicBezTo>
                    <a:pt x="225600" y="58130"/>
                    <a:pt x="237156" y="86738"/>
                    <a:pt x="236098" y="116286"/>
                  </a:cubicBezTo>
                  <a:cubicBezTo>
                    <a:pt x="236836" y="145782"/>
                    <a:pt x="225330" y="174270"/>
                    <a:pt x="204305" y="195006"/>
                  </a:cubicBezTo>
                  <a:cubicBezTo>
                    <a:pt x="182299" y="216493"/>
                    <a:pt x="152394" y="227974"/>
                    <a:pt x="121637" y="226745"/>
                  </a:cubicBezTo>
                  <a:close/>
                  <a:moveTo>
                    <a:pt x="32628" y="966889"/>
                  </a:moveTo>
                  <a:lnTo>
                    <a:pt x="32628" y="328306"/>
                  </a:lnTo>
                  <a:lnTo>
                    <a:pt x="210660" y="328306"/>
                  </a:lnTo>
                  <a:lnTo>
                    <a:pt x="210660" y="966889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 19">
              <a:extLst>
                <a:ext uri="{FF2B5EF4-FFF2-40B4-BE49-F238E27FC236}">
                  <a16:creationId xmlns:a16="http://schemas.microsoft.com/office/drawing/2014/main" id="{EF24802B-53FC-794C-AB8A-DE5C995C692F}"/>
                </a:ext>
              </a:extLst>
            </p:cNvPr>
            <p:cNvSpPr/>
            <p:nvPr/>
          </p:nvSpPr>
          <p:spPr>
            <a:xfrm>
              <a:off x="973366" y="6405169"/>
              <a:ext cx="98957" cy="104686"/>
            </a:xfrm>
            <a:custGeom>
              <a:avLst/>
              <a:gdLst>
                <a:gd name="connsiteX0" fmla="*/ 344231 w 637443"/>
                <a:gd name="connsiteY0" fmla="*/ 676214 h 674348"/>
                <a:gd name="connsiteX1" fmla="*/ 164285 w 637443"/>
                <a:gd name="connsiteY1" fmla="*/ 635593 h 674348"/>
                <a:gd name="connsiteX2" fmla="*/ 47928 w 637443"/>
                <a:gd name="connsiteY2" fmla="*/ 520072 h 674348"/>
                <a:gd name="connsiteX3" fmla="*/ 7222 w 637443"/>
                <a:gd name="connsiteY3" fmla="*/ 344867 h 674348"/>
                <a:gd name="connsiteX4" fmla="*/ 49827 w 637443"/>
                <a:gd name="connsiteY4" fmla="*/ 163958 h 674348"/>
                <a:gd name="connsiteX5" fmla="*/ 167458 w 637443"/>
                <a:gd name="connsiteY5" fmla="*/ 47799 h 674348"/>
                <a:gd name="connsiteX6" fmla="*/ 337879 w 637443"/>
                <a:gd name="connsiteY6" fmla="*/ 7164 h 674348"/>
                <a:gd name="connsiteX7" fmla="*/ 557887 w 637443"/>
                <a:gd name="connsiteY7" fmla="*/ 93499 h 674348"/>
                <a:gd name="connsiteX8" fmla="*/ 636727 w 637443"/>
                <a:gd name="connsiteY8" fmla="*/ 332181 h 674348"/>
                <a:gd name="connsiteX9" fmla="*/ 636727 w 637443"/>
                <a:gd name="connsiteY9" fmla="*/ 371533 h 674348"/>
                <a:gd name="connsiteX10" fmla="*/ 196710 w 637443"/>
                <a:gd name="connsiteY10" fmla="*/ 421037 h 674348"/>
                <a:gd name="connsiteX11" fmla="*/ 260295 w 637443"/>
                <a:gd name="connsiteY11" fmla="*/ 503564 h 674348"/>
                <a:gd name="connsiteX12" fmla="*/ 372214 w 637443"/>
                <a:gd name="connsiteY12" fmla="*/ 527688 h 674348"/>
                <a:gd name="connsiteX13" fmla="*/ 496844 w 637443"/>
                <a:gd name="connsiteY13" fmla="*/ 511177 h 674348"/>
                <a:gd name="connsiteX14" fmla="*/ 590951 w 637443"/>
                <a:gd name="connsiteY14" fmla="*/ 474362 h 674348"/>
                <a:gd name="connsiteX15" fmla="*/ 599850 w 637443"/>
                <a:gd name="connsiteY15" fmla="*/ 474362 h 674348"/>
                <a:gd name="connsiteX16" fmla="*/ 574412 w 637443"/>
                <a:gd name="connsiteY16" fmla="*/ 626707 h 674348"/>
                <a:gd name="connsiteX17" fmla="*/ 475220 w 637443"/>
                <a:gd name="connsiteY17" fmla="*/ 660984 h 674348"/>
                <a:gd name="connsiteX18" fmla="*/ 344231 w 637443"/>
                <a:gd name="connsiteY18" fmla="*/ 676214 h 674348"/>
                <a:gd name="connsiteX19" fmla="*/ 334063 w 637443"/>
                <a:gd name="connsiteY19" fmla="*/ 149358 h 674348"/>
                <a:gd name="connsiteX20" fmla="*/ 235497 w 637443"/>
                <a:gd name="connsiteY20" fmla="*/ 185545 h 674348"/>
                <a:gd name="connsiteX21" fmla="*/ 187806 w 637443"/>
                <a:gd name="connsiteY21" fmla="*/ 294078 h 674348"/>
                <a:gd name="connsiteX22" fmla="*/ 459961 w 637443"/>
                <a:gd name="connsiteY22" fmla="*/ 263608 h 674348"/>
                <a:gd name="connsiteX23" fmla="*/ 417984 w 637443"/>
                <a:gd name="connsiteY23" fmla="*/ 176647 h 674348"/>
                <a:gd name="connsiteX24" fmla="*/ 334065 w 637443"/>
                <a:gd name="connsiteY24" fmla="*/ 149358 h 67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443" h="674348">
                  <a:moveTo>
                    <a:pt x="344231" y="676214"/>
                  </a:moveTo>
                  <a:cubicBezTo>
                    <a:pt x="274698" y="676214"/>
                    <a:pt x="214716" y="662674"/>
                    <a:pt x="164285" y="635593"/>
                  </a:cubicBezTo>
                  <a:cubicBezTo>
                    <a:pt x="114837" y="609518"/>
                    <a:pt x="74319" y="569291"/>
                    <a:pt x="47928" y="520072"/>
                  </a:cubicBezTo>
                  <a:cubicBezTo>
                    <a:pt x="19801" y="466023"/>
                    <a:pt x="5799" y="405758"/>
                    <a:pt x="7222" y="344867"/>
                  </a:cubicBezTo>
                  <a:cubicBezTo>
                    <a:pt x="7222" y="274621"/>
                    <a:pt x="21424" y="214318"/>
                    <a:pt x="49827" y="163958"/>
                  </a:cubicBezTo>
                  <a:cubicBezTo>
                    <a:pt x="77051" y="114766"/>
                    <a:pt x="117889" y="74440"/>
                    <a:pt x="167458" y="47799"/>
                  </a:cubicBezTo>
                  <a:cubicBezTo>
                    <a:pt x="219921" y="20117"/>
                    <a:pt x="278547" y="6138"/>
                    <a:pt x="337879" y="7164"/>
                  </a:cubicBezTo>
                  <a:cubicBezTo>
                    <a:pt x="431986" y="7164"/>
                    <a:pt x="505322" y="35942"/>
                    <a:pt x="557887" y="93499"/>
                  </a:cubicBezTo>
                  <a:cubicBezTo>
                    <a:pt x="610443" y="151070"/>
                    <a:pt x="636723" y="230630"/>
                    <a:pt x="636727" y="332181"/>
                  </a:cubicBezTo>
                  <a:lnTo>
                    <a:pt x="636727" y="371533"/>
                  </a:lnTo>
                  <a:lnTo>
                    <a:pt x="196710" y="421037"/>
                  </a:lnTo>
                  <a:cubicBezTo>
                    <a:pt x="208570" y="459978"/>
                    <a:pt x="229766" y="487487"/>
                    <a:pt x="260295" y="503564"/>
                  </a:cubicBezTo>
                  <a:cubicBezTo>
                    <a:pt x="295069" y="520606"/>
                    <a:pt x="333494" y="528889"/>
                    <a:pt x="372214" y="527688"/>
                  </a:cubicBezTo>
                  <a:cubicBezTo>
                    <a:pt x="414300" y="527617"/>
                    <a:pt x="456196" y="522067"/>
                    <a:pt x="496844" y="511177"/>
                  </a:cubicBezTo>
                  <a:cubicBezTo>
                    <a:pt x="529862" y="503614"/>
                    <a:pt x="561576" y="491207"/>
                    <a:pt x="590951" y="474362"/>
                  </a:cubicBezTo>
                  <a:lnTo>
                    <a:pt x="599850" y="474362"/>
                  </a:lnTo>
                  <a:lnTo>
                    <a:pt x="574412" y="626707"/>
                  </a:lnTo>
                  <a:cubicBezTo>
                    <a:pt x="542884" y="642158"/>
                    <a:pt x="509569" y="653670"/>
                    <a:pt x="475220" y="660984"/>
                  </a:cubicBezTo>
                  <a:cubicBezTo>
                    <a:pt x="432311" y="671197"/>
                    <a:pt x="388343" y="676309"/>
                    <a:pt x="344231" y="676214"/>
                  </a:cubicBezTo>
                  <a:close/>
                  <a:moveTo>
                    <a:pt x="334063" y="149358"/>
                  </a:moveTo>
                  <a:cubicBezTo>
                    <a:pt x="297724" y="148047"/>
                    <a:pt x="262325" y="161043"/>
                    <a:pt x="235497" y="185545"/>
                  </a:cubicBezTo>
                  <a:cubicBezTo>
                    <a:pt x="209618" y="209655"/>
                    <a:pt x="193721" y="245833"/>
                    <a:pt x="187806" y="294078"/>
                  </a:cubicBezTo>
                  <a:lnTo>
                    <a:pt x="459961" y="263608"/>
                  </a:lnTo>
                  <a:cubicBezTo>
                    <a:pt x="454015" y="223847"/>
                    <a:pt x="440023" y="194860"/>
                    <a:pt x="417984" y="176647"/>
                  </a:cubicBezTo>
                  <a:cubicBezTo>
                    <a:pt x="394163" y="157857"/>
                    <a:pt x="364402" y="148179"/>
                    <a:pt x="334065" y="149358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1" name="Forma libre 20">
              <a:extLst>
                <a:ext uri="{FF2B5EF4-FFF2-40B4-BE49-F238E27FC236}">
                  <a16:creationId xmlns:a16="http://schemas.microsoft.com/office/drawing/2014/main" id="{9D95EAAE-CBD5-8C4F-9B7A-B192F67659D2}"/>
                </a:ext>
              </a:extLst>
            </p:cNvPr>
            <p:cNvSpPr/>
            <p:nvPr/>
          </p:nvSpPr>
          <p:spPr>
            <a:xfrm>
              <a:off x="1090256" y="6405167"/>
              <a:ext cx="97480" cy="103212"/>
            </a:xfrm>
            <a:custGeom>
              <a:avLst/>
              <a:gdLst>
                <a:gd name="connsiteX0" fmla="*/ 7123 w 627929"/>
                <a:gd name="connsiteY0" fmla="*/ 660997 h 664850"/>
                <a:gd name="connsiteX1" fmla="*/ 7123 w 627929"/>
                <a:gd name="connsiteY1" fmla="*/ 22414 h 664850"/>
                <a:gd name="connsiteX2" fmla="*/ 168631 w 627929"/>
                <a:gd name="connsiteY2" fmla="*/ 22414 h 664850"/>
                <a:gd name="connsiteX3" fmla="*/ 168631 w 627929"/>
                <a:gd name="connsiteY3" fmla="*/ 130320 h 664850"/>
                <a:gd name="connsiteX4" fmla="*/ 176257 w 627929"/>
                <a:gd name="connsiteY4" fmla="*/ 130320 h 664850"/>
                <a:gd name="connsiteX5" fmla="*/ 255740 w 627929"/>
                <a:gd name="connsiteY5" fmla="*/ 40821 h 664850"/>
                <a:gd name="connsiteX6" fmla="*/ 384826 w 627929"/>
                <a:gd name="connsiteY6" fmla="*/ 7172 h 664850"/>
                <a:gd name="connsiteX7" fmla="*/ 560959 w 627929"/>
                <a:gd name="connsiteY7" fmla="*/ 81445 h 664850"/>
                <a:gd name="connsiteX8" fmla="*/ 625174 w 627929"/>
                <a:gd name="connsiteY8" fmla="*/ 287747 h 664850"/>
                <a:gd name="connsiteX9" fmla="*/ 625174 w 627929"/>
                <a:gd name="connsiteY9" fmla="*/ 660999 h 664850"/>
                <a:gd name="connsiteX10" fmla="*/ 447127 w 627929"/>
                <a:gd name="connsiteY10" fmla="*/ 660999 h 664850"/>
                <a:gd name="connsiteX11" fmla="*/ 447127 w 627929"/>
                <a:gd name="connsiteY11" fmla="*/ 310601 h 664850"/>
                <a:gd name="connsiteX12" fmla="*/ 323782 w 627929"/>
                <a:gd name="connsiteY12" fmla="*/ 160790 h 664850"/>
                <a:gd name="connsiteX13" fmla="*/ 223304 w 627929"/>
                <a:gd name="connsiteY13" fmla="*/ 205233 h 664850"/>
                <a:gd name="connsiteX14" fmla="*/ 185153 w 627929"/>
                <a:gd name="connsiteY14" fmla="*/ 323291 h 664850"/>
                <a:gd name="connsiteX15" fmla="*/ 185153 w 627929"/>
                <a:gd name="connsiteY15" fmla="*/ 660997 h 66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7929" h="664850">
                  <a:moveTo>
                    <a:pt x="7123" y="660997"/>
                  </a:moveTo>
                  <a:lnTo>
                    <a:pt x="7123" y="22414"/>
                  </a:lnTo>
                  <a:lnTo>
                    <a:pt x="168631" y="22414"/>
                  </a:lnTo>
                  <a:lnTo>
                    <a:pt x="168631" y="130320"/>
                  </a:lnTo>
                  <a:lnTo>
                    <a:pt x="176257" y="130320"/>
                  </a:lnTo>
                  <a:cubicBezTo>
                    <a:pt x="192586" y="92835"/>
                    <a:pt x="220418" y="61496"/>
                    <a:pt x="255740" y="40821"/>
                  </a:cubicBezTo>
                  <a:cubicBezTo>
                    <a:pt x="294787" y="17815"/>
                    <a:pt x="339497" y="6160"/>
                    <a:pt x="384826" y="7172"/>
                  </a:cubicBezTo>
                  <a:cubicBezTo>
                    <a:pt x="459416" y="7172"/>
                    <a:pt x="518127" y="31930"/>
                    <a:pt x="560959" y="81445"/>
                  </a:cubicBezTo>
                  <a:cubicBezTo>
                    <a:pt x="603754" y="130964"/>
                    <a:pt x="625159" y="199731"/>
                    <a:pt x="625174" y="287747"/>
                  </a:cubicBezTo>
                  <a:lnTo>
                    <a:pt x="625174" y="660999"/>
                  </a:lnTo>
                  <a:lnTo>
                    <a:pt x="447127" y="660999"/>
                  </a:lnTo>
                  <a:lnTo>
                    <a:pt x="447127" y="310601"/>
                  </a:lnTo>
                  <a:cubicBezTo>
                    <a:pt x="447127" y="210747"/>
                    <a:pt x="406012" y="160810"/>
                    <a:pt x="323782" y="160790"/>
                  </a:cubicBezTo>
                  <a:cubicBezTo>
                    <a:pt x="285238" y="159456"/>
                    <a:pt x="248209" y="175835"/>
                    <a:pt x="223304" y="205233"/>
                  </a:cubicBezTo>
                  <a:cubicBezTo>
                    <a:pt x="197882" y="234856"/>
                    <a:pt x="185164" y="274209"/>
                    <a:pt x="185153" y="323291"/>
                  </a:cubicBezTo>
                  <a:lnTo>
                    <a:pt x="185153" y="660997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1000A08-2FE2-6341-B615-258F5EFBD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4" y="621857"/>
            <a:ext cx="5399088" cy="23617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de-AT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81568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6058653-407E-FF46-A69C-FC0A27F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33375"/>
            <a:ext cx="11522075" cy="2361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AT" noProof="0" dirty="0"/>
              <a:t>Titel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8769EE-E4E2-D647-A115-4BF3F3A5A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2" y="2042668"/>
            <a:ext cx="8640000" cy="2730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de-AT" noProof="0" dirty="0"/>
              <a:t>Text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25B5E2-BB0A-C542-ADC1-C61BC59D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2494" y="6341416"/>
            <a:ext cx="7382468" cy="1832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300" b="0" i="0">
                <a:solidFill>
                  <a:schemeClr val="tx1"/>
                </a:solidFill>
                <a:latin typeface="Wiener Melange" panose="020B0502020209020204" pitchFamily="34" charset="0"/>
              </a:defRPr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81ED70-29CE-D847-AC62-7DDC39FF4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4264" y="6341416"/>
            <a:ext cx="857536" cy="1682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300" b="0" i="0">
                <a:solidFill>
                  <a:schemeClr val="tx1"/>
                </a:solidFill>
                <a:latin typeface="Wiener Melange" panose="020B0502020209020204" pitchFamily="34" charset="0"/>
              </a:defRPr>
            </a:lvl1pPr>
          </a:lstStyle>
          <a:p>
            <a:fld id="{6DD58E23-04B3-3D49-B751-244912192C4F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8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0" i="0" kern="1200">
          <a:solidFill>
            <a:schemeClr val="tx1"/>
          </a:solidFill>
          <a:latin typeface="Wiener Melange Extra Bold" panose="020B0502020209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3400" b="0" i="0" kern="1200">
          <a:solidFill>
            <a:schemeClr val="tx1"/>
          </a:solidFill>
          <a:latin typeface="Wiener Melange" panose="020B0502020209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6058653-407E-FF46-A69C-FC0A27F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33375"/>
            <a:ext cx="11522075" cy="2361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AT" noProof="0" dirty="0"/>
              <a:t>Titel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8769EE-E4E2-D647-A115-4BF3F3A5A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2" y="2042668"/>
            <a:ext cx="8640000" cy="2730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de-AT" noProof="0" dirty="0"/>
              <a:t>Text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25B5E2-BB0A-C542-ADC1-C61BC59D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2494" y="6341416"/>
            <a:ext cx="7382468" cy="1832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300" b="0" i="0">
                <a:solidFill>
                  <a:schemeClr val="tx1"/>
                </a:solidFill>
                <a:latin typeface="Wiener Melange" panose="020B0502020209020204" pitchFamily="34" charset="0"/>
              </a:defRPr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81ED70-29CE-D847-AC62-7DDC39FF4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4264" y="6341416"/>
            <a:ext cx="857536" cy="1682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300" b="0" i="0">
                <a:solidFill>
                  <a:schemeClr val="tx1"/>
                </a:solidFill>
                <a:latin typeface="Wiener Melange" panose="020B0502020209020204" pitchFamily="34" charset="0"/>
              </a:defRPr>
            </a:lvl1pPr>
          </a:lstStyle>
          <a:p>
            <a:fld id="{6DD58E23-04B3-3D49-B751-244912192C4F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279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1" r:id="rId3"/>
    <p:sldLayoutId id="2147483721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0" i="0" kern="1200">
          <a:solidFill>
            <a:schemeClr val="tx1"/>
          </a:solidFill>
          <a:latin typeface="Wiener Melange Extra Bold" panose="020B0502020209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3400" b="0" i="0" kern="1200">
          <a:solidFill>
            <a:schemeClr val="tx1"/>
          </a:solidFill>
          <a:latin typeface="Wiener Melange" panose="020B0502020209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6058653-407E-FF46-A69C-FC0A27F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33375"/>
            <a:ext cx="11522075" cy="2361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AT" noProof="0" dirty="0"/>
              <a:t>Titel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8769EE-E4E2-D647-A115-4BF3F3A5A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2" y="2042668"/>
            <a:ext cx="8640000" cy="2730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de-AT" noProof="0" dirty="0"/>
              <a:t>Text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25B5E2-BB0A-C542-ADC1-C61BC59D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2494" y="6341416"/>
            <a:ext cx="7382468" cy="1832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300" b="0" i="0">
                <a:solidFill>
                  <a:schemeClr val="tx1"/>
                </a:solidFill>
                <a:latin typeface="Wiener Melange" panose="020B0502020209020204" pitchFamily="34" charset="0"/>
              </a:defRPr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81ED70-29CE-D847-AC62-7DDC39FF4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4264" y="6341416"/>
            <a:ext cx="857536" cy="1682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300" b="0" i="0">
                <a:solidFill>
                  <a:schemeClr val="tx1"/>
                </a:solidFill>
                <a:latin typeface="Wiener Melange" panose="020B0502020209020204" pitchFamily="34" charset="0"/>
              </a:defRPr>
            </a:lvl1pPr>
          </a:lstStyle>
          <a:p>
            <a:fld id="{6DD58E23-04B3-3D49-B751-244912192C4F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6536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8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0" i="0" kern="1200">
          <a:solidFill>
            <a:schemeClr val="tx1"/>
          </a:solidFill>
          <a:latin typeface="Wiener Melange Extra Bold" panose="020B0502020209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3400" b="0" i="0" kern="1200">
          <a:solidFill>
            <a:schemeClr val="tx1"/>
          </a:solidFill>
          <a:latin typeface="Wiener Melange" panose="020B0502020209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6058653-407E-FF46-A69C-FC0A27F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33375"/>
            <a:ext cx="11522075" cy="2361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AT" noProof="0" dirty="0"/>
              <a:t>Titel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8769EE-E4E2-D647-A115-4BF3F3A5A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2" y="2042668"/>
            <a:ext cx="8640000" cy="2730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de-AT" noProof="0" dirty="0"/>
              <a:t>Text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25B5E2-BB0A-C542-ADC1-C61BC59D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2494" y="6341416"/>
            <a:ext cx="7382468" cy="1832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300" b="0" i="0">
                <a:solidFill>
                  <a:schemeClr val="tx1"/>
                </a:solidFill>
                <a:latin typeface="Wiener Melange" panose="020B0502020209020204" pitchFamily="34" charset="0"/>
              </a:defRPr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81ED70-29CE-D847-AC62-7DDC39FF4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4264" y="6341416"/>
            <a:ext cx="857536" cy="1682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300" b="0" i="0">
                <a:solidFill>
                  <a:schemeClr val="tx1"/>
                </a:solidFill>
                <a:latin typeface="Wiener Melange" panose="020B0502020209020204" pitchFamily="34" charset="0"/>
              </a:defRPr>
            </a:lvl1pPr>
          </a:lstStyle>
          <a:p>
            <a:fld id="{6DD58E23-04B3-3D49-B751-244912192C4F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256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0" i="0" kern="1200">
          <a:solidFill>
            <a:schemeClr val="tx1"/>
          </a:solidFill>
          <a:latin typeface="Wiener Melange Extra Bold" panose="020B0502020209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3400" b="0" i="0" kern="1200">
          <a:solidFill>
            <a:schemeClr val="tx1"/>
          </a:solidFill>
          <a:latin typeface="Wiener Melange" panose="020B0502020209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6058653-407E-FF46-A69C-FC0A27F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33375"/>
            <a:ext cx="11522075" cy="2361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AT" noProof="0" dirty="0"/>
              <a:t>Titel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8769EE-E4E2-D647-A115-4BF3F3A5A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2" y="2042668"/>
            <a:ext cx="8640000" cy="2730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de-AT" noProof="0" dirty="0"/>
              <a:t>Text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25B5E2-BB0A-C542-ADC1-C61BC59D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2494" y="6341416"/>
            <a:ext cx="7382468" cy="1832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300" b="0" i="0">
                <a:solidFill>
                  <a:schemeClr val="tx1"/>
                </a:solidFill>
                <a:latin typeface="Wiener Melange" panose="020B0502020209020204" pitchFamily="34" charset="0"/>
              </a:defRPr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81ED70-29CE-D847-AC62-7DDC39FF4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4264" y="6341416"/>
            <a:ext cx="857536" cy="1682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300" b="0" i="0">
                <a:solidFill>
                  <a:schemeClr val="tx1"/>
                </a:solidFill>
                <a:latin typeface="Wiener Melange" panose="020B0502020209020204" pitchFamily="34" charset="0"/>
              </a:defRPr>
            </a:lvl1pPr>
          </a:lstStyle>
          <a:p>
            <a:fld id="{6DD58E23-04B3-3D49-B751-244912192C4F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4354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0" i="0" kern="1200">
          <a:solidFill>
            <a:schemeClr val="tx1"/>
          </a:solidFill>
          <a:latin typeface="Wiener Melange Extra Bold" panose="020B0502020209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3400" b="0" i="0" kern="1200">
          <a:solidFill>
            <a:schemeClr val="tx1"/>
          </a:solidFill>
          <a:latin typeface="Wiener Melange" panose="020B0502020209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6058653-407E-FF46-A69C-FC0A27F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33375"/>
            <a:ext cx="11522075" cy="2361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AT" noProof="0" dirty="0"/>
              <a:t>Titel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8769EE-E4E2-D647-A115-4BF3F3A5A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2" y="2042668"/>
            <a:ext cx="8640000" cy="2730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de-AT" noProof="0" dirty="0"/>
              <a:t>Text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25B5E2-BB0A-C542-ADC1-C61BC59D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2494" y="6341416"/>
            <a:ext cx="7382468" cy="1832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300" b="0" i="0">
                <a:solidFill>
                  <a:schemeClr val="tx1"/>
                </a:solidFill>
                <a:latin typeface="Wiener Melange" panose="020B0502020209020204" pitchFamily="34" charset="0"/>
              </a:defRPr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81ED70-29CE-D847-AC62-7DDC39FF4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4264" y="6341416"/>
            <a:ext cx="857536" cy="1682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300" b="0" i="0">
                <a:solidFill>
                  <a:schemeClr val="tx1"/>
                </a:solidFill>
                <a:latin typeface="Wiener Melange" panose="020B0502020209020204" pitchFamily="34" charset="0"/>
              </a:defRPr>
            </a:lvl1pPr>
          </a:lstStyle>
          <a:p>
            <a:fld id="{6DD58E23-04B3-3D49-B751-244912192C4F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6124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28" r:id="rId2"/>
    <p:sldLayoutId id="2147483699" r:id="rId3"/>
    <p:sldLayoutId id="2147483700" r:id="rId4"/>
    <p:sldLayoutId id="2147483701" r:id="rId5"/>
    <p:sldLayoutId id="2147483726" r:id="rId6"/>
    <p:sldLayoutId id="2147483730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0" i="0" kern="1200">
          <a:solidFill>
            <a:schemeClr val="tx1"/>
          </a:solidFill>
          <a:latin typeface="Wiener Melange Extra Bold" panose="020B0502020209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3400" b="0" i="0" kern="1200">
          <a:solidFill>
            <a:schemeClr val="tx1"/>
          </a:solidFill>
          <a:latin typeface="Wiener Melange" panose="020B0502020209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6058653-407E-FF46-A69C-FC0A27F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33375"/>
            <a:ext cx="11522075" cy="2361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AT" noProof="0" dirty="0"/>
              <a:t>Titel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8769EE-E4E2-D647-A115-4BF3F3A5A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2" y="2042668"/>
            <a:ext cx="8640000" cy="2730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r>
              <a:rPr lang="de-AT" noProof="0" dirty="0"/>
              <a:t>Text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25B5E2-BB0A-C542-ADC1-C61BC59D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2494" y="6341416"/>
            <a:ext cx="7382468" cy="18320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300" b="0" i="0">
                <a:solidFill>
                  <a:schemeClr val="tx1"/>
                </a:solidFill>
                <a:latin typeface="Wiener Melange" panose="020B0502020209020204" pitchFamily="34" charset="0"/>
              </a:defRPr>
            </a:lvl1pPr>
          </a:lstStyle>
          <a:p>
            <a:r>
              <a:rPr lang="de-AT" noProof="0" dirty="0"/>
              <a:t>Titel der Präsentation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81ED70-29CE-D847-AC62-7DDC39FF4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4264" y="6341416"/>
            <a:ext cx="857536" cy="1682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300" b="0" i="0">
                <a:solidFill>
                  <a:schemeClr val="tx1"/>
                </a:solidFill>
                <a:latin typeface="Wiener Melange" panose="020B0502020209020204" pitchFamily="34" charset="0"/>
              </a:defRPr>
            </a:lvl1pPr>
          </a:lstStyle>
          <a:p>
            <a:fld id="{6DD58E23-04B3-3D49-B751-244912192C4F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108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0" i="0" kern="1200">
          <a:solidFill>
            <a:schemeClr val="tx1"/>
          </a:solidFill>
          <a:latin typeface="Wiener Melange Extra Bold" panose="020B0502020209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3400" b="0" i="0" kern="1200">
          <a:solidFill>
            <a:schemeClr val="tx1"/>
          </a:solidFill>
          <a:latin typeface="Wiener Melange" panose="020B0502020209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6058653-407E-FF46-A69C-FC0A27FE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33375"/>
            <a:ext cx="11522075" cy="23617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AT" noProof="0" dirty="0"/>
              <a:t>Seitentitel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8769EE-E4E2-D647-A115-4BF3F3A5A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2" y="2042668"/>
            <a:ext cx="8640000" cy="27305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endParaRPr lang="de-AT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25B5E2-BB0A-C542-ADC1-C61BC59D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63779" y="6341416"/>
            <a:ext cx="7968343" cy="1682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300" b="0" i="0">
                <a:solidFill>
                  <a:schemeClr val="tx1"/>
                </a:solidFill>
                <a:latin typeface="AmpleSoft Pro" panose="02000000000000000000" pitchFamily="2" charset="77"/>
              </a:defRPr>
            </a:lvl1pPr>
          </a:lstStyle>
          <a:p>
            <a:r>
              <a:rPr lang="de-AT"/>
              <a:t>Titel der Präsentation</a:t>
            </a:r>
            <a:endParaRPr lang="de-AT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81ED70-29CE-D847-AC62-7DDC39FF4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4264" y="6341416"/>
            <a:ext cx="857536" cy="1682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300" b="0" i="0">
                <a:solidFill>
                  <a:schemeClr val="tx1"/>
                </a:solidFill>
                <a:latin typeface="AmpleSoft Pro" panose="02000000000000000000" pitchFamily="2" charset="77"/>
              </a:defRPr>
            </a:lvl1pPr>
          </a:lstStyle>
          <a:p>
            <a:fld id="{6DD58E23-04B3-3D49-B751-244912192C4F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9225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tx1"/>
          </a:solidFill>
          <a:latin typeface="AmpleSoft Pro" panose="02000000000000000000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3400" b="0" i="0" kern="1200">
          <a:solidFill>
            <a:schemeClr val="tx1"/>
          </a:solidFill>
          <a:latin typeface="AmpleSoft Pro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0">
          <p15:clr>
            <a:srgbClr val="F26B43"/>
          </p15:clr>
        </p15:guide>
        <p15:guide id="6" pos="211">
          <p15:clr>
            <a:srgbClr val="F26B43"/>
          </p15:clr>
        </p15:guide>
        <p15:guide id="7" pos="7469">
          <p15:clr>
            <a:srgbClr val="F26B43"/>
          </p15:clr>
        </p15:guide>
        <p15:guide id="8" orient="horz" pos="411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075C049-89CD-4410-B9B9-8503D8CA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F4F4ED-ABE0-4230-B990-D23B34822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192505-1E12-4638-9A8E-EA00EAA6F7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35EAD-0327-4ED7-AF5F-BB292E600AD1}" type="datetimeFigureOut">
              <a:rPr lang="de-DE" smtClean="0"/>
              <a:t>17.01.2025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E8EAE9-47BF-47F3-8173-5F59FAF5D6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27F093-03E5-4A0B-AC68-7FFC79753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877E7-B26D-489B-A8E9-45ED92AD55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68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klimafonds.gv.at/" TargetMode="External"/><Relationship Id="rId5" Type="http://schemas.openxmlformats.org/officeDocument/2006/relationships/hyperlink" Target="https://erneuerbare-energie.urbaninnovation.at/" TargetMode="External"/><Relationship Id="rId4" Type="http://schemas.openxmlformats.org/officeDocument/2006/relationships/hyperlink" Target="mailto:stoy@urbaninnovation.at" TargetMode="External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D36485B-B623-4CC8-AB5D-6B7BDD5FC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3" t="5255" r="2473" b="5255"/>
          <a:stretch/>
        </p:blipFill>
        <p:spPr>
          <a:xfrm>
            <a:off x="7447280" y="0"/>
            <a:ext cx="474472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9AF9E48-D7B8-485A-B1C4-11E4882353F6}"/>
              </a:ext>
            </a:extLst>
          </p:cNvPr>
          <p:cNvSpPr txBox="1"/>
          <p:nvPr/>
        </p:nvSpPr>
        <p:spPr>
          <a:xfrm>
            <a:off x="10117103" y="6434723"/>
            <a:ext cx="260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4C49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Natasha Macheiner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4C49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EF9F730-068A-4798-96D3-4FABB87B7E6B}"/>
              </a:ext>
            </a:extLst>
          </p:cNvPr>
          <p:cNvSpPr txBox="1"/>
          <p:nvPr/>
        </p:nvSpPr>
        <p:spPr>
          <a:xfrm>
            <a:off x="718459" y="1523538"/>
            <a:ext cx="6370158" cy="215443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 w="0"/>
                <a:solidFill>
                  <a:srgbClr val="4C4950"/>
                </a:solidFill>
                <a:effectLst/>
                <a:uLnTx/>
                <a:uFillTx/>
                <a:latin typeface="AmpleSoft Pro Medium" panose="02000000000000000000" charset="0"/>
              </a:rPr>
              <a:t>Energiegemeinschaften: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i="0" u="none" strike="noStrike" kern="1200" cap="none" spc="0" normalizeH="0" baseline="0" noProof="0" dirty="0">
                <a:ln w="0"/>
                <a:solidFill>
                  <a:srgbClr val="4C4950"/>
                </a:solidFill>
                <a:effectLst/>
                <a:uLnTx/>
                <a:uFillTx/>
                <a:latin typeface="AmpleSoft Pro ExtraLight" panose="02000000000000000000" pitchFamily="50" charset="0"/>
              </a:rPr>
              <a:t>Energiewende durch Gemeinschaft?</a:t>
            </a:r>
            <a:endParaRPr kumimoji="0" lang="de-DE" sz="4400" i="0" u="none" strike="noStrike" kern="1200" cap="none" spc="0" normalizeH="0" baseline="0" noProof="0" dirty="0">
              <a:ln w="0"/>
              <a:solidFill>
                <a:srgbClr val="4C4950"/>
              </a:solidFill>
              <a:effectLst/>
              <a:uLnTx/>
              <a:uFillTx/>
              <a:latin typeface="AmpleSoft Pro ExtraLight" panose="02000000000000000000" pitchFamily="50" charset="0"/>
            </a:endParaRPr>
          </a:p>
        </p:txBody>
      </p:sp>
      <p:pic>
        <p:nvPicPr>
          <p:cNvPr id="6" name="Grafik 5" descr="Ein Bild, das Schrift, Grafiken, Text, Logo enthält.&#10;&#10;Automatisch generierte Beschreibung">
            <a:extLst>
              <a:ext uri="{FF2B5EF4-FFF2-40B4-BE49-F238E27FC236}">
                <a16:creationId xmlns:a16="http://schemas.microsoft.com/office/drawing/2014/main" id="{3321AA7F-10F8-409C-AD39-1A488E9FA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66" y="3972958"/>
            <a:ext cx="5039536" cy="149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55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AD905EE-A141-43A6-A102-2E44F78C8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8" t="7033" r="3174" b="7033"/>
          <a:stretch/>
        </p:blipFill>
        <p:spPr>
          <a:xfrm>
            <a:off x="7210097" y="0"/>
            <a:ext cx="498190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13ED73-16E4-44C3-8771-E2AC604F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42" y="1163458"/>
            <a:ext cx="2270234" cy="313268"/>
          </a:xfrm>
        </p:spPr>
        <p:txBody>
          <a:bodyPr/>
          <a:lstStyle/>
          <a:p>
            <a:r>
              <a:rPr lang="de-DE" sz="3700" dirty="0"/>
              <a:t>Kontakt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C30D1D-4A19-44F4-ADEC-7F5052F17A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842" y="2526652"/>
            <a:ext cx="5797157" cy="3874771"/>
          </a:xfrm>
          <a:solidFill>
            <a:schemeClr val="bg2"/>
          </a:solidFill>
        </p:spPr>
        <p:txBody>
          <a:bodyPr vert="horz" lIns="0" tIns="0" rIns="0" bIns="0" rtlCol="0" anchor="t">
            <a:noAutofit/>
          </a:bodyPr>
          <a:lstStyle/>
          <a:p>
            <a:pPr marL="144000">
              <a:spcBef>
                <a:spcPts val="1200"/>
              </a:spcBef>
              <a:spcAft>
                <a:spcPts val="1400"/>
              </a:spcAft>
            </a:pPr>
            <a:r>
              <a:rPr lang="en-GB" sz="2400" b="1" dirty="0"/>
              <a:t>Sebastian Stoy</a:t>
            </a:r>
          </a:p>
          <a:p>
            <a:pPr marL="144000"/>
            <a:r>
              <a:rPr lang="de-AT" sz="2000" dirty="0"/>
              <a:t>T +43 664 882 18 298</a:t>
            </a:r>
          </a:p>
          <a:p>
            <a:pPr marL="144000"/>
            <a:endParaRPr lang="de-DE" sz="2000" dirty="0"/>
          </a:p>
          <a:p>
            <a:pPr marL="144000"/>
            <a:r>
              <a:rPr lang="de-AT" sz="2000" u="sng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stoy@urbaninnovation.at</a:t>
            </a:r>
            <a:endParaRPr lang="de-AT" sz="2000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144000">
              <a:spcAft>
                <a:spcPts val="600"/>
              </a:spcAft>
            </a:pPr>
            <a:endParaRPr lang="de-AT" sz="2000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144000"/>
            <a:r>
              <a:rPr lang="de-AT" sz="2000" b="1" u="sng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Beratungsservice Erneuerbare Energien</a:t>
            </a:r>
            <a:endParaRPr lang="de-DE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1594"/>
              </a:spcBef>
            </a:pPr>
            <a:endParaRPr lang="de-AT" sz="2000" dirty="0">
              <a:hlinkClick r:id="rId6"/>
            </a:endParaRPr>
          </a:p>
          <a:p>
            <a:endParaRPr lang="de-DE" sz="2000" dirty="0"/>
          </a:p>
        </p:txBody>
      </p:sp>
      <p:pic>
        <p:nvPicPr>
          <p:cNvPr id="6" name="Grafik 5" descr="Ein Bild, das Schrift, Grafiken, Text, Logo enthält.&#10;&#10;Automatisch generierte Beschreibung">
            <a:extLst>
              <a:ext uri="{FF2B5EF4-FFF2-40B4-BE49-F238E27FC236}">
                <a16:creationId xmlns:a16="http://schemas.microsoft.com/office/drawing/2014/main" id="{631C6D87-3837-45AA-8BDF-063F38F5C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28" y="880285"/>
            <a:ext cx="3648731" cy="1082250"/>
          </a:xfrm>
          <a:prstGeom prst="rect">
            <a:avLst/>
          </a:prstGeom>
        </p:spPr>
      </p:pic>
      <p:pic>
        <p:nvPicPr>
          <p:cNvPr id="8" name="Grafik 7" descr="Ein Bild, das Kunst, Screenshot, Licht, Muster enthält.&#10;&#10;Automatisch generierte Beschreibung">
            <a:extLst>
              <a:ext uri="{FF2B5EF4-FFF2-40B4-BE49-F238E27FC236}">
                <a16:creationId xmlns:a16="http://schemas.microsoft.com/office/drawing/2014/main" id="{42809E41-3A7B-48DB-AA10-81E694F875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" r="54374" b="-1786"/>
          <a:stretch/>
        </p:blipFill>
        <p:spPr>
          <a:xfrm rot="10800000">
            <a:off x="-2" y="-124693"/>
            <a:ext cx="7210098" cy="69826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BDF46FB-0F4D-4B61-933E-B54108C97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3520" y="880285"/>
            <a:ext cx="2214536" cy="7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93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DA646C-C953-4CC6-AF19-0ED54B7C0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58E23-04B3-3D49-B751-244912192C4F}" type="slidenum">
              <a:rPr kumimoji="0" lang="de-AT" sz="1300" b="0" i="0" u="none" strike="noStrike" kern="1200" cap="none" spc="0" normalizeH="0" baseline="0" noProof="0" smtClean="0">
                <a:ln>
                  <a:noFill/>
                </a:ln>
                <a:solidFill>
                  <a:srgbClr val="4C49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AT" sz="1300" b="0" i="0" u="none" strike="noStrike" kern="1200" cap="none" spc="0" normalizeH="0" baseline="0" noProof="0">
              <a:ln>
                <a:noFill/>
              </a:ln>
              <a:solidFill>
                <a:srgbClr val="4C49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2558DB14-0720-4E96-BFF6-F2B29D9D3408}"/>
              </a:ext>
            </a:extLst>
          </p:cNvPr>
          <p:cNvSpPr txBox="1">
            <a:spLocks/>
          </p:cNvSpPr>
          <p:nvPr/>
        </p:nvSpPr>
        <p:spPr>
          <a:xfrm>
            <a:off x="474357" y="711201"/>
            <a:ext cx="10387958" cy="48181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b="0" i="0" kern="1200">
                <a:solidFill>
                  <a:schemeClr val="tx1"/>
                </a:solidFill>
                <a:latin typeface="Wiener Melange" panose="020B0502020209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3200" dirty="0">
              <a:latin typeface="AmpleSoft Pro Regular" panose="02000000000000000000" pitchFamily="50" charset="0"/>
              <a:cs typeface="Calibri Light"/>
            </a:endParaRPr>
          </a:p>
          <a:p>
            <a:pPr marL="379095" indent="-379095">
              <a:buFont typeface="Arial" panose="020B0604020202020204" pitchFamily="34" charset="0"/>
              <a:buChar char="•"/>
            </a:pPr>
            <a:endParaRPr lang="de-DE" sz="3200" dirty="0">
              <a:latin typeface="AmpleSoft Pro Regular" panose="02000000000000000000" pitchFamily="50" charset="0"/>
              <a:cs typeface="Calibri Light"/>
            </a:endParaRPr>
          </a:p>
          <a:p>
            <a:r>
              <a:rPr lang="de-AT" sz="3600" b="1" dirty="0">
                <a:latin typeface="AmpleSoft Pro Regular" panose="02000000000000000000" pitchFamily="50" charset="0"/>
              </a:rPr>
              <a:t>			</a:t>
            </a:r>
            <a:r>
              <a:rPr lang="de-AT" sz="2800" b="1" dirty="0">
                <a:latin typeface="AmpleSoft Pro Regular" panose="02000000000000000000" pitchFamily="50" charset="0"/>
              </a:rPr>
              <a:t>Produzieren,				Verbrauchen, </a:t>
            </a:r>
          </a:p>
          <a:p>
            <a:pPr marL="379095" indent="-379095">
              <a:buFont typeface="Arial" panose="020B0604020202020204" pitchFamily="34" charset="0"/>
              <a:buChar char="•"/>
            </a:pPr>
            <a:endParaRPr lang="de-AT" sz="2800" dirty="0">
              <a:latin typeface="AmpleSoft Pro Regular" panose="02000000000000000000" pitchFamily="50" charset="0"/>
              <a:cs typeface="Calibri Light"/>
            </a:endParaRPr>
          </a:p>
          <a:p>
            <a:r>
              <a:rPr lang="de-AT" sz="2800" dirty="0">
                <a:latin typeface="AmpleSoft Pro Regular" panose="02000000000000000000" pitchFamily="50" charset="0"/>
              </a:rPr>
              <a:t>			</a:t>
            </a:r>
          </a:p>
          <a:p>
            <a:r>
              <a:rPr lang="de-AT" sz="2800" b="1" dirty="0">
                <a:latin typeface="AmpleSoft Pro Regular" panose="02000000000000000000" pitchFamily="50" charset="0"/>
              </a:rPr>
              <a:t>			Speichern,					 Handeln</a:t>
            </a:r>
          </a:p>
          <a:p>
            <a:pPr marL="379095" indent="-379095">
              <a:buFont typeface="Arial" panose="020B0604020202020204" pitchFamily="34" charset="0"/>
              <a:buChar char="•"/>
            </a:pPr>
            <a:endParaRPr lang="de-AT" sz="2800" dirty="0">
              <a:latin typeface="AmpleSoft Pro Regular" panose="02000000000000000000" pitchFamily="50" charset="0"/>
              <a:cs typeface="Calibri Light"/>
            </a:endParaRPr>
          </a:p>
          <a:p>
            <a:r>
              <a:rPr lang="de-DE" sz="2800" dirty="0">
                <a:latin typeface="AmpleSoft Pro Regular" panose="02000000000000000000" pitchFamily="50" charset="0"/>
              </a:rPr>
              <a:t> ... von Energie über die Grundstücksgrenzen hinweg! </a:t>
            </a:r>
            <a:endParaRPr lang="de-DE" sz="3200" dirty="0">
              <a:latin typeface="AmpleSoft Pro Regular" panose="02000000000000000000" pitchFamily="50" charset="0"/>
              <a:ea typeface="+mn-lt"/>
              <a:cs typeface="+mn-lt"/>
            </a:endParaRPr>
          </a:p>
          <a:p>
            <a:endParaRPr lang="de-DE" sz="1600" dirty="0">
              <a:latin typeface="AmpleSoft Pro Regular" panose="02000000000000000000" pitchFamily="50" charset="0"/>
            </a:endParaRPr>
          </a:p>
          <a:p>
            <a:r>
              <a:rPr lang="de-DE" sz="1600" dirty="0">
                <a:latin typeface="AmpleSoft Pro Regular" panose="02000000000000000000" pitchFamily="50" charset="0"/>
              </a:rPr>
              <a:t>Vorgabe aus </a:t>
            </a:r>
            <a:r>
              <a:rPr lang="en-US" sz="1600" dirty="0">
                <a:latin typeface="AmpleSoft Pro Regular" panose="02000000000000000000" pitchFamily="50" charset="0"/>
              </a:rPr>
              <a:t>Clean Energy for all Europeans Package (CEP) </a:t>
            </a:r>
            <a:r>
              <a:rPr lang="en-US" sz="1600" dirty="0" err="1">
                <a:latin typeface="AmpleSoft Pro Regular" panose="02000000000000000000" pitchFamily="50" charset="0"/>
              </a:rPr>
              <a:t>durch</a:t>
            </a:r>
            <a:r>
              <a:rPr lang="en-US" sz="1600" dirty="0">
                <a:latin typeface="AmpleSoft Pro Regular" panose="02000000000000000000" pitchFamily="50" charset="0"/>
              </a:rPr>
              <a:t> EAG (§79f) und </a:t>
            </a:r>
            <a:r>
              <a:rPr lang="en-US" sz="1600" dirty="0" err="1">
                <a:latin typeface="AmpleSoft Pro Regular" panose="02000000000000000000" pitchFamily="50" charset="0"/>
              </a:rPr>
              <a:t>ElWOG</a:t>
            </a:r>
            <a:r>
              <a:rPr lang="en-US" sz="1600" dirty="0">
                <a:latin typeface="AmpleSoft Pro Regular" panose="02000000000000000000" pitchFamily="50" charset="0"/>
              </a:rPr>
              <a:t> (§16) in </a:t>
            </a:r>
            <a:r>
              <a:rPr lang="en-US" sz="1600" dirty="0" err="1">
                <a:latin typeface="AmpleSoft Pro Regular" panose="02000000000000000000" pitchFamily="50" charset="0"/>
              </a:rPr>
              <a:t>Österreich</a:t>
            </a:r>
            <a:r>
              <a:rPr lang="en-US" sz="1600" dirty="0">
                <a:latin typeface="AmpleSoft Pro Regular" panose="02000000000000000000" pitchFamily="50" charset="0"/>
              </a:rPr>
              <a:t> </a:t>
            </a:r>
            <a:r>
              <a:rPr lang="en-US" sz="1600" dirty="0" err="1">
                <a:latin typeface="AmpleSoft Pro Regular" panose="02000000000000000000" pitchFamily="50" charset="0"/>
              </a:rPr>
              <a:t>umgesetzt</a:t>
            </a:r>
            <a:r>
              <a:rPr lang="en-US" sz="1600" dirty="0">
                <a:latin typeface="AmpleSoft Pro Regular" panose="02000000000000000000" pitchFamily="50" charset="0"/>
              </a:rPr>
              <a:t>. </a:t>
            </a:r>
            <a:endParaRPr lang="de-DE" sz="1600" dirty="0">
              <a:latin typeface="AmpleSoft Pro Regular" panose="02000000000000000000" pitchFamily="50" charset="0"/>
              <a:ea typeface="+mn-lt"/>
              <a:cs typeface="+mn-lt"/>
            </a:endParaRPr>
          </a:p>
          <a:p>
            <a:pPr marL="455295" indent="-455295">
              <a:buFont typeface="Arial" panose="020B0604020202020204" pitchFamily="34" charset="0"/>
              <a:buChar char="•"/>
            </a:pPr>
            <a:endParaRPr lang="de-DE" sz="3200" dirty="0">
              <a:latin typeface="AmpleSoft Pro Regular" panose="02000000000000000000" pitchFamily="50" charset="0"/>
              <a:ea typeface="+mn-lt"/>
              <a:cs typeface="+mn-lt"/>
            </a:endParaRPr>
          </a:p>
          <a:p>
            <a:pPr marL="455295" indent="-455295">
              <a:buFont typeface="Arial" panose="020B0604020202020204" pitchFamily="34" charset="0"/>
              <a:buChar char="•"/>
            </a:pPr>
            <a:endParaRPr lang="de-DE" sz="3200" dirty="0">
              <a:latin typeface="AmpleSoft Pro Regular" panose="02000000000000000000" pitchFamily="50" charset="0"/>
              <a:cs typeface="Calibri Light"/>
            </a:endParaRPr>
          </a:p>
          <a:p>
            <a:pPr marL="379095" indent="-379095">
              <a:buFont typeface="Arial" panose="020B0604020202020204" pitchFamily="34" charset="0"/>
              <a:buChar char="•"/>
            </a:pPr>
            <a:endParaRPr lang="de-DE" sz="2400" dirty="0">
              <a:latin typeface="AmpleSoft Pro Regular" panose="02000000000000000000" pitchFamily="50" charset="0"/>
              <a:cs typeface="Calibri Light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316F6BB-86B3-42A7-9EDC-A191E78CA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685" y="1657167"/>
            <a:ext cx="1179742" cy="117974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C147CD7-35EF-4E07-9D22-023DE42B1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177" y="1753856"/>
            <a:ext cx="1179742" cy="117974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2433EBD-C1A5-4B9B-93DA-4B319A328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686" y="3431221"/>
            <a:ext cx="1179741" cy="117974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B255F08-F053-4EF0-BC15-407CECBC0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179" y="3431324"/>
            <a:ext cx="1179742" cy="1179742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2CE92628-4F8E-4B36-873E-63F6F44C770A}"/>
              </a:ext>
            </a:extLst>
          </p:cNvPr>
          <p:cNvSpPr txBox="1">
            <a:spLocks/>
          </p:cNvSpPr>
          <p:nvPr/>
        </p:nvSpPr>
        <p:spPr>
          <a:xfrm>
            <a:off x="538480" y="203200"/>
            <a:ext cx="5049520" cy="773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mpleSoft Pro Regular" panose="02000000000000000000" pitchFamily="50" charset="0"/>
                <a:ea typeface="+mj-ea"/>
                <a:cs typeface="+mj-cs"/>
              </a:rPr>
              <a:t>Grundlagen</a:t>
            </a: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mpleSoft Pro Regular" panose="02000000000000000000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0023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Start mit einfarbiger Füllung">
            <a:extLst>
              <a:ext uri="{FF2B5EF4-FFF2-40B4-BE49-F238E27FC236}">
                <a16:creationId xmlns:a16="http://schemas.microsoft.com/office/drawing/2014/main" id="{93DFD5AE-CB91-4418-ACC5-C3A336175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6212" y="2662016"/>
            <a:ext cx="361564" cy="361564"/>
          </a:xfrm>
          <a:prstGeom prst="rect">
            <a:avLst/>
          </a:prstGeom>
        </p:spPr>
      </p:pic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6625679D-114C-4CF7-3B7E-DAA9308B51E4}"/>
              </a:ext>
            </a:extLst>
          </p:cNvPr>
          <p:cNvSpPr/>
          <p:nvPr/>
        </p:nvSpPr>
        <p:spPr>
          <a:xfrm>
            <a:off x="1003258" y="2267245"/>
            <a:ext cx="3094834" cy="2244955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7F4F53B-515E-8BC8-7226-9E0DE68BD2E9}"/>
              </a:ext>
            </a:extLst>
          </p:cNvPr>
          <p:cNvSpPr txBox="1">
            <a:spLocks/>
          </p:cNvSpPr>
          <p:nvPr/>
        </p:nvSpPr>
        <p:spPr>
          <a:xfrm>
            <a:off x="1263869" y="3257312"/>
            <a:ext cx="2534405" cy="887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AmpleSoft Pro Regular" panose="02000000000000000000" pitchFamily="50" charset="0"/>
                <a:ea typeface="+mj-ea"/>
                <a:cs typeface="+mj-cs"/>
              </a:rPr>
              <a:t>Gemeinschaftliche Erzeugungsanlage (GEA)</a:t>
            </a:r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BCD3B1B0-6196-17C7-345D-A7FF0842E773}"/>
              </a:ext>
            </a:extLst>
          </p:cNvPr>
          <p:cNvSpPr/>
          <p:nvPr/>
        </p:nvSpPr>
        <p:spPr>
          <a:xfrm>
            <a:off x="4709852" y="2267245"/>
            <a:ext cx="3094834" cy="2244955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87CE56CD-33C6-D33E-877C-1E294F7F75D0}"/>
              </a:ext>
            </a:extLst>
          </p:cNvPr>
          <p:cNvSpPr/>
          <p:nvPr/>
        </p:nvSpPr>
        <p:spPr>
          <a:xfrm>
            <a:off x="8335166" y="2267245"/>
            <a:ext cx="3094834" cy="2244955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7656068-AF2D-8142-742A-81784A0D4A02}"/>
              </a:ext>
            </a:extLst>
          </p:cNvPr>
          <p:cNvSpPr txBox="1">
            <a:spLocks/>
          </p:cNvSpPr>
          <p:nvPr/>
        </p:nvSpPr>
        <p:spPr>
          <a:xfrm>
            <a:off x="4947742" y="3257312"/>
            <a:ext cx="2534405" cy="955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AmpleSoft Pro Regular" panose="02000000000000000000" pitchFamily="50" charset="0"/>
                <a:ea typeface="+mj-ea"/>
                <a:cs typeface="+mj-cs"/>
              </a:rPr>
              <a:t>Erneuerbare Energiegemeinschaft (EEG)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87B59FC-6E67-8C9E-F5EF-0D8D1E755334}"/>
              </a:ext>
            </a:extLst>
          </p:cNvPr>
          <p:cNvSpPr txBox="1">
            <a:spLocks/>
          </p:cNvSpPr>
          <p:nvPr/>
        </p:nvSpPr>
        <p:spPr>
          <a:xfrm>
            <a:off x="8573056" y="3361946"/>
            <a:ext cx="2534405" cy="6675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AmpleSoft Pro Regular" panose="02000000000000000000" pitchFamily="50" charset="0"/>
                <a:ea typeface="+mj-ea"/>
                <a:cs typeface="+mj-cs"/>
              </a:rPr>
              <a:t>Bürgerenergiege-meinschaft</a:t>
            </a: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E20613"/>
                </a:solidFill>
                <a:effectLst/>
                <a:uLnTx/>
                <a:uFillTx/>
                <a:latin typeface="AmpleSoft Pro Regular" panose="02000000000000000000" pitchFamily="50" charset="0"/>
                <a:ea typeface="+mj-ea"/>
                <a:cs typeface="+mj-cs"/>
              </a:rPr>
              <a:t> (BEG)</a:t>
            </a:r>
          </a:p>
        </p:txBody>
      </p:sp>
      <p:pic>
        <p:nvPicPr>
          <p:cNvPr id="11" name="Grafik 10" descr="Start mit einfarbiger Füllung">
            <a:extLst>
              <a:ext uri="{FF2B5EF4-FFF2-40B4-BE49-F238E27FC236}">
                <a16:creationId xmlns:a16="http://schemas.microsoft.com/office/drawing/2014/main" id="{E3A28355-79F3-436D-B07E-21A9131BC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7543" y="2583073"/>
            <a:ext cx="519451" cy="519451"/>
          </a:xfrm>
          <a:prstGeom prst="rect">
            <a:avLst/>
          </a:prstGeom>
        </p:spPr>
      </p:pic>
      <p:pic>
        <p:nvPicPr>
          <p:cNvPr id="15" name="Grafik 14" descr="Start mit einfarbiger Füllung">
            <a:extLst>
              <a:ext uri="{FF2B5EF4-FFF2-40B4-BE49-F238E27FC236}">
                <a16:creationId xmlns:a16="http://schemas.microsoft.com/office/drawing/2014/main" id="{516C3AE2-B103-4126-A5B5-E0D799508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4901" y="2662016"/>
            <a:ext cx="361564" cy="361564"/>
          </a:xfrm>
          <a:prstGeom prst="rect">
            <a:avLst/>
          </a:prstGeom>
        </p:spPr>
      </p:pic>
      <p:pic>
        <p:nvPicPr>
          <p:cNvPr id="16" name="Grafik 15" descr="Start mit einfarbiger Füllung">
            <a:extLst>
              <a:ext uri="{FF2B5EF4-FFF2-40B4-BE49-F238E27FC236}">
                <a16:creationId xmlns:a16="http://schemas.microsoft.com/office/drawing/2014/main" id="{BEEC47BE-97F0-42A4-BE3F-208AEE924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86395" y="2697150"/>
            <a:ext cx="243935" cy="243935"/>
          </a:xfrm>
          <a:prstGeom prst="rect">
            <a:avLst/>
          </a:prstGeom>
        </p:spPr>
      </p:pic>
      <p:pic>
        <p:nvPicPr>
          <p:cNvPr id="17" name="Grafik 16" descr="Start mit einfarbiger Füllung">
            <a:extLst>
              <a:ext uri="{FF2B5EF4-FFF2-40B4-BE49-F238E27FC236}">
                <a16:creationId xmlns:a16="http://schemas.microsoft.com/office/drawing/2014/main" id="{5C8DF51F-FAA2-40D8-984A-D611B258B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5984" y="2716103"/>
            <a:ext cx="243935" cy="243935"/>
          </a:xfrm>
          <a:prstGeom prst="rect">
            <a:avLst/>
          </a:prstGeom>
        </p:spPr>
      </p:pic>
      <p:pic>
        <p:nvPicPr>
          <p:cNvPr id="13" name="Grafik 12" descr="Gebäude mit einfarbiger Füllung">
            <a:extLst>
              <a:ext uri="{FF2B5EF4-FFF2-40B4-BE49-F238E27FC236}">
                <a16:creationId xmlns:a16="http://schemas.microsoft.com/office/drawing/2014/main" id="{29D1692B-D444-4C32-81FC-0D84F3703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6843" y="2567562"/>
            <a:ext cx="533798" cy="533798"/>
          </a:xfrm>
          <a:prstGeom prst="rect">
            <a:avLst/>
          </a:prstGeom>
        </p:spPr>
      </p:pic>
      <p:grpSp>
        <p:nvGrpSpPr>
          <p:cNvPr id="20" name="Group 195">
            <a:extLst>
              <a:ext uri="{FF2B5EF4-FFF2-40B4-BE49-F238E27FC236}">
                <a16:creationId xmlns:a16="http://schemas.microsoft.com/office/drawing/2014/main" id="{3ACF7AC7-AF7A-4170-8500-56EF721C99BF}"/>
              </a:ext>
            </a:extLst>
          </p:cNvPr>
          <p:cNvGrpSpPr/>
          <p:nvPr/>
        </p:nvGrpSpPr>
        <p:grpSpPr>
          <a:xfrm>
            <a:off x="9382945" y="2614001"/>
            <a:ext cx="962468" cy="517250"/>
            <a:chOff x="1077913" y="982663"/>
            <a:chExt cx="6986587" cy="3571875"/>
          </a:xfrm>
          <a:solidFill>
            <a:schemeClr val="accent5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9A4B2C5-49BB-4F7F-AB77-65D1345087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8000" y="982663"/>
              <a:ext cx="2395538" cy="2141538"/>
            </a:xfrm>
            <a:custGeom>
              <a:avLst/>
              <a:gdLst/>
              <a:ahLst/>
              <a:cxnLst>
                <a:cxn ang="0">
                  <a:pos x="161" y="1032"/>
                </a:cxn>
                <a:cxn ang="0">
                  <a:pos x="172" y="944"/>
                </a:cxn>
                <a:cxn ang="0">
                  <a:pos x="77" y="902"/>
                </a:cxn>
                <a:cxn ang="0">
                  <a:pos x="0" y="821"/>
                </a:cxn>
                <a:cxn ang="0">
                  <a:pos x="21" y="703"/>
                </a:cxn>
                <a:cxn ang="0">
                  <a:pos x="108" y="708"/>
                </a:cxn>
                <a:cxn ang="0">
                  <a:pos x="249" y="673"/>
                </a:cxn>
                <a:cxn ang="0">
                  <a:pos x="286" y="584"/>
                </a:cxn>
                <a:cxn ang="0">
                  <a:pos x="282" y="515"/>
                </a:cxn>
                <a:cxn ang="0">
                  <a:pos x="256" y="428"/>
                </a:cxn>
                <a:cxn ang="0">
                  <a:pos x="160" y="403"/>
                </a:cxn>
                <a:cxn ang="0">
                  <a:pos x="149" y="308"/>
                </a:cxn>
                <a:cxn ang="0">
                  <a:pos x="201" y="203"/>
                </a:cxn>
                <a:cxn ang="0">
                  <a:pos x="286" y="195"/>
                </a:cxn>
                <a:cxn ang="0">
                  <a:pos x="303" y="78"/>
                </a:cxn>
                <a:cxn ang="0">
                  <a:pos x="312" y="1"/>
                </a:cxn>
                <a:cxn ang="0">
                  <a:pos x="380" y="7"/>
                </a:cxn>
                <a:cxn ang="0">
                  <a:pos x="424" y="43"/>
                </a:cxn>
                <a:cxn ang="0">
                  <a:pos x="487" y="18"/>
                </a:cxn>
                <a:cxn ang="0">
                  <a:pos x="587" y="52"/>
                </a:cxn>
                <a:cxn ang="0">
                  <a:pos x="696" y="117"/>
                </a:cxn>
                <a:cxn ang="0">
                  <a:pos x="769" y="118"/>
                </a:cxn>
                <a:cxn ang="0">
                  <a:pos x="808" y="122"/>
                </a:cxn>
                <a:cxn ang="0">
                  <a:pos x="877" y="182"/>
                </a:cxn>
                <a:cxn ang="0">
                  <a:pos x="1036" y="212"/>
                </a:cxn>
                <a:cxn ang="0">
                  <a:pos x="1118" y="194"/>
                </a:cxn>
                <a:cxn ang="0">
                  <a:pos x="1167" y="157"/>
                </a:cxn>
                <a:cxn ang="0">
                  <a:pos x="1259" y="182"/>
                </a:cxn>
                <a:cxn ang="0">
                  <a:pos x="1343" y="226"/>
                </a:cxn>
                <a:cxn ang="0">
                  <a:pos x="1412" y="271"/>
                </a:cxn>
                <a:cxn ang="0">
                  <a:pos x="1426" y="351"/>
                </a:cxn>
                <a:cxn ang="0">
                  <a:pos x="1405" y="414"/>
                </a:cxn>
                <a:cxn ang="0">
                  <a:pos x="1379" y="500"/>
                </a:cxn>
                <a:cxn ang="0">
                  <a:pos x="1413" y="564"/>
                </a:cxn>
                <a:cxn ang="0">
                  <a:pos x="1438" y="634"/>
                </a:cxn>
                <a:cxn ang="0">
                  <a:pos x="1511" y="720"/>
                </a:cxn>
                <a:cxn ang="0">
                  <a:pos x="1469" y="743"/>
                </a:cxn>
                <a:cxn ang="0">
                  <a:pos x="1458" y="810"/>
                </a:cxn>
                <a:cxn ang="0">
                  <a:pos x="1385" y="807"/>
                </a:cxn>
                <a:cxn ang="0">
                  <a:pos x="1295" y="885"/>
                </a:cxn>
                <a:cxn ang="0">
                  <a:pos x="1206" y="909"/>
                </a:cxn>
                <a:cxn ang="0">
                  <a:pos x="1108" y="974"/>
                </a:cxn>
                <a:cxn ang="0">
                  <a:pos x="1079" y="1046"/>
                </a:cxn>
                <a:cxn ang="0">
                  <a:pos x="1119" y="1179"/>
                </a:cxn>
                <a:cxn ang="0">
                  <a:pos x="1049" y="1343"/>
                </a:cxn>
                <a:cxn ang="0">
                  <a:pos x="980" y="1271"/>
                </a:cxn>
                <a:cxn ang="0">
                  <a:pos x="908" y="1271"/>
                </a:cxn>
                <a:cxn ang="0">
                  <a:pos x="826" y="1223"/>
                </a:cxn>
                <a:cxn ang="0">
                  <a:pos x="779" y="1178"/>
                </a:cxn>
                <a:cxn ang="0">
                  <a:pos x="709" y="1111"/>
                </a:cxn>
                <a:cxn ang="0">
                  <a:pos x="612" y="1071"/>
                </a:cxn>
                <a:cxn ang="0">
                  <a:pos x="568" y="1036"/>
                </a:cxn>
                <a:cxn ang="0">
                  <a:pos x="465" y="1051"/>
                </a:cxn>
                <a:cxn ang="0">
                  <a:pos x="353" y="1089"/>
                </a:cxn>
                <a:cxn ang="0">
                  <a:pos x="248" y="1105"/>
                </a:cxn>
                <a:cxn ang="0">
                  <a:pos x="1219" y="689"/>
                </a:cxn>
                <a:cxn ang="0">
                  <a:pos x="1191" y="603"/>
                </a:cxn>
                <a:cxn ang="0">
                  <a:pos x="1132" y="581"/>
                </a:cxn>
                <a:cxn ang="0">
                  <a:pos x="1063" y="623"/>
                </a:cxn>
                <a:cxn ang="0">
                  <a:pos x="1012" y="652"/>
                </a:cxn>
                <a:cxn ang="0">
                  <a:pos x="1012" y="721"/>
                </a:cxn>
                <a:cxn ang="0">
                  <a:pos x="1070" y="749"/>
                </a:cxn>
                <a:cxn ang="0">
                  <a:pos x="1159" y="735"/>
                </a:cxn>
              </a:cxnLst>
              <a:rect l="0" t="0" r="r" b="b"/>
              <a:pathLst>
                <a:path w="1524" h="1362">
                  <a:moveTo>
                    <a:pt x="204" y="1109"/>
                  </a:moveTo>
                  <a:cubicBezTo>
                    <a:pt x="200" y="1110"/>
                    <a:pt x="193" y="1108"/>
                    <a:pt x="190" y="1107"/>
                  </a:cubicBezTo>
                  <a:cubicBezTo>
                    <a:pt x="187" y="1106"/>
                    <a:pt x="181" y="1101"/>
                    <a:pt x="180" y="1099"/>
                  </a:cubicBezTo>
                  <a:cubicBezTo>
                    <a:pt x="178" y="1096"/>
                    <a:pt x="179" y="1091"/>
                    <a:pt x="178" y="1089"/>
                  </a:cubicBezTo>
                  <a:cubicBezTo>
                    <a:pt x="177" y="1087"/>
                    <a:pt x="175" y="1084"/>
                    <a:pt x="173" y="1081"/>
                  </a:cubicBezTo>
                  <a:cubicBezTo>
                    <a:pt x="172" y="1079"/>
                    <a:pt x="171" y="1077"/>
                    <a:pt x="170" y="1076"/>
                  </a:cubicBezTo>
                  <a:cubicBezTo>
                    <a:pt x="169" y="1074"/>
                    <a:pt x="164" y="1070"/>
                    <a:pt x="164" y="1068"/>
                  </a:cubicBezTo>
                  <a:cubicBezTo>
                    <a:pt x="163" y="1064"/>
                    <a:pt x="166" y="1056"/>
                    <a:pt x="166" y="1052"/>
                  </a:cubicBezTo>
                  <a:cubicBezTo>
                    <a:pt x="166" y="1049"/>
                    <a:pt x="165" y="1042"/>
                    <a:pt x="164" y="1039"/>
                  </a:cubicBezTo>
                  <a:cubicBezTo>
                    <a:pt x="163" y="1037"/>
                    <a:pt x="161" y="1034"/>
                    <a:pt x="161" y="1032"/>
                  </a:cubicBezTo>
                  <a:cubicBezTo>
                    <a:pt x="161" y="1029"/>
                    <a:pt x="163" y="1024"/>
                    <a:pt x="163" y="1020"/>
                  </a:cubicBezTo>
                  <a:cubicBezTo>
                    <a:pt x="163" y="1018"/>
                    <a:pt x="162" y="1014"/>
                    <a:pt x="162" y="1012"/>
                  </a:cubicBezTo>
                  <a:cubicBezTo>
                    <a:pt x="162" y="1009"/>
                    <a:pt x="162" y="1004"/>
                    <a:pt x="163" y="1002"/>
                  </a:cubicBezTo>
                  <a:cubicBezTo>
                    <a:pt x="164" y="999"/>
                    <a:pt x="169" y="994"/>
                    <a:pt x="172" y="992"/>
                  </a:cubicBezTo>
                  <a:cubicBezTo>
                    <a:pt x="174" y="991"/>
                    <a:pt x="179" y="990"/>
                    <a:pt x="181" y="989"/>
                  </a:cubicBezTo>
                  <a:cubicBezTo>
                    <a:pt x="183" y="987"/>
                    <a:pt x="188" y="984"/>
                    <a:pt x="190" y="982"/>
                  </a:cubicBezTo>
                  <a:cubicBezTo>
                    <a:pt x="193" y="978"/>
                    <a:pt x="195" y="968"/>
                    <a:pt x="194" y="963"/>
                  </a:cubicBezTo>
                  <a:cubicBezTo>
                    <a:pt x="193" y="961"/>
                    <a:pt x="190" y="956"/>
                    <a:pt x="188" y="954"/>
                  </a:cubicBezTo>
                  <a:cubicBezTo>
                    <a:pt x="186" y="953"/>
                    <a:pt x="180" y="954"/>
                    <a:pt x="178" y="953"/>
                  </a:cubicBezTo>
                  <a:cubicBezTo>
                    <a:pt x="176" y="951"/>
                    <a:pt x="173" y="946"/>
                    <a:pt x="172" y="944"/>
                  </a:cubicBezTo>
                  <a:cubicBezTo>
                    <a:pt x="171" y="942"/>
                    <a:pt x="170" y="936"/>
                    <a:pt x="169" y="934"/>
                  </a:cubicBezTo>
                  <a:cubicBezTo>
                    <a:pt x="167" y="933"/>
                    <a:pt x="162" y="930"/>
                    <a:pt x="160" y="930"/>
                  </a:cubicBezTo>
                  <a:cubicBezTo>
                    <a:pt x="157" y="930"/>
                    <a:pt x="153" y="933"/>
                    <a:pt x="151" y="934"/>
                  </a:cubicBezTo>
                  <a:cubicBezTo>
                    <a:pt x="147" y="935"/>
                    <a:pt x="139" y="937"/>
                    <a:pt x="135" y="935"/>
                  </a:cubicBezTo>
                  <a:cubicBezTo>
                    <a:pt x="133" y="935"/>
                    <a:pt x="130" y="931"/>
                    <a:pt x="129" y="930"/>
                  </a:cubicBezTo>
                  <a:cubicBezTo>
                    <a:pt x="126" y="928"/>
                    <a:pt x="122" y="924"/>
                    <a:pt x="119" y="923"/>
                  </a:cubicBezTo>
                  <a:cubicBezTo>
                    <a:pt x="115" y="922"/>
                    <a:pt x="108" y="925"/>
                    <a:pt x="104" y="924"/>
                  </a:cubicBezTo>
                  <a:cubicBezTo>
                    <a:pt x="101" y="924"/>
                    <a:pt x="97" y="920"/>
                    <a:pt x="95" y="918"/>
                  </a:cubicBezTo>
                  <a:cubicBezTo>
                    <a:pt x="93" y="916"/>
                    <a:pt x="90" y="911"/>
                    <a:pt x="88" y="909"/>
                  </a:cubicBezTo>
                  <a:cubicBezTo>
                    <a:pt x="86" y="907"/>
                    <a:pt x="80" y="903"/>
                    <a:pt x="77" y="902"/>
                  </a:cubicBezTo>
                  <a:cubicBezTo>
                    <a:pt x="74" y="902"/>
                    <a:pt x="69" y="903"/>
                    <a:pt x="67" y="902"/>
                  </a:cubicBezTo>
                  <a:cubicBezTo>
                    <a:pt x="64" y="901"/>
                    <a:pt x="59" y="893"/>
                    <a:pt x="57" y="891"/>
                  </a:cubicBezTo>
                  <a:cubicBezTo>
                    <a:pt x="55" y="888"/>
                    <a:pt x="52" y="884"/>
                    <a:pt x="50" y="882"/>
                  </a:cubicBezTo>
                  <a:cubicBezTo>
                    <a:pt x="47" y="881"/>
                    <a:pt x="41" y="882"/>
                    <a:pt x="38" y="880"/>
                  </a:cubicBezTo>
                  <a:cubicBezTo>
                    <a:pt x="36" y="879"/>
                    <a:pt x="33" y="875"/>
                    <a:pt x="31" y="873"/>
                  </a:cubicBezTo>
                  <a:cubicBezTo>
                    <a:pt x="30" y="871"/>
                    <a:pt x="28" y="866"/>
                    <a:pt x="27" y="864"/>
                  </a:cubicBezTo>
                  <a:cubicBezTo>
                    <a:pt x="25" y="861"/>
                    <a:pt x="22" y="856"/>
                    <a:pt x="20" y="854"/>
                  </a:cubicBezTo>
                  <a:cubicBezTo>
                    <a:pt x="19" y="852"/>
                    <a:pt x="15" y="850"/>
                    <a:pt x="13" y="849"/>
                  </a:cubicBezTo>
                  <a:cubicBezTo>
                    <a:pt x="9" y="845"/>
                    <a:pt x="3" y="838"/>
                    <a:pt x="1" y="833"/>
                  </a:cubicBezTo>
                  <a:cubicBezTo>
                    <a:pt x="0" y="830"/>
                    <a:pt x="0" y="824"/>
                    <a:pt x="0" y="821"/>
                  </a:cubicBezTo>
                  <a:cubicBezTo>
                    <a:pt x="1" y="818"/>
                    <a:pt x="7" y="813"/>
                    <a:pt x="8" y="810"/>
                  </a:cubicBezTo>
                  <a:cubicBezTo>
                    <a:pt x="9" y="807"/>
                    <a:pt x="7" y="800"/>
                    <a:pt x="8" y="797"/>
                  </a:cubicBezTo>
                  <a:cubicBezTo>
                    <a:pt x="8" y="796"/>
                    <a:pt x="10" y="794"/>
                    <a:pt x="11" y="792"/>
                  </a:cubicBezTo>
                  <a:cubicBezTo>
                    <a:pt x="13" y="790"/>
                    <a:pt x="18" y="788"/>
                    <a:pt x="19" y="785"/>
                  </a:cubicBezTo>
                  <a:cubicBezTo>
                    <a:pt x="20" y="782"/>
                    <a:pt x="17" y="775"/>
                    <a:pt x="17" y="772"/>
                  </a:cubicBezTo>
                  <a:cubicBezTo>
                    <a:pt x="17" y="769"/>
                    <a:pt x="18" y="764"/>
                    <a:pt x="18" y="761"/>
                  </a:cubicBezTo>
                  <a:cubicBezTo>
                    <a:pt x="18" y="758"/>
                    <a:pt x="17" y="752"/>
                    <a:pt x="17" y="749"/>
                  </a:cubicBezTo>
                  <a:cubicBezTo>
                    <a:pt x="17" y="746"/>
                    <a:pt x="16" y="741"/>
                    <a:pt x="16" y="738"/>
                  </a:cubicBezTo>
                  <a:cubicBezTo>
                    <a:pt x="17" y="735"/>
                    <a:pt x="20" y="728"/>
                    <a:pt x="20" y="725"/>
                  </a:cubicBezTo>
                  <a:cubicBezTo>
                    <a:pt x="21" y="719"/>
                    <a:pt x="21" y="709"/>
                    <a:pt x="21" y="703"/>
                  </a:cubicBezTo>
                  <a:cubicBezTo>
                    <a:pt x="21" y="700"/>
                    <a:pt x="21" y="692"/>
                    <a:pt x="22" y="689"/>
                  </a:cubicBezTo>
                  <a:cubicBezTo>
                    <a:pt x="23" y="686"/>
                    <a:pt x="27" y="681"/>
                    <a:pt x="28" y="679"/>
                  </a:cubicBezTo>
                  <a:cubicBezTo>
                    <a:pt x="31" y="676"/>
                    <a:pt x="33" y="668"/>
                    <a:pt x="37" y="666"/>
                  </a:cubicBezTo>
                  <a:cubicBezTo>
                    <a:pt x="39" y="666"/>
                    <a:pt x="43" y="667"/>
                    <a:pt x="45" y="667"/>
                  </a:cubicBezTo>
                  <a:cubicBezTo>
                    <a:pt x="49" y="669"/>
                    <a:pt x="55" y="674"/>
                    <a:pt x="59" y="676"/>
                  </a:cubicBezTo>
                  <a:cubicBezTo>
                    <a:pt x="63" y="677"/>
                    <a:pt x="73" y="675"/>
                    <a:pt x="76" y="677"/>
                  </a:cubicBezTo>
                  <a:cubicBezTo>
                    <a:pt x="78" y="679"/>
                    <a:pt x="79" y="683"/>
                    <a:pt x="80" y="685"/>
                  </a:cubicBezTo>
                  <a:cubicBezTo>
                    <a:pt x="81" y="688"/>
                    <a:pt x="84" y="693"/>
                    <a:pt x="85" y="695"/>
                  </a:cubicBezTo>
                  <a:cubicBezTo>
                    <a:pt x="87" y="698"/>
                    <a:pt x="92" y="701"/>
                    <a:pt x="95" y="703"/>
                  </a:cubicBezTo>
                  <a:cubicBezTo>
                    <a:pt x="98" y="704"/>
                    <a:pt x="105" y="706"/>
                    <a:pt x="108" y="708"/>
                  </a:cubicBezTo>
                  <a:cubicBezTo>
                    <a:pt x="112" y="712"/>
                    <a:pt x="118" y="722"/>
                    <a:pt x="122" y="725"/>
                  </a:cubicBezTo>
                  <a:cubicBezTo>
                    <a:pt x="125" y="727"/>
                    <a:pt x="131" y="730"/>
                    <a:pt x="134" y="731"/>
                  </a:cubicBezTo>
                  <a:cubicBezTo>
                    <a:pt x="139" y="732"/>
                    <a:pt x="150" y="734"/>
                    <a:pt x="156" y="733"/>
                  </a:cubicBezTo>
                  <a:cubicBezTo>
                    <a:pt x="160" y="733"/>
                    <a:pt x="167" y="728"/>
                    <a:pt x="171" y="727"/>
                  </a:cubicBezTo>
                  <a:cubicBezTo>
                    <a:pt x="175" y="726"/>
                    <a:pt x="183" y="726"/>
                    <a:pt x="187" y="725"/>
                  </a:cubicBezTo>
                  <a:cubicBezTo>
                    <a:pt x="191" y="724"/>
                    <a:pt x="200" y="719"/>
                    <a:pt x="204" y="717"/>
                  </a:cubicBezTo>
                  <a:cubicBezTo>
                    <a:pt x="210" y="715"/>
                    <a:pt x="222" y="713"/>
                    <a:pt x="226" y="709"/>
                  </a:cubicBezTo>
                  <a:cubicBezTo>
                    <a:pt x="229" y="706"/>
                    <a:pt x="233" y="697"/>
                    <a:pt x="234" y="693"/>
                  </a:cubicBezTo>
                  <a:cubicBezTo>
                    <a:pt x="235" y="690"/>
                    <a:pt x="236" y="683"/>
                    <a:pt x="238" y="681"/>
                  </a:cubicBezTo>
                  <a:cubicBezTo>
                    <a:pt x="240" y="678"/>
                    <a:pt x="246" y="674"/>
                    <a:pt x="249" y="673"/>
                  </a:cubicBezTo>
                  <a:cubicBezTo>
                    <a:pt x="252" y="671"/>
                    <a:pt x="258" y="667"/>
                    <a:pt x="261" y="667"/>
                  </a:cubicBezTo>
                  <a:cubicBezTo>
                    <a:pt x="266" y="667"/>
                    <a:pt x="274" y="674"/>
                    <a:pt x="278" y="675"/>
                  </a:cubicBezTo>
                  <a:cubicBezTo>
                    <a:pt x="282" y="676"/>
                    <a:pt x="290" y="674"/>
                    <a:pt x="294" y="674"/>
                  </a:cubicBezTo>
                  <a:cubicBezTo>
                    <a:pt x="298" y="674"/>
                    <a:pt x="303" y="664"/>
                    <a:pt x="305" y="660"/>
                  </a:cubicBezTo>
                  <a:cubicBezTo>
                    <a:pt x="306" y="656"/>
                    <a:pt x="310" y="648"/>
                    <a:pt x="311" y="644"/>
                  </a:cubicBezTo>
                  <a:cubicBezTo>
                    <a:pt x="312" y="639"/>
                    <a:pt x="313" y="628"/>
                    <a:pt x="313" y="623"/>
                  </a:cubicBezTo>
                  <a:cubicBezTo>
                    <a:pt x="312" y="618"/>
                    <a:pt x="309" y="609"/>
                    <a:pt x="307" y="605"/>
                  </a:cubicBezTo>
                  <a:cubicBezTo>
                    <a:pt x="306" y="602"/>
                    <a:pt x="302" y="598"/>
                    <a:pt x="300" y="596"/>
                  </a:cubicBezTo>
                  <a:cubicBezTo>
                    <a:pt x="298" y="595"/>
                    <a:pt x="293" y="593"/>
                    <a:pt x="291" y="592"/>
                  </a:cubicBezTo>
                  <a:cubicBezTo>
                    <a:pt x="289" y="590"/>
                    <a:pt x="287" y="586"/>
                    <a:pt x="286" y="584"/>
                  </a:cubicBezTo>
                  <a:cubicBezTo>
                    <a:pt x="285" y="579"/>
                    <a:pt x="289" y="571"/>
                    <a:pt x="289" y="567"/>
                  </a:cubicBezTo>
                  <a:cubicBezTo>
                    <a:pt x="289" y="563"/>
                    <a:pt x="288" y="557"/>
                    <a:pt x="288" y="553"/>
                  </a:cubicBezTo>
                  <a:cubicBezTo>
                    <a:pt x="288" y="551"/>
                    <a:pt x="290" y="545"/>
                    <a:pt x="288" y="542"/>
                  </a:cubicBezTo>
                  <a:cubicBezTo>
                    <a:pt x="287" y="540"/>
                    <a:pt x="284" y="538"/>
                    <a:pt x="282" y="538"/>
                  </a:cubicBezTo>
                  <a:cubicBezTo>
                    <a:pt x="280" y="538"/>
                    <a:pt x="277" y="542"/>
                    <a:pt x="275" y="542"/>
                  </a:cubicBezTo>
                  <a:cubicBezTo>
                    <a:pt x="273" y="542"/>
                    <a:pt x="269" y="539"/>
                    <a:pt x="268" y="537"/>
                  </a:cubicBezTo>
                  <a:cubicBezTo>
                    <a:pt x="267" y="535"/>
                    <a:pt x="266" y="529"/>
                    <a:pt x="268" y="527"/>
                  </a:cubicBezTo>
                  <a:cubicBezTo>
                    <a:pt x="268" y="526"/>
                    <a:pt x="271" y="526"/>
                    <a:pt x="272" y="525"/>
                  </a:cubicBezTo>
                  <a:cubicBezTo>
                    <a:pt x="274" y="525"/>
                    <a:pt x="281" y="527"/>
                    <a:pt x="282" y="525"/>
                  </a:cubicBezTo>
                  <a:cubicBezTo>
                    <a:pt x="284" y="523"/>
                    <a:pt x="283" y="517"/>
                    <a:pt x="282" y="515"/>
                  </a:cubicBezTo>
                  <a:cubicBezTo>
                    <a:pt x="282" y="513"/>
                    <a:pt x="281" y="511"/>
                    <a:pt x="280" y="510"/>
                  </a:cubicBezTo>
                  <a:cubicBezTo>
                    <a:pt x="278" y="507"/>
                    <a:pt x="272" y="506"/>
                    <a:pt x="269" y="505"/>
                  </a:cubicBezTo>
                  <a:cubicBezTo>
                    <a:pt x="266" y="503"/>
                    <a:pt x="260" y="500"/>
                    <a:pt x="258" y="497"/>
                  </a:cubicBezTo>
                  <a:cubicBezTo>
                    <a:pt x="255" y="493"/>
                    <a:pt x="255" y="482"/>
                    <a:pt x="253" y="477"/>
                  </a:cubicBezTo>
                  <a:cubicBezTo>
                    <a:pt x="252" y="474"/>
                    <a:pt x="249" y="469"/>
                    <a:pt x="248" y="467"/>
                  </a:cubicBezTo>
                  <a:cubicBezTo>
                    <a:pt x="247" y="464"/>
                    <a:pt x="244" y="459"/>
                    <a:pt x="244" y="456"/>
                  </a:cubicBezTo>
                  <a:cubicBezTo>
                    <a:pt x="245" y="453"/>
                    <a:pt x="249" y="447"/>
                    <a:pt x="252" y="445"/>
                  </a:cubicBezTo>
                  <a:cubicBezTo>
                    <a:pt x="254" y="444"/>
                    <a:pt x="258" y="446"/>
                    <a:pt x="260" y="445"/>
                  </a:cubicBezTo>
                  <a:cubicBezTo>
                    <a:pt x="262" y="444"/>
                    <a:pt x="266" y="440"/>
                    <a:pt x="266" y="438"/>
                  </a:cubicBezTo>
                  <a:cubicBezTo>
                    <a:pt x="266" y="434"/>
                    <a:pt x="259" y="430"/>
                    <a:pt x="256" y="428"/>
                  </a:cubicBezTo>
                  <a:cubicBezTo>
                    <a:pt x="253" y="426"/>
                    <a:pt x="247" y="423"/>
                    <a:pt x="243" y="421"/>
                  </a:cubicBezTo>
                  <a:cubicBezTo>
                    <a:pt x="240" y="420"/>
                    <a:pt x="234" y="420"/>
                    <a:pt x="231" y="419"/>
                  </a:cubicBezTo>
                  <a:cubicBezTo>
                    <a:pt x="229" y="417"/>
                    <a:pt x="227" y="412"/>
                    <a:pt x="225" y="410"/>
                  </a:cubicBezTo>
                  <a:cubicBezTo>
                    <a:pt x="223" y="409"/>
                    <a:pt x="217" y="409"/>
                    <a:pt x="214" y="408"/>
                  </a:cubicBezTo>
                  <a:cubicBezTo>
                    <a:pt x="210" y="407"/>
                    <a:pt x="205" y="402"/>
                    <a:pt x="201" y="401"/>
                  </a:cubicBezTo>
                  <a:cubicBezTo>
                    <a:pt x="198" y="400"/>
                    <a:pt x="192" y="401"/>
                    <a:pt x="189" y="401"/>
                  </a:cubicBezTo>
                  <a:cubicBezTo>
                    <a:pt x="186" y="399"/>
                    <a:pt x="180" y="394"/>
                    <a:pt x="177" y="393"/>
                  </a:cubicBezTo>
                  <a:cubicBezTo>
                    <a:pt x="175" y="392"/>
                    <a:pt x="171" y="392"/>
                    <a:pt x="170" y="393"/>
                  </a:cubicBezTo>
                  <a:cubicBezTo>
                    <a:pt x="168" y="395"/>
                    <a:pt x="170" y="400"/>
                    <a:pt x="169" y="401"/>
                  </a:cubicBezTo>
                  <a:cubicBezTo>
                    <a:pt x="167" y="403"/>
                    <a:pt x="163" y="403"/>
                    <a:pt x="160" y="403"/>
                  </a:cubicBezTo>
                  <a:cubicBezTo>
                    <a:pt x="158" y="403"/>
                    <a:pt x="153" y="400"/>
                    <a:pt x="151" y="398"/>
                  </a:cubicBezTo>
                  <a:cubicBezTo>
                    <a:pt x="149" y="395"/>
                    <a:pt x="149" y="387"/>
                    <a:pt x="147" y="384"/>
                  </a:cubicBezTo>
                  <a:cubicBezTo>
                    <a:pt x="146" y="381"/>
                    <a:pt x="142" y="375"/>
                    <a:pt x="141" y="372"/>
                  </a:cubicBezTo>
                  <a:cubicBezTo>
                    <a:pt x="139" y="370"/>
                    <a:pt x="136" y="367"/>
                    <a:pt x="133" y="364"/>
                  </a:cubicBezTo>
                  <a:cubicBezTo>
                    <a:pt x="135" y="363"/>
                    <a:pt x="136" y="362"/>
                    <a:pt x="137" y="361"/>
                  </a:cubicBezTo>
                  <a:cubicBezTo>
                    <a:pt x="139" y="359"/>
                    <a:pt x="144" y="354"/>
                    <a:pt x="145" y="352"/>
                  </a:cubicBezTo>
                  <a:cubicBezTo>
                    <a:pt x="147" y="348"/>
                    <a:pt x="149" y="340"/>
                    <a:pt x="149" y="336"/>
                  </a:cubicBezTo>
                  <a:cubicBezTo>
                    <a:pt x="149" y="334"/>
                    <a:pt x="148" y="329"/>
                    <a:pt x="147" y="327"/>
                  </a:cubicBezTo>
                  <a:cubicBezTo>
                    <a:pt x="147" y="324"/>
                    <a:pt x="147" y="319"/>
                    <a:pt x="147" y="316"/>
                  </a:cubicBezTo>
                  <a:cubicBezTo>
                    <a:pt x="147" y="314"/>
                    <a:pt x="149" y="310"/>
                    <a:pt x="149" y="308"/>
                  </a:cubicBezTo>
                  <a:cubicBezTo>
                    <a:pt x="150" y="304"/>
                    <a:pt x="149" y="297"/>
                    <a:pt x="149" y="293"/>
                  </a:cubicBezTo>
                  <a:cubicBezTo>
                    <a:pt x="149" y="290"/>
                    <a:pt x="149" y="284"/>
                    <a:pt x="150" y="282"/>
                  </a:cubicBezTo>
                  <a:cubicBezTo>
                    <a:pt x="151" y="278"/>
                    <a:pt x="154" y="272"/>
                    <a:pt x="156" y="269"/>
                  </a:cubicBezTo>
                  <a:cubicBezTo>
                    <a:pt x="158" y="267"/>
                    <a:pt x="162" y="264"/>
                    <a:pt x="164" y="262"/>
                  </a:cubicBezTo>
                  <a:cubicBezTo>
                    <a:pt x="169" y="259"/>
                    <a:pt x="178" y="253"/>
                    <a:pt x="182" y="250"/>
                  </a:cubicBezTo>
                  <a:cubicBezTo>
                    <a:pt x="184" y="248"/>
                    <a:pt x="189" y="246"/>
                    <a:pt x="191" y="244"/>
                  </a:cubicBezTo>
                  <a:cubicBezTo>
                    <a:pt x="193" y="242"/>
                    <a:pt x="196" y="237"/>
                    <a:pt x="198" y="235"/>
                  </a:cubicBezTo>
                  <a:cubicBezTo>
                    <a:pt x="199" y="232"/>
                    <a:pt x="202" y="225"/>
                    <a:pt x="202" y="222"/>
                  </a:cubicBezTo>
                  <a:cubicBezTo>
                    <a:pt x="203" y="220"/>
                    <a:pt x="200" y="215"/>
                    <a:pt x="200" y="212"/>
                  </a:cubicBezTo>
                  <a:cubicBezTo>
                    <a:pt x="200" y="210"/>
                    <a:pt x="200" y="205"/>
                    <a:pt x="201" y="203"/>
                  </a:cubicBezTo>
                  <a:cubicBezTo>
                    <a:pt x="201" y="201"/>
                    <a:pt x="205" y="198"/>
                    <a:pt x="207" y="197"/>
                  </a:cubicBezTo>
                  <a:cubicBezTo>
                    <a:pt x="209" y="196"/>
                    <a:pt x="214" y="196"/>
                    <a:pt x="217" y="197"/>
                  </a:cubicBezTo>
                  <a:cubicBezTo>
                    <a:pt x="220" y="197"/>
                    <a:pt x="226" y="197"/>
                    <a:pt x="228" y="198"/>
                  </a:cubicBezTo>
                  <a:cubicBezTo>
                    <a:pt x="231" y="199"/>
                    <a:pt x="235" y="202"/>
                    <a:pt x="237" y="203"/>
                  </a:cubicBezTo>
                  <a:cubicBezTo>
                    <a:pt x="239" y="204"/>
                    <a:pt x="242" y="207"/>
                    <a:pt x="244" y="208"/>
                  </a:cubicBezTo>
                  <a:cubicBezTo>
                    <a:pt x="249" y="209"/>
                    <a:pt x="260" y="210"/>
                    <a:pt x="265" y="210"/>
                  </a:cubicBezTo>
                  <a:cubicBezTo>
                    <a:pt x="267" y="211"/>
                    <a:pt x="273" y="211"/>
                    <a:pt x="275" y="211"/>
                  </a:cubicBezTo>
                  <a:cubicBezTo>
                    <a:pt x="277" y="211"/>
                    <a:pt x="281" y="209"/>
                    <a:pt x="282" y="208"/>
                  </a:cubicBezTo>
                  <a:cubicBezTo>
                    <a:pt x="283" y="207"/>
                    <a:pt x="285" y="204"/>
                    <a:pt x="285" y="202"/>
                  </a:cubicBezTo>
                  <a:cubicBezTo>
                    <a:pt x="286" y="201"/>
                    <a:pt x="286" y="197"/>
                    <a:pt x="286" y="195"/>
                  </a:cubicBezTo>
                  <a:cubicBezTo>
                    <a:pt x="286" y="193"/>
                    <a:pt x="283" y="190"/>
                    <a:pt x="283" y="188"/>
                  </a:cubicBezTo>
                  <a:cubicBezTo>
                    <a:pt x="283" y="186"/>
                    <a:pt x="284" y="182"/>
                    <a:pt x="284" y="180"/>
                  </a:cubicBezTo>
                  <a:cubicBezTo>
                    <a:pt x="285" y="178"/>
                    <a:pt x="286" y="175"/>
                    <a:pt x="287" y="174"/>
                  </a:cubicBezTo>
                  <a:cubicBezTo>
                    <a:pt x="288" y="171"/>
                    <a:pt x="290" y="165"/>
                    <a:pt x="291" y="163"/>
                  </a:cubicBezTo>
                  <a:cubicBezTo>
                    <a:pt x="292" y="158"/>
                    <a:pt x="292" y="147"/>
                    <a:pt x="292" y="142"/>
                  </a:cubicBezTo>
                  <a:cubicBezTo>
                    <a:pt x="292" y="139"/>
                    <a:pt x="292" y="133"/>
                    <a:pt x="293" y="129"/>
                  </a:cubicBezTo>
                  <a:cubicBezTo>
                    <a:pt x="293" y="126"/>
                    <a:pt x="293" y="119"/>
                    <a:pt x="295" y="116"/>
                  </a:cubicBezTo>
                  <a:cubicBezTo>
                    <a:pt x="296" y="113"/>
                    <a:pt x="300" y="107"/>
                    <a:pt x="301" y="104"/>
                  </a:cubicBezTo>
                  <a:cubicBezTo>
                    <a:pt x="302" y="101"/>
                    <a:pt x="304" y="94"/>
                    <a:pt x="304" y="91"/>
                  </a:cubicBezTo>
                  <a:cubicBezTo>
                    <a:pt x="304" y="88"/>
                    <a:pt x="304" y="82"/>
                    <a:pt x="303" y="78"/>
                  </a:cubicBezTo>
                  <a:cubicBezTo>
                    <a:pt x="302" y="75"/>
                    <a:pt x="297" y="69"/>
                    <a:pt x="295" y="66"/>
                  </a:cubicBezTo>
                  <a:cubicBezTo>
                    <a:pt x="294" y="65"/>
                    <a:pt x="292" y="62"/>
                    <a:pt x="291" y="61"/>
                  </a:cubicBezTo>
                  <a:cubicBezTo>
                    <a:pt x="290" y="57"/>
                    <a:pt x="290" y="49"/>
                    <a:pt x="290" y="45"/>
                  </a:cubicBezTo>
                  <a:cubicBezTo>
                    <a:pt x="290" y="43"/>
                    <a:pt x="291" y="39"/>
                    <a:pt x="292" y="37"/>
                  </a:cubicBezTo>
                  <a:cubicBezTo>
                    <a:pt x="293" y="34"/>
                    <a:pt x="296" y="31"/>
                    <a:pt x="297" y="29"/>
                  </a:cubicBezTo>
                  <a:cubicBezTo>
                    <a:pt x="298" y="27"/>
                    <a:pt x="299" y="22"/>
                    <a:pt x="299" y="19"/>
                  </a:cubicBezTo>
                  <a:cubicBezTo>
                    <a:pt x="299" y="17"/>
                    <a:pt x="299" y="13"/>
                    <a:pt x="299" y="11"/>
                  </a:cubicBezTo>
                  <a:cubicBezTo>
                    <a:pt x="299" y="10"/>
                    <a:pt x="300" y="6"/>
                    <a:pt x="301" y="5"/>
                  </a:cubicBezTo>
                  <a:cubicBezTo>
                    <a:pt x="301" y="4"/>
                    <a:pt x="304" y="2"/>
                    <a:pt x="306" y="1"/>
                  </a:cubicBezTo>
                  <a:cubicBezTo>
                    <a:pt x="307" y="1"/>
                    <a:pt x="310" y="0"/>
                    <a:pt x="312" y="1"/>
                  </a:cubicBezTo>
                  <a:cubicBezTo>
                    <a:pt x="313" y="1"/>
                    <a:pt x="315" y="3"/>
                    <a:pt x="316" y="4"/>
                  </a:cubicBezTo>
                  <a:cubicBezTo>
                    <a:pt x="317" y="5"/>
                    <a:pt x="319" y="8"/>
                    <a:pt x="320" y="8"/>
                  </a:cubicBezTo>
                  <a:cubicBezTo>
                    <a:pt x="321" y="9"/>
                    <a:pt x="324" y="9"/>
                    <a:pt x="326" y="8"/>
                  </a:cubicBezTo>
                  <a:cubicBezTo>
                    <a:pt x="327" y="8"/>
                    <a:pt x="329" y="7"/>
                    <a:pt x="330" y="7"/>
                  </a:cubicBezTo>
                  <a:cubicBezTo>
                    <a:pt x="332" y="6"/>
                    <a:pt x="335" y="7"/>
                    <a:pt x="337" y="7"/>
                  </a:cubicBezTo>
                  <a:cubicBezTo>
                    <a:pt x="338" y="8"/>
                    <a:pt x="340" y="11"/>
                    <a:pt x="341" y="12"/>
                  </a:cubicBezTo>
                  <a:cubicBezTo>
                    <a:pt x="343" y="13"/>
                    <a:pt x="347" y="15"/>
                    <a:pt x="349" y="15"/>
                  </a:cubicBezTo>
                  <a:cubicBezTo>
                    <a:pt x="352" y="15"/>
                    <a:pt x="358" y="14"/>
                    <a:pt x="361" y="13"/>
                  </a:cubicBezTo>
                  <a:cubicBezTo>
                    <a:pt x="363" y="12"/>
                    <a:pt x="366" y="10"/>
                    <a:pt x="368" y="9"/>
                  </a:cubicBezTo>
                  <a:cubicBezTo>
                    <a:pt x="371" y="8"/>
                    <a:pt x="377" y="7"/>
                    <a:pt x="380" y="7"/>
                  </a:cubicBezTo>
                  <a:cubicBezTo>
                    <a:pt x="384" y="7"/>
                    <a:pt x="390" y="9"/>
                    <a:pt x="393" y="11"/>
                  </a:cubicBezTo>
                  <a:cubicBezTo>
                    <a:pt x="395" y="11"/>
                    <a:pt x="400" y="13"/>
                    <a:pt x="402" y="15"/>
                  </a:cubicBezTo>
                  <a:cubicBezTo>
                    <a:pt x="403" y="16"/>
                    <a:pt x="404" y="19"/>
                    <a:pt x="405" y="21"/>
                  </a:cubicBezTo>
                  <a:cubicBezTo>
                    <a:pt x="405" y="23"/>
                    <a:pt x="405" y="27"/>
                    <a:pt x="404" y="29"/>
                  </a:cubicBezTo>
                  <a:cubicBezTo>
                    <a:pt x="404" y="30"/>
                    <a:pt x="403" y="33"/>
                    <a:pt x="402" y="35"/>
                  </a:cubicBezTo>
                  <a:cubicBezTo>
                    <a:pt x="402" y="37"/>
                    <a:pt x="401" y="40"/>
                    <a:pt x="401" y="42"/>
                  </a:cubicBezTo>
                  <a:cubicBezTo>
                    <a:pt x="401" y="44"/>
                    <a:pt x="402" y="48"/>
                    <a:pt x="403" y="49"/>
                  </a:cubicBezTo>
                  <a:cubicBezTo>
                    <a:pt x="405" y="50"/>
                    <a:pt x="409" y="52"/>
                    <a:pt x="410" y="51"/>
                  </a:cubicBezTo>
                  <a:cubicBezTo>
                    <a:pt x="412" y="51"/>
                    <a:pt x="414" y="49"/>
                    <a:pt x="415" y="48"/>
                  </a:cubicBezTo>
                  <a:cubicBezTo>
                    <a:pt x="417" y="47"/>
                    <a:pt x="422" y="44"/>
                    <a:pt x="424" y="43"/>
                  </a:cubicBezTo>
                  <a:cubicBezTo>
                    <a:pt x="426" y="42"/>
                    <a:pt x="430" y="42"/>
                    <a:pt x="432" y="42"/>
                  </a:cubicBezTo>
                  <a:cubicBezTo>
                    <a:pt x="434" y="42"/>
                    <a:pt x="439" y="42"/>
                    <a:pt x="441" y="42"/>
                  </a:cubicBezTo>
                  <a:cubicBezTo>
                    <a:pt x="444" y="42"/>
                    <a:pt x="450" y="41"/>
                    <a:pt x="452" y="40"/>
                  </a:cubicBezTo>
                  <a:cubicBezTo>
                    <a:pt x="455" y="39"/>
                    <a:pt x="458" y="35"/>
                    <a:pt x="459" y="32"/>
                  </a:cubicBezTo>
                  <a:cubicBezTo>
                    <a:pt x="460" y="30"/>
                    <a:pt x="459" y="24"/>
                    <a:pt x="459" y="21"/>
                  </a:cubicBezTo>
                  <a:cubicBezTo>
                    <a:pt x="460" y="19"/>
                    <a:pt x="461" y="16"/>
                    <a:pt x="463" y="15"/>
                  </a:cubicBezTo>
                  <a:cubicBezTo>
                    <a:pt x="464" y="13"/>
                    <a:pt x="468" y="10"/>
                    <a:pt x="470" y="10"/>
                  </a:cubicBezTo>
                  <a:cubicBezTo>
                    <a:pt x="471" y="10"/>
                    <a:pt x="473" y="11"/>
                    <a:pt x="474" y="12"/>
                  </a:cubicBezTo>
                  <a:cubicBezTo>
                    <a:pt x="475" y="14"/>
                    <a:pt x="474" y="19"/>
                    <a:pt x="476" y="20"/>
                  </a:cubicBezTo>
                  <a:cubicBezTo>
                    <a:pt x="478" y="21"/>
                    <a:pt x="484" y="19"/>
                    <a:pt x="487" y="18"/>
                  </a:cubicBezTo>
                  <a:cubicBezTo>
                    <a:pt x="488" y="18"/>
                    <a:pt x="490" y="15"/>
                    <a:pt x="491" y="14"/>
                  </a:cubicBezTo>
                  <a:cubicBezTo>
                    <a:pt x="494" y="13"/>
                    <a:pt x="500" y="13"/>
                    <a:pt x="503" y="13"/>
                  </a:cubicBezTo>
                  <a:cubicBezTo>
                    <a:pt x="505" y="14"/>
                    <a:pt x="511" y="15"/>
                    <a:pt x="513" y="16"/>
                  </a:cubicBezTo>
                  <a:cubicBezTo>
                    <a:pt x="516" y="17"/>
                    <a:pt x="521" y="21"/>
                    <a:pt x="524" y="23"/>
                  </a:cubicBezTo>
                  <a:cubicBezTo>
                    <a:pt x="528" y="26"/>
                    <a:pt x="536" y="31"/>
                    <a:pt x="540" y="34"/>
                  </a:cubicBezTo>
                  <a:cubicBezTo>
                    <a:pt x="543" y="36"/>
                    <a:pt x="547" y="39"/>
                    <a:pt x="550" y="41"/>
                  </a:cubicBezTo>
                  <a:cubicBezTo>
                    <a:pt x="552" y="42"/>
                    <a:pt x="557" y="44"/>
                    <a:pt x="560" y="44"/>
                  </a:cubicBezTo>
                  <a:cubicBezTo>
                    <a:pt x="563" y="44"/>
                    <a:pt x="568" y="41"/>
                    <a:pt x="571" y="41"/>
                  </a:cubicBezTo>
                  <a:cubicBezTo>
                    <a:pt x="573" y="41"/>
                    <a:pt x="576" y="43"/>
                    <a:pt x="577" y="43"/>
                  </a:cubicBezTo>
                  <a:cubicBezTo>
                    <a:pt x="580" y="45"/>
                    <a:pt x="584" y="50"/>
                    <a:pt x="587" y="52"/>
                  </a:cubicBezTo>
                  <a:cubicBezTo>
                    <a:pt x="588" y="53"/>
                    <a:pt x="590" y="57"/>
                    <a:pt x="592" y="58"/>
                  </a:cubicBezTo>
                  <a:cubicBezTo>
                    <a:pt x="593" y="60"/>
                    <a:pt x="595" y="63"/>
                    <a:pt x="597" y="64"/>
                  </a:cubicBezTo>
                  <a:cubicBezTo>
                    <a:pt x="600" y="66"/>
                    <a:pt x="607" y="70"/>
                    <a:pt x="610" y="72"/>
                  </a:cubicBezTo>
                  <a:cubicBezTo>
                    <a:pt x="614" y="73"/>
                    <a:pt x="621" y="76"/>
                    <a:pt x="624" y="77"/>
                  </a:cubicBezTo>
                  <a:cubicBezTo>
                    <a:pt x="628" y="79"/>
                    <a:pt x="634" y="81"/>
                    <a:pt x="637" y="82"/>
                  </a:cubicBezTo>
                  <a:cubicBezTo>
                    <a:pt x="638" y="83"/>
                    <a:pt x="640" y="86"/>
                    <a:pt x="642" y="87"/>
                  </a:cubicBezTo>
                  <a:cubicBezTo>
                    <a:pt x="645" y="90"/>
                    <a:pt x="652" y="93"/>
                    <a:pt x="656" y="95"/>
                  </a:cubicBezTo>
                  <a:cubicBezTo>
                    <a:pt x="660" y="97"/>
                    <a:pt x="669" y="99"/>
                    <a:pt x="673" y="100"/>
                  </a:cubicBezTo>
                  <a:cubicBezTo>
                    <a:pt x="676" y="102"/>
                    <a:pt x="683" y="105"/>
                    <a:pt x="686" y="107"/>
                  </a:cubicBezTo>
                  <a:cubicBezTo>
                    <a:pt x="689" y="109"/>
                    <a:pt x="693" y="114"/>
                    <a:pt x="696" y="117"/>
                  </a:cubicBezTo>
                  <a:cubicBezTo>
                    <a:pt x="698" y="118"/>
                    <a:pt x="702" y="122"/>
                    <a:pt x="705" y="123"/>
                  </a:cubicBezTo>
                  <a:cubicBezTo>
                    <a:pt x="707" y="125"/>
                    <a:pt x="713" y="127"/>
                    <a:pt x="716" y="127"/>
                  </a:cubicBezTo>
                  <a:cubicBezTo>
                    <a:pt x="718" y="127"/>
                    <a:pt x="723" y="128"/>
                    <a:pt x="726" y="127"/>
                  </a:cubicBezTo>
                  <a:cubicBezTo>
                    <a:pt x="729" y="127"/>
                    <a:pt x="734" y="125"/>
                    <a:pt x="736" y="122"/>
                  </a:cubicBezTo>
                  <a:cubicBezTo>
                    <a:pt x="737" y="121"/>
                    <a:pt x="737" y="117"/>
                    <a:pt x="738" y="116"/>
                  </a:cubicBezTo>
                  <a:cubicBezTo>
                    <a:pt x="739" y="114"/>
                    <a:pt x="741" y="111"/>
                    <a:pt x="742" y="110"/>
                  </a:cubicBezTo>
                  <a:cubicBezTo>
                    <a:pt x="743" y="109"/>
                    <a:pt x="746" y="107"/>
                    <a:pt x="748" y="107"/>
                  </a:cubicBezTo>
                  <a:cubicBezTo>
                    <a:pt x="749" y="107"/>
                    <a:pt x="752" y="108"/>
                    <a:pt x="753" y="109"/>
                  </a:cubicBezTo>
                  <a:cubicBezTo>
                    <a:pt x="755" y="110"/>
                    <a:pt x="758" y="113"/>
                    <a:pt x="760" y="114"/>
                  </a:cubicBezTo>
                  <a:cubicBezTo>
                    <a:pt x="762" y="115"/>
                    <a:pt x="767" y="118"/>
                    <a:pt x="769" y="118"/>
                  </a:cubicBezTo>
                  <a:cubicBezTo>
                    <a:pt x="771" y="118"/>
                    <a:pt x="773" y="116"/>
                    <a:pt x="774" y="115"/>
                  </a:cubicBezTo>
                  <a:cubicBezTo>
                    <a:pt x="775" y="114"/>
                    <a:pt x="775" y="111"/>
                    <a:pt x="776" y="110"/>
                  </a:cubicBezTo>
                  <a:cubicBezTo>
                    <a:pt x="778" y="109"/>
                    <a:pt x="781" y="107"/>
                    <a:pt x="782" y="107"/>
                  </a:cubicBezTo>
                  <a:cubicBezTo>
                    <a:pt x="785" y="107"/>
                    <a:pt x="789" y="108"/>
                    <a:pt x="791" y="110"/>
                  </a:cubicBezTo>
                  <a:cubicBezTo>
                    <a:pt x="792" y="111"/>
                    <a:pt x="792" y="114"/>
                    <a:pt x="791" y="115"/>
                  </a:cubicBezTo>
                  <a:cubicBezTo>
                    <a:pt x="791" y="117"/>
                    <a:pt x="788" y="119"/>
                    <a:pt x="788" y="121"/>
                  </a:cubicBezTo>
                  <a:cubicBezTo>
                    <a:pt x="788" y="122"/>
                    <a:pt x="789" y="126"/>
                    <a:pt x="791" y="127"/>
                  </a:cubicBezTo>
                  <a:cubicBezTo>
                    <a:pt x="792" y="128"/>
                    <a:pt x="796" y="128"/>
                    <a:pt x="798" y="128"/>
                  </a:cubicBezTo>
                  <a:cubicBezTo>
                    <a:pt x="799" y="128"/>
                    <a:pt x="802" y="127"/>
                    <a:pt x="804" y="127"/>
                  </a:cubicBezTo>
                  <a:cubicBezTo>
                    <a:pt x="805" y="126"/>
                    <a:pt x="807" y="122"/>
                    <a:pt x="808" y="122"/>
                  </a:cubicBezTo>
                  <a:cubicBezTo>
                    <a:pt x="809" y="121"/>
                    <a:pt x="811" y="122"/>
                    <a:pt x="812" y="122"/>
                  </a:cubicBezTo>
                  <a:cubicBezTo>
                    <a:pt x="814" y="123"/>
                    <a:pt x="816" y="126"/>
                    <a:pt x="816" y="128"/>
                  </a:cubicBezTo>
                  <a:cubicBezTo>
                    <a:pt x="816" y="129"/>
                    <a:pt x="815" y="132"/>
                    <a:pt x="815" y="133"/>
                  </a:cubicBezTo>
                  <a:cubicBezTo>
                    <a:pt x="815" y="136"/>
                    <a:pt x="816" y="141"/>
                    <a:pt x="817" y="143"/>
                  </a:cubicBezTo>
                  <a:cubicBezTo>
                    <a:pt x="818" y="145"/>
                    <a:pt x="821" y="149"/>
                    <a:pt x="823" y="150"/>
                  </a:cubicBezTo>
                  <a:cubicBezTo>
                    <a:pt x="825" y="151"/>
                    <a:pt x="829" y="150"/>
                    <a:pt x="831" y="150"/>
                  </a:cubicBezTo>
                  <a:cubicBezTo>
                    <a:pt x="834" y="150"/>
                    <a:pt x="841" y="152"/>
                    <a:pt x="844" y="153"/>
                  </a:cubicBezTo>
                  <a:cubicBezTo>
                    <a:pt x="846" y="155"/>
                    <a:pt x="850" y="158"/>
                    <a:pt x="851" y="160"/>
                  </a:cubicBezTo>
                  <a:cubicBezTo>
                    <a:pt x="854" y="163"/>
                    <a:pt x="860" y="169"/>
                    <a:pt x="863" y="172"/>
                  </a:cubicBezTo>
                  <a:cubicBezTo>
                    <a:pt x="866" y="174"/>
                    <a:pt x="873" y="180"/>
                    <a:pt x="877" y="182"/>
                  </a:cubicBezTo>
                  <a:cubicBezTo>
                    <a:pt x="880" y="184"/>
                    <a:pt x="887" y="188"/>
                    <a:pt x="890" y="190"/>
                  </a:cubicBezTo>
                  <a:cubicBezTo>
                    <a:pt x="891" y="191"/>
                    <a:pt x="895" y="193"/>
                    <a:pt x="896" y="194"/>
                  </a:cubicBezTo>
                  <a:cubicBezTo>
                    <a:pt x="898" y="196"/>
                    <a:pt x="901" y="199"/>
                    <a:pt x="903" y="200"/>
                  </a:cubicBezTo>
                  <a:cubicBezTo>
                    <a:pt x="905" y="200"/>
                    <a:pt x="908" y="201"/>
                    <a:pt x="910" y="202"/>
                  </a:cubicBezTo>
                  <a:cubicBezTo>
                    <a:pt x="913" y="203"/>
                    <a:pt x="919" y="206"/>
                    <a:pt x="922" y="208"/>
                  </a:cubicBezTo>
                  <a:cubicBezTo>
                    <a:pt x="926" y="209"/>
                    <a:pt x="934" y="213"/>
                    <a:pt x="938" y="213"/>
                  </a:cubicBezTo>
                  <a:cubicBezTo>
                    <a:pt x="942" y="214"/>
                    <a:pt x="950" y="213"/>
                    <a:pt x="954" y="213"/>
                  </a:cubicBezTo>
                  <a:cubicBezTo>
                    <a:pt x="960" y="213"/>
                    <a:pt x="972" y="212"/>
                    <a:pt x="978" y="212"/>
                  </a:cubicBezTo>
                  <a:cubicBezTo>
                    <a:pt x="985" y="212"/>
                    <a:pt x="997" y="212"/>
                    <a:pt x="1004" y="212"/>
                  </a:cubicBezTo>
                  <a:cubicBezTo>
                    <a:pt x="1012" y="212"/>
                    <a:pt x="1028" y="211"/>
                    <a:pt x="1036" y="212"/>
                  </a:cubicBezTo>
                  <a:cubicBezTo>
                    <a:pt x="1040" y="212"/>
                    <a:pt x="1048" y="216"/>
                    <a:pt x="1052" y="216"/>
                  </a:cubicBezTo>
                  <a:cubicBezTo>
                    <a:pt x="1055" y="216"/>
                    <a:pt x="1061" y="215"/>
                    <a:pt x="1063" y="214"/>
                  </a:cubicBezTo>
                  <a:cubicBezTo>
                    <a:pt x="1065" y="213"/>
                    <a:pt x="1068" y="209"/>
                    <a:pt x="1070" y="208"/>
                  </a:cubicBezTo>
                  <a:cubicBezTo>
                    <a:pt x="1072" y="207"/>
                    <a:pt x="1077" y="204"/>
                    <a:pt x="1079" y="206"/>
                  </a:cubicBezTo>
                  <a:cubicBezTo>
                    <a:pt x="1081" y="206"/>
                    <a:pt x="1079" y="210"/>
                    <a:pt x="1080" y="212"/>
                  </a:cubicBezTo>
                  <a:cubicBezTo>
                    <a:pt x="1082" y="215"/>
                    <a:pt x="1085" y="221"/>
                    <a:pt x="1089" y="222"/>
                  </a:cubicBezTo>
                  <a:cubicBezTo>
                    <a:pt x="1091" y="222"/>
                    <a:pt x="1095" y="218"/>
                    <a:pt x="1096" y="216"/>
                  </a:cubicBezTo>
                  <a:cubicBezTo>
                    <a:pt x="1099" y="214"/>
                    <a:pt x="1102" y="208"/>
                    <a:pt x="1104" y="206"/>
                  </a:cubicBezTo>
                  <a:cubicBezTo>
                    <a:pt x="1106" y="204"/>
                    <a:pt x="1109" y="201"/>
                    <a:pt x="1111" y="199"/>
                  </a:cubicBezTo>
                  <a:cubicBezTo>
                    <a:pt x="1112" y="198"/>
                    <a:pt x="1116" y="196"/>
                    <a:pt x="1118" y="194"/>
                  </a:cubicBezTo>
                  <a:cubicBezTo>
                    <a:pt x="1119" y="192"/>
                    <a:pt x="1121" y="189"/>
                    <a:pt x="1121" y="187"/>
                  </a:cubicBezTo>
                  <a:cubicBezTo>
                    <a:pt x="1123" y="184"/>
                    <a:pt x="1125" y="178"/>
                    <a:pt x="1125" y="175"/>
                  </a:cubicBezTo>
                  <a:cubicBezTo>
                    <a:pt x="1126" y="172"/>
                    <a:pt x="1125" y="165"/>
                    <a:pt x="1125" y="162"/>
                  </a:cubicBezTo>
                  <a:cubicBezTo>
                    <a:pt x="1125" y="160"/>
                    <a:pt x="1125" y="155"/>
                    <a:pt x="1126" y="152"/>
                  </a:cubicBezTo>
                  <a:cubicBezTo>
                    <a:pt x="1127" y="150"/>
                    <a:pt x="1130" y="147"/>
                    <a:pt x="1132" y="146"/>
                  </a:cubicBezTo>
                  <a:cubicBezTo>
                    <a:pt x="1134" y="145"/>
                    <a:pt x="1140" y="145"/>
                    <a:pt x="1142" y="146"/>
                  </a:cubicBezTo>
                  <a:cubicBezTo>
                    <a:pt x="1143" y="146"/>
                    <a:pt x="1145" y="149"/>
                    <a:pt x="1146" y="150"/>
                  </a:cubicBezTo>
                  <a:cubicBezTo>
                    <a:pt x="1148" y="151"/>
                    <a:pt x="1153" y="150"/>
                    <a:pt x="1155" y="151"/>
                  </a:cubicBezTo>
                  <a:cubicBezTo>
                    <a:pt x="1157" y="152"/>
                    <a:pt x="1158" y="155"/>
                    <a:pt x="1159" y="156"/>
                  </a:cubicBezTo>
                  <a:cubicBezTo>
                    <a:pt x="1161" y="157"/>
                    <a:pt x="1165" y="158"/>
                    <a:pt x="1167" y="157"/>
                  </a:cubicBezTo>
                  <a:cubicBezTo>
                    <a:pt x="1168" y="157"/>
                    <a:pt x="1170" y="155"/>
                    <a:pt x="1170" y="154"/>
                  </a:cubicBezTo>
                  <a:cubicBezTo>
                    <a:pt x="1171" y="153"/>
                    <a:pt x="1172" y="151"/>
                    <a:pt x="1173" y="150"/>
                  </a:cubicBezTo>
                  <a:cubicBezTo>
                    <a:pt x="1175" y="149"/>
                    <a:pt x="1180" y="148"/>
                    <a:pt x="1182" y="149"/>
                  </a:cubicBezTo>
                  <a:cubicBezTo>
                    <a:pt x="1186" y="149"/>
                    <a:pt x="1192" y="153"/>
                    <a:pt x="1195" y="155"/>
                  </a:cubicBezTo>
                  <a:cubicBezTo>
                    <a:pt x="1198" y="157"/>
                    <a:pt x="1203" y="165"/>
                    <a:pt x="1207" y="167"/>
                  </a:cubicBezTo>
                  <a:cubicBezTo>
                    <a:pt x="1210" y="169"/>
                    <a:pt x="1217" y="171"/>
                    <a:pt x="1221" y="171"/>
                  </a:cubicBezTo>
                  <a:cubicBezTo>
                    <a:pt x="1225" y="172"/>
                    <a:pt x="1231" y="169"/>
                    <a:pt x="1235" y="169"/>
                  </a:cubicBezTo>
                  <a:cubicBezTo>
                    <a:pt x="1238" y="169"/>
                    <a:pt x="1245" y="169"/>
                    <a:pt x="1248" y="170"/>
                  </a:cubicBezTo>
                  <a:cubicBezTo>
                    <a:pt x="1251" y="170"/>
                    <a:pt x="1256" y="172"/>
                    <a:pt x="1258" y="174"/>
                  </a:cubicBezTo>
                  <a:cubicBezTo>
                    <a:pt x="1259" y="176"/>
                    <a:pt x="1258" y="180"/>
                    <a:pt x="1259" y="182"/>
                  </a:cubicBezTo>
                  <a:cubicBezTo>
                    <a:pt x="1259" y="185"/>
                    <a:pt x="1262" y="191"/>
                    <a:pt x="1263" y="194"/>
                  </a:cubicBezTo>
                  <a:cubicBezTo>
                    <a:pt x="1264" y="197"/>
                    <a:pt x="1267" y="203"/>
                    <a:pt x="1269" y="206"/>
                  </a:cubicBezTo>
                  <a:cubicBezTo>
                    <a:pt x="1271" y="208"/>
                    <a:pt x="1275" y="211"/>
                    <a:pt x="1277" y="211"/>
                  </a:cubicBezTo>
                  <a:cubicBezTo>
                    <a:pt x="1279" y="212"/>
                    <a:pt x="1283" y="209"/>
                    <a:pt x="1285" y="209"/>
                  </a:cubicBezTo>
                  <a:cubicBezTo>
                    <a:pt x="1287" y="209"/>
                    <a:pt x="1292" y="210"/>
                    <a:pt x="1293" y="211"/>
                  </a:cubicBezTo>
                  <a:cubicBezTo>
                    <a:pt x="1295" y="212"/>
                    <a:pt x="1298" y="217"/>
                    <a:pt x="1299" y="218"/>
                  </a:cubicBezTo>
                  <a:cubicBezTo>
                    <a:pt x="1301" y="221"/>
                    <a:pt x="1306" y="226"/>
                    <a:pt x="1309" y="227"/>
                  </a:cubicBezTo>
                  <a:cubicBezTo>
                    <a:pt x="1312" y="228"/>
                    <a:pt x="1317" y="229"/>
                    <a:pt x="1320" y="229"/>
                  </a:cubicBezTo>
                  <a:cubicBezTo>
                    <a:pt x="1323" y="229"/>
                    <a:pt x="1328" y="226"/>
                    <a:pt x="1331" y="226"/>
                  </a:cubicBezTo>
                  <a:cubicBezTo>
                    <a:pt x="1334" y="226"/>
                    <a:pt x="1340" y="227"/>
                    <a:pt x="1343" y="226"/>
                  </a:cubicBezTo>
                  <a:cubicBezTo>
                    <a:pt x="1347" y="226"/>
                    <a:pt x="1353" y="224"/>
                    <a:pt x="1356" y="223"/>
                  </a:cubicBezTo>
                  <a:cubicBezTo>
                    <a:pt x="1359" y="222"/>
                    <a:pt x="1365" y="219"/>
                    <a:pt x="1368" y="218"/>
                  </a:cubicBezTo>
                  <a:cubicBezTo>
                    <a:pt x="1371" y="217"/>
                    <a:pt x="1377" y="217"/>
                    <a:pt x="1380" y="217"/>
                  </a:cubicBezTo>
                  <a:cubicBezTo>
                    <a:pt x="1384" y="218"/>
                    <a:pt x="1391" y="221"/>
                    <a:pt x="1394" y="222"/>
                  </a:cubicBezTo>
                  <a:cubicBezTo>
                    <a:pt x="1397" y="224"/>
                    <a:pt x="1403" y="226"/>
                    <a:pt x="1405" y="228"/>
                  </a:cubicBezTo>
                  <a:cubicBezTo>
                    <a:pt x="1407" y="229"/>
                    <a:pt x="1410" y="232"/>
                    <a:pt x="1411" y="234"/>
                  </a:cubicBezTo>
                  <a:cubicBezTo>
                    <a:pt x="1412" y="236"/>
                    <a:pt x="1411" y="241"/>
                    <a:pt x="1411" y="243"/>
                  </a:cubicBezTo>
                  <a:cubicBezTo>
                    <a:pt x="1410" y="245"/>
                    <a:pt x="1409" y="248"/>
                    <a:pt x="1409" y="250"/>
                  </a:cubicBezTo>
                  <a:cubicBezTo>
                    <a:pt x="1408" y="252"/>
                    <a:pt x="1405" y="257"/>
                    <a:pt x="1406" y="260"/>
                  </a:cubicBezTo>
                  <a:cubicBezTo>
                    <a:pt x="1406" y="263"/>
                    <a:pt x="1410" y="269"/>
                    <a:pt x="1412" y="271"/>
                  </a:cubicBezTo>
                  <a:cubicBezTo>
                    <a:pt x="1413" y="273"/>
                    <a:pt x="1417" y="276"/>
                    <a:pt x="1418" y="278"/>
                  </a:cubicBezTo>
                  <a:cubicBezTo>
                    <a:pt x="1418" y="279"/>
                    <a:pt x="1419" y="284"/>
                    <a:pt x="1418" y="285"/>
                  </a:cubicBezTo>
                  <a:cubicBezTo>
                    <a:pt x="1418" y="287"/>
                    <a:pt x="1414" y="287"/>
                    <a:pt x="1413" y="289"/>
                  </a:cubicBezTo>
                  <a:cubicBezTo>
                    <a:pt x="1412" y="290"/>
                    <a:pt x="1411" y="295"/>
                    <a:pt x="1411" y="297"/>
                  </a:cubicBezTo>
                  <a:cubicBezTo>
                    <a:pt x="1412" y="299"/>
                    <a:pt x="1413" y="304"/>
                    <a:pt x="1415" y="306"/>
                  </a:cubicBezTo>
                  <a:cubicBezTo>
                    <a:pt x="1416" y="307"/>
                    <a:pt x="1422" y="306"/>
                    <a:pt x="1423" y="307"/>
                  </a:cubicBezTo>
                  <a:cubicBezTo>
                    <a:pt x="1425" y="310"/>
                    <a:pt x="1424" y="318"/>
                    <a:pt x="1424" y="321"/>
                  </a:cubicBezTo>
                  <a:cubicBezTo>
                    <a:pt x="1423" y="323"/>
                    <a:pt x="1422" y="326"/>
                    <a:pt x="1421" y="328"/>
                  </a:cubicBezTo>
                  <a:cubicBezTo>
                    <a:pt x="1421" y="331"/>
                    <a:pt x="1420" y="337"/>
                    <a:pt x="1421" y="340"/>
                  </a:cubicBezTo>
                  <a:cubicBezTo>
                    <a:pt x="1421" y="343"/>
                    <a:pt x="1425" y="348"/>
                    <a:pt x="1426" y="351"/>
                  </a:cubicBezTo>
                  <a:cubicBezTo>
                    <a:pt x="1428" y="354"/>
                    <a:pt x="1433" y="357"/>
                    <a:pt x="1435" y="360"/>
                  </a:cubicBezTo>
                  <a:cubicBezTo>
                    <a:pt x="1436" y="362"/>
                    <a:pt x="1437" y="367"/>
                    <a:pt x="1437" y="370"/>
                  </a:cubicBezTo>
                  <a:cubicBezTo>
                    <a:pt x="1437" y="372"/>
                    <a:pt x="1435" y="377"/>
                    <a:pt x="1434" y="379"/>
                  </a:cubicBezTo>
                  <a:cubicBezTo>
                    <a:pt x="1433" y="380"/>
                    <a:pt x="1431" y="381"/>
                    <a:pt x="1431" y="382"/>
                  </a:cubicBezTo>
                  <a:cubicBezTo>
                    <a:pt x="1429" y="383"/>
                    <a:pt x="1426" y="386"/>
                    <a:pt x="1424" y="388"/>
                  </a:cubicBezTo>
                  <a:cubicBezTo>
                    <a:pt x="1423" y="389"/>
                    <a:pt x="1420" y="391"/>
                    <a:pt x="1419" y="392"/>
                  </a:cubicBezTo>
                  <a:cubicBezTo>
                    <a:pt x="1418" y="394"/>
                    <a:pt x="1418" y="398"/>
                    <a:pt x="1417" y="399"/>
                  </a:cubicBezTo>
                  <a:cubicBezTo>
                    <a:pt x="1416" y="401"/>
                    <a:pt x="1415" y="404"/>
                    <a:pt x="1414" y="405"/>
                  </a:cubicBezTo>
                  <a:cubicBezTo>
                    <a:pt x="1413" y="406"/>
                    <a:pt x="1410" y="406"/>
                    <a:pt x="1409" y="407"/>
                  </a:cubicBezTo>
                  <a:cubicBezTo>
                    <a:pt x="1407" y="408"/>
                    <a:pt x="1406" y="412"/>
                    <a:pt x="1405" y="414"/>
                  </a:cubicBezTo>
                  <a:cubicBezTo>
                    <a:pt x="1404" y="416"/>
                    <a:pt x="1402" y="421"/>
                    <a:pt x="1401" y="424"/>
                  </a:cubicBezTo>
                  <a:cubicBezTo>
                    <a:pt x="1400" y="426"/>
                    <a:pt x="1397" y="431"/>
                    <a:pt x="1396" y="434"/>
                  </a:cubicBezTo>
                  <a:cubicBezTo>
                    <a:pt x="1396" y="436"/>
                    <a:pt x="1395" y="442"/>
                    <a:pt x="1394" y="444"/>
                  </a:cubicBezTo>
                  <a:cubicBezTo>
                    <a:pt x="1393" y="446"/>
                    <a:pt x="1391" y="450"/>
                    <a:pt x="1390" y="451"/>
                  </a:cubicBezTo>
                  <a:cubicBezTo>
                    <a:pt x="1390" y="453"/>
                    <a:pt x="1388" y="455"/>
                    <a:pt x="1387" y="456"/>
                  </a:cubicBezTo>
                  <a:cubicBezTo>
                    <a:pt x="1387" y="457"/>
                    <a:pt x="1387" y="461"/>
                    <a:pt x="1387" y="462"/>
                  </a:cubicBezTo>
                  <a:cubicBezTo>
                    <a:pt x="1388" y="465"/>
                    <a:pt x="1390" y="468"/>
                    <a:pt x="1391" y="471"/>
                  </a:cubicBezTo>
                  <a:cubicBezTo>
                    <a:pt x="1391" y="473"/>
                    <a:pt x="1390" y="479"/>
                    <a:pt x="1389" y="482"/>
                  </a:cubicBezTo>
                  <a:cubicBezTo>
                    <a:pt x="1389" y="484"/>
                    <a:pt x="1386" y="489"/>
                    <a:pt x="1384" y="492"/>
                  </a:cubicBezTo>
                  <a:cubicBezTo>
                    <a:pt x="1383" y="494"/>
                    <a:pt x="1380" y="497"/>
                    <a:pt x="1379" y="500"/>
                  </a:cubicBezTo>
                  <a:cubicBezTo>
                    <a:pt x="1378" y="502"/>
                    <a:pt x="1378" y="507"/>
                    <a:pt x="1377" y="510"/>
                  </a:cubicBezTo>
                  <a:cubicBezTo>
                    <a:pt x="1377" y="513"/>
                    <a:pt x="1374" y="519"/>
                    <a:pt x="1374" y="522"/>
                  </a:cubicBezTo>
                  <a:cubicBezTo>
                    <a:pt x="1374" y="526"/>
                    <a:pt x="1378" y="532"/>
                    <a:pt x="1380" y="536"/>
                  </a:cubicBezTo>
                  <a:cubicBezTo>
                    <a:pt x="1382" y="538"/>
                    <a:pt x="1386" y="542"/>
                    <a:pt x="1388" y="543"/>
                  </a:cubicBezTo>
                  <a:cubicBezTo>
                    <a:pt x="1390" y="545"/>
                    <a:pt x="1394" y="549"/>
                    <a:pt x="1396" y="550"/>
                  </a:cubicBezTo>
                  <a:cubicBezTo>
                    <a:pt x="1398" y="551"/>
                    <a:pt x="1403" y="551"/>
                    <a:pt x="1405" y="551"/>
                  </a:cubicBezTo>
                  <a:cubicBezTo>
                    <a:pt x="1407" y="551"/>
                    <a:pt x="1410" y="551"/>
                    <a:pt x="1412" y="551"/>
                  </a:cubicBezTo>
                  <a:cubicBezTo>
                    <a:pt x="1413" y="551"/>
                    <a:pt x="1415" y="553"/>
                    <a:pt x="1416" y="554"/>
                  </a:cubicBezTo>
                  <a:cubicBezTo>
                    <a:pt x="1416" y="555"/>
                    <a:pt x="1415" y="557"/>
                    <a:pt x="1415" y="558"/>
                  </a:cubicBezTo>
                  <a:cubicBezTo>
                    <a:pt x="1415" y="560"/>
                    <a:pt x="1413" y="562"/>
                    <a:pt x="1413" y="564"/>
                  </a:cubicBezTo>
                  <a:cubicBezTo>
                    <a:pt x="1412" y="565"/>
                    <a:pt x="1410" y="568"/>
                    <a:pt x="1409" y="569"/>
                  </a:cubicBezTo>
                  <a:cubicBezTo>
                    <a:pt x="1408" y="571"/>
                    <a:pt x="1408" y="574"/>
                    <a:pt x="1408" y="576"/>
                  </a:cubicBezTo>
                  <a:cubicBezTo>
                    <a:pt x="1409" y="578"/>
                    <a:pt x="1411" y="582"/>
                    <a:pt x="1412" y="584"/>
                  </a:cubicBezTo>
                  <a:cubicBezTo>
                    <a:pt x="1413" y="586"/>
                    <a:pt x="1417" y="590"/>
                    <a:pt x="1419" y="592"/>
                  </a:cubicBezTo>
                  <a:cubicBezTo>
                    <a:pt x="1420" y="593"/>
                    <a:pt x="1421" y="597"/>
                    <a:pt x="1422" y="598"/>
                  </a:cubicBezTo>
                  <a:cubicBezTo>
                    <a:pt x="1424" y="599"/>
                    <a:pt x="1428" y="598"/>
                    <a:pt x="1429" y="599"/>
                  </a:cubicBezTo>
                  <a:cubicBezTo>
                    <a:pt x="1432" y="600"/>
                    <a:pt x="1437" y="603"/>
                    <a:pt x="1439" y="606"/>
                  </a:cubicBezTo>
                  <a:cubicBezTo>
                    <a:pt x="1439" y="607"/>
                    <a:pt x="1439" y="610"/>
                    <a:pt x="1439" y="612"/>
                  </a:cubicBezTo>
                  <a:cubicBezTo>
                    <a:pt x="1439" y="615"/>
                    <a:pt x="1437" y="620"/>
                    <a:pt x="1437" y="623"/>
                  </a:cubicBezTo>
                  <a:cubicBezTo>
                    <a:pt x="1437" y="626"/>
                    <a:pt x="1438" y="631"/>
                    <a:pt x="1438" y="634"/>
                  </a:cubicBezTo>
                  <a:cubicBezTo>
                    <a:pt x="1439" y="639"/>
                    <a:pt x="1443" y="647"/>
                    <a:pt x="1445" y="652"/>
                  </a:cubicBezTo>
                  <a:cubicBezTo>
                    <a:pt x="1446" y="655"/>
                    <a:pt x="1448" y="660"/>
                    <a:pt x="1450" y="663"/>
                  </a:cubicBezTo>
                  <a:cubicBezTo>
                    <a:pt x="1451" y="667"/>
                    <a:pt x="1455" y="673"/>
                    <a:pt x="1456" y="676"/>
                  </a:cubicBezTo>
                  <a:cubicBezTo>
                    <a:pt x="1457" y="679"/>
                    <a:pt x="1458" y="685"/>
                    <a:pt x="1459" y="688"/>
                  </a:cubicBezTo>
                  <a:cubicBezTo>
                    <a:pt x="1460" y="690"/>
                    <a:pt x="1463" y="693"/>
                    <a:pt x="1465" y="694"/>
                  </a:cubicBezTo>
                  <a:cubicBezTo>
                    <a:pt x="1468" y="697"/>
                    <a:pt x="1475" y="702"/>
                    <a:pt x="1479" y="704"/>
                  </a:cubicBezTo>
                  <a:cubicBezTo>
                    <a:pt x="1482" y="705"/>
                    <a:pt x="1489" y="706"/>
                    <a:pt x="1493" y="707"/>
                  </a:cubicBezTo>
                  <a:cubicBezTo>
                    <a:pt x="1495" y="707"/>
                    <a:pt x="1499" y="707"/>
                    <a:pt x="1501" y="708"/>
                  </a:cubicBezTo>
                  <a:cubicBezTo>
                    <a:pt x="1504" y="708"/>
                    <a:pt x="1509" y="710"/>
                    <a:pt x="1510" y="713"/>
                  </a:cubicBezTo>
                  <a:cubicBezTo>
                    <a:pt x="1511" y="714"/>
                    <a:pt x="1510" y="719"/>
                    <a:pt x="1511" y="720"/>
                  </a:cubicBezTo>
                  <a:cubicBezTo>
                    <a:pt x="1512" y="721"/>
                    <a:pt x="1514" y="723"/>
                    <a:pt x="1515" y="724"/>
                  </a:cubicBezTo>
                  <a:cubicBezTo>
                    <a:pt x="1517" y="725"/>
                    <a:pt x="1522" y="727"/>
                    <a:pt x="1524" y="728"/>
                  </a:cubicBezTo>
                  <a:cubicBezTo>
                    <a:pt x="1524" y="728"/>
                    <a:pt x="1524" y="728"/>
                    <a:pt x="1524" y="728"/>
                  </a:cubicBezTo>
                  <a:cubicBezTo>
                    <a:pt x="1521" y="730"/>
                    <a:pt x="1518" y="731"/>
                    <a:pt x="1517" y="732"/>
                  </a:cubicBezTo>
                  <a:cubicBezTo>
                    <a:pt x="1515" y="734"/>
                    <a:pt x="1509" y="736"/>
                    <a:pt x="1507" y="738"/>
                  </a:cubicBezTo>
                  <a:cubicBezTo>
                    <a:pt x="1504" y="740"/>
                    <a:pt x="1499" y="746"/>
                    <a:pt x="1497" y="749"/>
                  </a:cubicBezTo>
                  <a:cubicBezTo>
                    <a:pt x="1496" y="750"/>
                    <a:pt x="1494" y="754"/>
                    <a:pt x="1492" y="754"/>
                  </a:cubicBezTo>
                  <a:cubicBezTo>
                    <a:pt x="1490" y="755"/>
                    <a:pt x="1485" y="752"/>
                    <a:pt x="1483" y="750"/>
                  </a:cubicBezTo>
                  <a:cubicBezTo>
                    <a:pt x="1481" y="749"/>
                    <a:pt x="1480" y="742"/>
                    <a:pt x="1478" y="741"/>
                  </a:cubicBezTo>
                  <a:cubicBezTo>
                    <a:pt x="1476" y="740"/>
                    <a:pt x="1471" y="742"/>
                    <a:pt x="1469" y="743"/>
                  </a:cubicBezTo>
                  <a:cubicBezTo>
                    <a:pt x="1467" y="744"/>
                    <a:pt x="1463" y="748"/>
                    <a:pt x="1463" y="750"/>
                  </a:cubicBezTo>
                  <a:cubicBezTo>
                    <a:pt x="1462" y="752"/>
                    <a:pt x="1466" y="757"/>
                    <a:pt x="1467" y="759"/>
                  </a:cubicBezTo>
                  <a:cubicBezTo>
                    <a:pt x="1469" y="761"/>
                    <a:pt x="1474" y="763"/>
                    <a:pt x="1477" y="765"/>
                  </a:cubicBezTo>
                  <a:cubicBezTo>
                    <a:pt x="1478" y="766"/>
                    <a:pt x="1482" y="770"/>
                    <a:pt x="1483" y="771"/>
                  </a:cubicBezTo>
                  <a:cubicBezTo>
                    <a:pt x="1485" y="774"/>
                    <a:pt x="1488" y="778"/>
                    <a:pt x="1488" y="781"/>
                  </a:cubicBezTo>
                  <a:cubicBezTo>
                    <a:pt x="1488" y="783"/>
                    <a:pt x="1485" y="787"/>
                    <a:pt x="1484" y="789"/>
                  </a:cubicBezTo>
                  <a:cubicBezTo>
                    <a:pt x="1483" y="791"/>
                    <a:pt x="1482" y="797"/>
                    <a:pt x="1481" y="800"/>
                  </a:cubicBezTo>
                  <a:cubicBezTo>
                    <a:pt x="1479" y="804"/>
                    <a:pt x="1477" y="814"/>
                    <a:pt x="1474" y="817"/>
                  </a:cubicBezTo>
                  <a:cubicBezTo>
                    <a:pt x="1471" y="818"/>
                    <a:pt x="1466" y="818"/>
                    <a:pt x="1464" y="817"/>
                  </a:cubicBezTo>
                  <a:cubicBezTo>
                    <a:pt x="1462" y="816"/>
                    <a:pt x="1459" y="812"/>
                    <a:pt x="1458" y="810"/>
                  </a:cubicBezTo>
                  <a:cubicBezTo>
                    <a:pt x="1458" y="808"/>
                    <a:pt x="1460" y="803"/>
                    <a:pt x="1458" y="801"/>
                  </a:cubicBezTo>
                  <a:cubicBezTo>
                    <a:pt x="1457" y="799"/>
                    <a:pt x="1452" y="798"/>
                    <a:pt x="1449" y="798"/>
                  </a:cubicBezTo>
                  <a:cubicBezTo>
                    <a:pt x="1447" y="797"/>
                    <a:pt x="1443" y="796"/>
                    <a:pt x="1441" y="795"/>
                  </a:cubicBezTo>
                  <a:cubicBezTo>
                    <a:pt x="1440" y="794"/>
                    <a:pt x="1436" y="793"/>
                    <a:pt x="1435" y="792"/>
                  </a:cubicBezTo>
                  <a:cubicBezTo>
                    <a:pt x="1433" y="790"/>
                    <a:pt x="1433" y="785"/>
                    <a:pt x="1431" y="783"/>
                  </a:cubicBezTo>
                  <a:cubicBezTo>
                    <a:pt x="1429" y="781"/>
                    <a:pt x="1425" y="780"/>
                    <a:pt x="1423" y="780"/>
                  </a:cubicBezTo>
                  <a:cubicBezTo>
                    <a:pt x="1420" y="779"/>
                    <a:pt x="1416" y="780"/>
                    <a:pt x="1413" y="780"/>
                  </a:cubicBezTo>
                  <a:cubicBezTo>
                    <a:pt x="1410" y="781"/>
                    <a:pt x="1405" y="785"/>
                    <a:pt x="1402" y="786"/>
                  </a:cubicBezTo>
                  <a:cubicBezTo>
                    <a:pt x="1400" y="787"/>
                    <a:pt x="1396" y="789"/>
                    <a:pt x="1394" y="790"/>
                  </a:cubicBezTo>
                  <a:cubicBezTo>
                    <a:pt x="1391" y="794"/>
                    <a:pt x="1387" y="803"/>
                    <a:pt x="1385" y="807"/>
                  </a:cubicBezTo>
                  <a:cubicBezTo>
                    <a:pt x="1384" y="810"/>
                    <a:pt x="1383" y="816"/>
                    <a:pt x="1381" y="819"/>
                  </a:cubicBezTo>
                  <a:cubicBezTo>
                    <a:pt x="1379" y="822"/>
                    <a:pt x="1372" y="827"/>
                    <a:pt x="1369" y="829"/>
                  </a:cubicBezTo>
                  <a:cubicBezTo>
                    <a:pt x="1364" y="831"/>
                    <a:pt x="1353" y="831"/>
                    <a:pt x="1348" y="833"/>
                  </a:cubicBezTo>
                  <a:cubicBezTo>
                    <a:pt x="1346" y="834"/>
                    <a:pt x="1341" y="839"/>
                    <a:pt x="1338" y="839"/>
                  </a:cubicBezTo>
                  <a:cubicBezTo>
                    <a:pt x="1334" y="839"/>
                    <a:pt x="1327" y="835"/>
                    <a:pt x="1323" y="834"/>
                  </a:cubicBezTo>
                  <a:cubicBezTo>
                    <a:pt x="1322" y="834"/>
                    <a:pt x="1318" y="834"/>
                    <a:pt x="1316" y="835"/>
                  </a:cubicBezTo>
                  <a:cubicBezTo>
                    <a:pt x="1313" y="837"/>
                    <a:pt x="1310" y="845"/>
                    <a:pt x="1309" y="849"/>
                  </a:cubicBezTo>
                  <a:cubicBezTo>
                    <a:pt x="1308" y="852"/>
                    <a:pt x="1309" y="859"/>
                    <a:pt x="1308" y="863"/>
                  </a:cubicBezTo>
                  <a:cubicBezTo>
                    <a:pt x="1307" y="866"/>
                    <a:pt x="1302" y="871"/>
                    <a:pt x="1300" y="875"/>
                  </a:cubicBezTo>
                  <a:cubicBezTo>
                    <a:pt x="1299" y="877"/>
                    <a:pt x="1297" y="883"/>
                    <a:pt x="1295" y="885"/>
                  </a:cubicBezTo>
                  <a:cubicBezTo>
                    <a:pt x="1292" y="888"/>
                    <a:pt x="1282" y="888"/>
                    <a:pt x="1279" y="891"/>
                  </a:cubicBezTo>
                  <a:cubicBezTo>
                    <a:pt x="1276" y="892"/>
                    <a:pt x="1271" y="898"/>
                    <a:pt x="1268" y="900"/>
                  </a:cubicBezTo>
                  <a:cubicBezTo>
                    <a:pt x="1266" y="902"/>
                    <a:pt x="1260" y="905"/>
                    <a:pt x="1259" y="908"/>
                  </a:cubicBezTo>
                  <a:cubicBezTo>
                    <a:pt x="1256" y="912"/>
                    <a:pt x="1256" y="920"/>
                    <a:pt x="1255" y="924"/>
                  </a:cubicBezTo>
                  <a:cubicBezTo>
                    <a:pt x="1254" y="927"/>
                    <a:pt x="1252" y="934"/>
                    <a:pt x="1249" y="936"/>
                  </a:cubicBezTo>
                  <a:cubicBezTo>
                    <a:pt x="1247" y="937"/>
                    <a:pt x="1240" y="936"/>
                    <a:pt x="1238" y="934"/>
                  </a:cubicBezTo>
                  <a:cubicBezTo>
                    <a:pt x="1235" y="933"/>
                    <a:pt x="1234" y="927"/>
                    <a:pt x="1231" y="925"/>
                  </a:cubicBezTo>
                  <a:cubicBezTo>
                    <a:pt x="1229" y="923"/>
                    <a:pt x="1223" y="921"/>
                    <a:pt x="1220" y="920"/>
                  </a:cubicBezTo>
                  <a:cubicBezTo>
                    <a:pt x="1218" y="919"/>
                    <a:pt x="1214" y="917"/>
                    <a:pt x="1212" y="916"/>
                  </a:cubicBezTo>
                  <a:cubicBezTo>
                    <a:pt x="1210" y="914"/>
                    <a:pt x="1208" y="910"/>
                    <a:pt x="1206" y="909"/>
                  </a:cubicBezTo>
                  <a:cubicBezTo>
                    <a:pt x="1204" y="907"/>
                    <a:pt x="1199" y="904"/>
                    <a:pt x="1197" y="903"/>
                  </a:cubicBezTo>
                  <a:cubicBezTo>
                    <a:pt x="1193" y="902"/>
                    <a:pt x="1186" y="900"/>
                    <a:pt x="1183" y="901"/>
                  </a:cubicBezTo>
                  <a:cubicBezTo>
                    <a:pt x="1179" y="902"/>
                    <a:pt x="1173" y="906"/>
                    <a:pt x="1170" y="908"/>
                  </a:cubicBezTo>
                  <a:cubicBezTo>
                    <a:pt x="1167" y="910"/>
                    <a:pt x="1162" y="912"/>
                    <a:pt x="1160" y="914"/>
                  </a:cubicBezTo>
                  <a:cubicBezTo>
                    <a:pt x="1156" y="917"/>
                    <a:pt x="1151" y="925"/>
                    <a:pt x="1149" y="929"/>
                  </a:cubicBezTo>
                  <a:cubicBezTo>
                    <a:pt x="1147" y="933"/>
                    <a:pt x="1148" y="941"/>
                    <a:pt x="1146" y="944"/>
                  </a:cubicBezTo>
                  <a:cubicBezTo>
                    <a:pt x="1144" y="948"/>
                    <a:pt x="1135" y="954"/>
                    <a:pt x="1130" y="956"/>
                  </a:cubicBezTo>
                  <a:cubicBezTo>
                    <a:pt x="1127" y="957"/>
                    <a:pt x="1119" y="957"/>
                    <a:pt x="1116" y="959"/>
                  </a:cubicBezTo>
                  <a:cubicBezTo>
                    <a:pt x="1114" y="960"/>
                    <a:pt x="1109" y="964"/>
                    <a:pt x="1108" y="967"/>
                  </a:cubicBezTo>
                  <a:cubicBezTo>
                    <a:pt x="1107" y="969"/>
                    <a:pt x="1107" y="972"/>
                    <a:pt x="1108" y="974"/>
                  </a:cubicBezTo>
                  <a:cubicBezTo>
                    <a:pt x="1110" y="977"/>
                    <a:pt x="1118" y="979"/>
                    <a:pt x="1120" y="982"/>
                  </a:cubicBezTo>
                  <a:cubicBezTo>
                    <a:pt x="1122" y="985"/>
                    <a:pt x="1123" y="993"/>
                    <a:pt x="1122" y="997"/>
                  </a:cubicBezTo>
                  <a:cubicBezTo>
                    <a:pt x="1122" y="1000"/>
                    <a:pt x="1118" y="1005"/>
                    <a:pt x="1116" y="1007"/>
                  </a:cubicBezTo>
                  <a:cubicBezTo>
                    <a:pt x="1114" y="1009"/>
                    <a:pt x="1111" y="1012"/>
                    <a:pt x="1109" y="1014"/>
                  </a:cubicBezTo>
                  <a:cubicBezTo>
                    <a:pt x="1107" y="1016"/>
                    <a:pt x="1105" y="1023"/>
                    <a:pt x="1102" y="1026"/>
                  </a:cubicBezTo>
                  <a:cubicBezTo>
                    <a:pt x="1100" y="1027"/>
                    <a:pt x="1093" y="1030"/>
                    <a:pt x="1090" y="1029"/>
                  </a:cubicBezTo>
                  <a:cubicBezTo>
                    <a:pt x="1088" y="1028"/>
                    <a:pt x="1088" y="1022"/>
                    <a:pt x="1086" y="1021"/>
                  </a:cubicBezTo>
                  <a:cubicBezTo>
                    <a:pt x="1083" y="1020"/>
                    <a:pt x="1076" y="1023"/>
                    <a:pt x="1074" y="1026"/>
                  </a:cubicBezTo>
                  <a:cubicBezTo>
                    <a:pt x="1072" y="1028"/>
                    <a:pt x="1073" y="1034"/>
                    <a:pt x="1074" y="1036"/>
                  </a:cubicBezTo>
                  <a:cubicBezTo>
                    <a:pt x="1074" y="1039"/>
                    <a:pt x="1078" y="1044"/>
                    <a:pt x="1079" y="1046"/>
                  </a:cubicBezTo>
                  <a:cubicBezTo>
                    <a:pt x="1080" y="1049"/>
                    <a:pt x="1080" y="1056"/>
                    <a:pt x="1080" y="1060"/>
                  </a:cubicBezTo>
                  <a:cubicBezTo>
                    <a:pt x="1081" y="1066"/>
                    <a:pt x="1078" y="1078"/>
                    <a:pt x="1078" y="1084"/>
                  </a:cubicBezTo>
                  <a:cubicBezTo>
                    <a:pt x="1078" y="1089"/>
                    <a:pt x="1077" y="1099"/>
                    <a:pt x="1079" y="1104"/>
                  </a:cubicBezTo>
                  <a:cubicBezTo>
                    <a:pt x="1080" y="1109"/>
                    <a:pt x="1085" y="1116"/>
                    <a:pt x="1088" y="1120"/>
                  </a:cubicBezTo>
                  <a:cubicBezTo>
                    <a:pt x="1090" y="1122"/>
                    <a:pt x="1094" y="1126"/>
                    <a:pt x="1097" y="1127"/>
                  </a:cubicBezTo>
                  <a:cubicBezTo>
                    <a:pt x="1100" y="1128"/>
                    <a:pt x="1106" y="1126"/>
                    <a:pt x="1109" y="1127"/>
                  </a:cubicBezTo>
                  <a:cubicBezTo>
                    <a:pt x="1111" y="1128"/>
                    <a:pt x="1116" y="1129"/>
                    <a:pt x="1118" y="1131"/>
                  </a:cubicBezTo>
                  <a:cubicBezTo>
                    <a:pt x="1120" y="1134"/>
                    <a:pt x="1120" y="1141"/>
                    <a:pt x="1121" y="1144"/>
                  </a:cubicBezTo>
                  <a:cubicBezTo>
                    <a:pt x="1122" y="1148"/>
                    <a:pt x="1124" y="1154"/>
                    <a:pt x="1124" y="1158"/>
                  </a:cubicBezTo>
                  <a:cubicBezTo>
                    <a:pt x="1124" y="1163"/>
                    <a:pt x="1121" y="1174"/>
                    <a:pt x="1119" y="1179"/>
                  </a:cubicBezTo>
                  <a:cubicBezTo>
                    <a:pt x="1118" y="1183"/>
                    <a:pt x="1116" y="1190"/>
                    <a:pt x="1115" y="1194"/>
                  </a:cubicBezTo>
                  <a:cubicBezTo>
                    <a:pt x="1113" y="1200"/>
                    <a:pt x="1108" y="1211"/>
                    <a:pt x="1107" y="1217"/>
                  </a:cubicBezTo>
                  <a:cubicBezTo>
                    <a:pt x="1105" y="1224"/>
                    <a:pt x="1103" y="1238"/>
                    <a:pt x="1104" y="1245"/>
                  </a:cubicBezTo>
                  <a:cubicBezTo>
                    <a:pt x="1104" y="1252"/>
                    <a:pt x="1109" y="1264"/>
                    <a:pt x="1110" y="1271"/>
                  </a:cubicBezTo>
                  <a:cubicBezTo>
                    <a:pt x="1110" y="1277"/>
                    <a:pt x="1109" y="1290"/>
                    <a:pt x="1106" y="1295"/>
                  </a:cubicBezTo>
                  <a:cubicBezTo>
                    <a:pt x="1105" y="1298"/>
                    <a:pt x="1099" y="1301"/>
                    <a:pt x="1098" y="1304"/>
                  </a:cubicBezTo>
                  <a:cubicBezTo>
                    <a:pt x="1096" y="1307"/>
                    <a:pt x="1094" y="1315"/>
                    <a:pt x="1091" y="1318"/>
                  </a:cubicBezTo>
                  <a:cubicBezTo>
                    <a:pt x="1088" y="1321"/>
                    <a:pt x="1080" y="1326"/>
                    <a:pt x="1076" y="1328"/>
                  </a:cubicBezTo>
                  <a:cubicBezTo>
                    <a:pt x="1073" y="1330"/>
                    <a:pt x="1067" y="1333"/>
                    <a:pt x="1064" y="1335"/>
                  </a:cubicBezTo>
                  <a:cubicBezTo>
                    <a:pt x="1060" y="1337"/>
                    <a:pt x="1052" y="1340"/>
                    <a:pt x="1049" y="1343"/>
                  </a:cubicBezTo>
                  <a:cubicBezTo>
                    <a:pt x="1046" y="1346"/>
                    <a:pt x="1044" y="1355"/>
                    <a:pt x="1040" y="1358"/>
                  </a:cubicBezTo>
                  <a:cubicBezTo>
                    <a:pt x="1037" y="1360"/>
                    <a:pt x="1031" y="1361"/>
                    <a:pt x="1026" y="1362"/>
                  </a:cubicBezTo>
                  <a:cubicBezTo>
                    <a:pt x="1024" y="1360"/>
                    <a:pt x="1021" y="1358"/>
                    <a:pt x="1020" y="1357"/>
                  </a:cubicBezTo>
                  <a:cubicBezTo>
                    <a:pt x="1017" y="1354"/>
                    <a:pt x="1011" y="1350"/>
                    <a:pt x="1009" y="1347"/>
                  </a:cubicBezTo>
                  <a:cubicBezTo>
                    <a:pt x="1006" y="1344"/>
                    <a:pt x="1004" y="1336"/>
                    <a:pt x="1002" y="1332"/>
                  </a:cubicBezTo>
                  <a:cubicBezTo>
                    <a:pt x="1000" y="1330"/>
                    <a:pt x="996" y="1326"/>
                    <a:pt x="994" y="1323"/>
                  </a:cubicBezTo>
                  <a:cubicBezTo>
                    <a:pt x="992" y="1320"/>
                    <a:pt x="989" y="1313"/>
                    <a:pt x="988" y="1310"/>
                  </a:cubicBezTo>
                  <a:cubicBezTo>
                    <a:pt x="987" y="1305"/>
                    <a:pt x="987" y="1295"/>
                    <a:pt x="987" y="1291"/>
                  </a:cubicBezTo>
                  <a:cubicBezTo>
                    <a:pt x="986" y="1287"/>
                    <a:pt x="985" y="1280"/>
                    <a:pt x="983" y="1277"/>
                  </a:cubicBezTo>
                  <a:cubicBezTo>
                    <a:pt x="983" y="1276"/>
                    <a:pt x="981" y="1272"/>
                    <a:pt x="980" y="1271"/>
                  </a:cubicBezTo>
                  <a:cubicBezTo>
                    <a:pt x="978" y="1271"/>
                    <a:pt x="974" y="1272"/>
                    <a:pt x="973" y="1273"/>
                  </a:cubicBezTo>
                  <a:cubicBezTo>
                    <a:pt x="971" y="1275"/>
                    <a:pt x="970" y="1281"/>
                    <a:pt x="968" y="1283"/>
                  </a:cubicBezTo>
                  <a:cubicBezTo>
                    <a:pt x="967" y="1284"/>
                    <a:pt x="964" y="1284"/>
                    <a:pt x="964" y="1285"/>
                  </a:cubicBezTo>
                  <a:cubicBezTo>
                    <a:pt x="963" y="1286"/>
                    <a:pt x="964" y="1289"/>
                    <a:pt x="964" y="1291"/>
                  </a:cubicBezTo>
                  <a:cubicBezTo>
                    <a:pt x="963" y="1293"/>
                    <a:pt x="959" y="1296"/>
                    <a:pt x="957" y="1296"/>
                  </a:cubicBezTo>
                  <a:cubicBezTo>
                    <a:pt x="954" y="1296"/>
                    <a:pt x="949" y="1294"/>
                    <a:pt x="947" y="1292"/>
                  </a:cubicBezTo>
                  <a:cubicBezTo>
                    <a:pt x="946" y="1291"/>
                    <a:pt x="945" y="1287"/>
                    <a:pt x="944" y="1286"/>
                  </a:cubicBezTo>
                  <a:cubicBezTo>
                    <a:pt x="941" y="1284"/>
                    <a:pt x="934" y="1282"/>
                    <a:pt x="931" y="1281"/>
                  </a:cubicBezTo>
                  <a:cubicBezTo>
                    <a:pt x="927" y="1279"/>
                    <a:pt x="919" y="1277"/>
                    <a:pt x="915" y="1275"/>
                  </a:cubicBezTo>
                  <a:cubicBezTo>
                    <a:pt x="913" y="1274"/>
                    <a:pt x="910" y="1271"/>
                    <a:pt x="908" y="1271"/>
                  </a:cubicBezTo>
                  <a:cubicBezTo>
                    <a:pt x="906" y="1270"/>
                    <a:pt x="900" y="1269"/>
                    <a:pt x="897" y="1269"/>
                  </a:cubicBezTo>
                  <a:cubicBezTo>
                    <a:pt x="893" y="1270"/>
                    <a:pt x="887" y="1272"/>
                    <a:pt x="884" y="1271"/>
                  </a:cubicBezTo>
                  <a:cubicBezTo>
                    <a:pt x="881" y="1271"/>
                    <a:pt x="875" y="1269"/>
                    <a:pt x="872" y="1268"/>
                  </a:cubicBezTo>
                  <a:cubicBezTo>
                    <a:pt x="870" y="1267"/>
                    <a:pt x="865" y="1265"/>
                    <a:pt x="863" y="1262"/>
                  </a:cubicBezTo>
                  <a:cubicBezTo>
                    <a:pt x="861" y="1259"/>
                    <a:pt x="863" y="1250"/>
                    <a:pt x="862" y="1247"/>
                  </a:cubicBezTo>
                  <a:cubicBezTo>
                    <a:pt x="861" y="1243"/>
                    <a:pt x="860" y="1236"/>
                    <a:pt x="858" y="1234"/>
                  </a:cubicBezTo>
                  <a:cubicBezTo>
                    <a:pt x="857" y="1232"/>
                    <a:pt x="853" y="1231"/>
                    <a:pt x="851" y="1230"/>
                  </a:cubicBezTo>
                  <a:cubicBezTo>
                    <a:pt x="849" y="1230"/>
                    <a:pt x="843" y="1231"/>
                    <a:pt x="841" y="1231"/>
                  </a:cubicBezTo>
                  <a:cubicBezTo>
                    <a:pt x="838" y="1231"/>
                    <a:pt x="834" y="1231"/>
                    <a:pt x="832" y="1230"/>
                  </a:cubicBezTo>
                  <a:cubicBezTo>
                    <a:pt x="830" y="1229"/>
                    <a:pt x="827" y="1225"/>
                    <a:pt x="826" y="1223"/>
                  </a:cubicBezTo>
                  <a:cubicBezTo>
                    <a:pt x="826" y="1220"/>
                    <a:pt x="827" y="1216"/>
                    <a:pt x="828" y="1213"/>
                  </a:cubicBezTo>
                  <a:cubicBezTo>
                    <a:pt x="829" y="1211"/>
                    <a:pt x="832" y="1208"/>
                    <a:pt x="832" y="1206"/>
                  </a:cubicBezTo>
                  <a:cubicBezTo>
                    <a:pt x="833" y="1205"/>
                    <a:pt x="833" y="1201"/>
                    <a:pt x="832" y="1200"/>
                  </a:cubicBezTo>
                  <a:cubicBezTo>
                    <a:pt x="830" y="1198"/>
                    <a:pt x="825" y="1197"/>
                    <a:pt x="823" y="1197"/>
                  </a:cubicBezTo>
                  <a:cubicBezTo>
                    <a:pt x="821" y="1197"/>
                    <a:pt x="816" y="1199"/>
                    <a:pt x="814" y="1199"/>
                  </a:cubicBezTo>
                  <a:cubicBezTo>
                    <a:pt x="812" y="1197"/>
                    <a:pt x="809" y="1191"/>
                    <a:pt x="808" y="1189"/>
                  </a:cubicBezTo>
                  <a:cubicBezTo>
                    <a:pt x="807" y="1186"/>
                    <a:pt x="807" y="1181"/>
                    <a:pt x="805" y="1179"/>
                  </a:cubicBezTo>
                  <a:cubicBezTo>
                    <a:pt x="804" y="1177"/>
                    <a:pt x="801" y="1176"/>
                    <a:pt x="799" y="1176"/>
                  </a:cubicBezTo>
                  <a:cubicBezTo>
                    <a:pt x="796" y="1175"/>
                    <a:pt x="791" y="1174"/>
                    <a:pt x="788" y="1175"/>
                  </a:cubicBezTo>
                  <a:cubicBezTo>
                    <a:pt x="786" y="1175"/>
                    <a:pt x="781" y="1178"/>
                    <a:pt x="779" y="1178"/>
                  </a:cubicBezTo>
                  <a:cubicBezTo>
                    <a:pt x="776" y="1178"/>
                    <a:pt x="772" y="1175"/>
                    <a:pt x="769" y="1174"/>
                  </a:cubicBezTo>
                  <a:cubicBezTo>
                    <a:pt x="765" y="1172"/>
                    <a:pt x="758" y="1167"/>
                    <a:pt x="755" y="1164"/>
                  </a:cubicBezTo>
                  <a:cubicBezTo>
                    <a:pt x="752" y="1160"/>
                    <a:pt x="749" y="1153"/>
                    <a:pt x="748" y="1149"/>
                  </a:cubicBezTo>
                  <a:cubicBezTo>
                    <a:pt x="747" y="1146"/>
                    <a:pt x="748" y="1140"/>
                    <a:pt x="748" y="1137"/>
                  </a:cubicBezTo>
                  <a:cubicBezTo>
                    <a:pt x="747" y="1134"/>
                    <a:pt x="746" y="1128"/>
                    <a:pt x="744" y="1126"/>
                  </a:cubicBezTo>
                  <a:cubicBezTo>
                    <a:pt x="743" y="1124"/>
                    <a:pt x="740" y="1121"/>
                    <a:pt x="738" y="1121"/>
                  </a:cubicBezTo>
                  <a:cubicBezTo>
                    <a:pt x="735" y="1120"/>
                    <a:pt x="730" y="1125"/>
                    <a:pt x="728" y="1124"/>
                  </a:cubicBezTo>
                  <a:cubicBezTo>
                    <a:pt x="726" y="1123"/>
                    <a:pt x="726" y="1117"/>
                    <a:pt x="725" y="1115"/>
                  </a:cubicBezTo>
                  <a:cubicBezTo>
                    <a:pt x="723" y="1113"/>
                    <a:pt x="720" y="1112"/>
                    <a:pt x="718" y="1111"/>
                  </a:cubicBezTo>
                  <a:cubicBezTo>
                    <a:pt x="715" y="1111"/>
                    <a:pt x="711" y="1111"/>
                    <a:pt x="709" y="1111"/>
                  </a:cubicBezTo>
                  <a:cubicBezTo>
                    <a:pt x="707" y="1110"/>
                    <a:pt x="704" y="1109"/>
                    <a:pt x="702" y="1108"/>
                  </a:cubicBezTo>
                  <a:cubicBezTo>
                    <a:pt x="699" y="1106"/>
                    <a:pt x="693" y="1098"/>
                    <a:pt x="691" y="1095"/>
                  </a:cubicBezTo>
                  <a:cubicBezTo>
                    <a:pt x="689" y="1093"/>
                    <a:pt x="686" y="1087"/>
                    <a:pt x="683" y="1085"/>
                  </a:cubicBezTo>
                  <a:cubicBezTo>
                    <a:pt x="681" y="1084"/>
                    <a:pt x="676" y="1083"/>
                    <a:pt x="674" y="1083"/>
                  </a:cubicBezTo>
                  <a:cubicBezTo>
                    <a:pt x="672" y="1083"/>
                    <a:pt x="667" y="1085"/>
                    <a:pt x="665" y="1085"/>
                  </a:cubicBezTo>
                  <a:cubicBezTo>
                    <a:pt x="662" y="1086"/>
                    <a:pt x="657" y="1088"/>
                    <a:pt x="654" y="1089"/>
                  </a:cubicBezTo>
                  <a:cubicBezTo>
                    <a:pt x="651" y="1090"/>
                    <a:pt x="644" y="1092"/>
                    <a:pt x="641" y="1092"/>
                  </a:cubicBezTo>
                  <a:cubicBezTo>
                    <a:pt x="638" y="1091"/>
                    <a:pt x="635" y="1088"/>
                    <a:pt x="633" y="1087"/>
                  </a:cubicBezTo>
                  <a:cubicBezTo>
                    <a:pt x="630" y="1084"/>
                    <a:pt x="626" y="1077"/>
                    <a:pt x="623" y="1075"/>
                  </a:cubicBezTo>
                  <a:cubicBezTo>
                    <a:pt x="621" y="1073"/>
                    <a:pt x="615" y="1072"/>
                    <a:pt x="612" y="1071"/>
                  </a:cubicBezTo>
                  <a:cubicBezTo>
                    <a:pt x="609" y="1071"/>
                    <a:pt x="603" y="1072"/>
                    <a:pt x="600" y="1072"/>
                  </a:cubicBezTo>
                  <a:cubicBezTo>
                    <a:pt x="598" y="1071"/>
                    <a:pt x="594" y="1070"/>
                    <a:pt x="593" y="1069"/>
                  </a:cubicBezTo>
                  <a:cubicBezTo>
                    <a:pt x="591" y="1067"/>
                    <a:pt x="593" y="1062"/>
                    <a:pt x="593" y="1060"/>
                  </a:cubicBezTo>
                  <a:cubicBezTo>
                    <a:pt x="593" y="1057"/>
                    <a:pt x="593" y="1052"/>
                    <a:pt x="591" y="1050"/>
                  </a:cubicBezTo>
                  <a:cubicBezTo>
                    <a:pt x="590" y="1049"/>
                    <a:pt x="587" y="1048"/>
                    <a:pt x="585" y="1048"/>
                  </a:cubicBezTo>
                  <a:cubicBezTo>
                    <a:pt x="583" y="1048"/>
                    <a:pt x="581" y="1050"/>
                    <a:pt x="580" y="1051"/>
                  </a:cubicBezTo>
                  <a:cubicBezTo>
                    <a:pt x="579" y="1052"/>
                    <a:pt x="576" y="1055"/>
                    <a:pt x="574" y="1055"/>
                  </a:cubicBezTo>
                  <a:cubicBezTo>
                    <a:pt x="572" y="1055"/>
                    <a:pt x="569" y="1053"/>
                    <a:pt x="568" y="1051"/>
                  </a:cubicBezTo>
                  <a:cubicBezTo>
                    <a:pt x="567" y="1050"/>
                    <a:pt x="566" y="1046"/>
                    <a:pt x="566" y="1044"/>
                  </a:cubicBezTo>
                  <a:cubicBezTo>
                    <a:pt x="566" y="1042"/>
                    <a:pt x="569" y="1038"/>
                    <a:pt x="568" y="1036"/>
                  </a:cubicBezTo>
                  <a:cubicBezTo>
                    <a:pt x="568" y="1033"/>
                    <a:pt x="564" y="1030"/>
                    <a:pt x="562" y="1028"/>
                  </a:cubicBezTo>
                  <a:cubicBezTo>
                    <a:pt x="560" y="1026"/>
                    <a:pt x="553" y="1024"/>
                    <a:pt x="550" y="1023"/>
                  </a:cubicBezTo>
                  <a:cubicBezTo>
                    <a:pt x="545" y="1022"/>
                    <a:pt x="534" y="1022"/>
                    <a:pt x="529" y="1022"/>
                  </a:cubicBezTo>
                  <a:cubicBezTo>
                    <a:pt x="526" y="1023"/>
                    <a:pt x="520" y="1023"/>
                    <a:pt x="517" y="1024"/>
                  </a:cubicBezTo>
                  <a:cubicBezTo>
                    <a:pt x="515" y="1025"/>
                    <a:pt x="510" y="1027"/>
                    <a:pt x="508" y="1029"/>
                  </a:cubicBezTo>
                  <a:cubicBezTo>
                    <a:pt x="507" y="1031"/>
                    <a:pt x="507" y="1036"/>
                    <a:pt x="506" y="1038"/>
                  </a:cubicBezTo>
                  <a:cubicBezTo>
                    <a:pt x="505" y="1041"/>
                    <a:pt x="502" y="1045"/>
                    <a:pt x="499" y="1047"/>
                  </a:cubicBezTo>
                  <a:cubicBezTo>
                    <a:pt x="497" y="1048"/>
                    <a:pt x="492" y="1050"/>
                    <a:pt x="490" y="1050"/>
                  </a:cubicBezTo>
                  <a:cubicBezTo>
                    <a:pt x="487" y="1050"/>
                    <a:pt x="480" y="1048"/>
                    <a:pt x="477" y="1048"/>
                  </a:cubicBezTo>
                  <a:cubicBezTo>
                    <a:pt x="474" y="1048"/>
                    <a:pt x="468" y="1050"/>
                    <a:pt x="465" y="1051"/>
                  </a:cubicBezTo>
                  <a:cubicBezTo>
                    <a:pt x="462" y="1052"/>
                    <a:pt x="455" y="1054"/>
                    <a:pt x="453" y="1057"/>
                  </a:cubicBezTo>
                  <a:cubicBezTo>
                    <a:pt x="451" y="1059"/>
                    <a:pt x="451" y="1066"/>
                    <a:pt x="450" y="1069"/>
                  </a:cubicBezTo>
                  <a:cubicBezTo>
                    <a:pt x="449" y="1071"/>
                    <a:pt x="447" y="1075"/>
                    <a:pt x="445" y="1076"/>
                  </a:cubicBezTo>
                  <a:cubicBezTo>
                    <a:pt x="444" y="1077"/>
                    <a:pt x="441" y="1076"/>
                    <a:pt x="439" y="1076"/>
                  </a:cubicBezTo>
                  <a:cubicBezTo>
                    <a:pt x="436" y="1077"/>
                    <a:pt x="431" y="1077"/>
                    <a:pt x="429" y="1079"/>
                  </a:cubicBezTo>
                  <a:cubicBezTo>
                    <a:pt x="427" y="1080"/>
                    <a:pt x="424" y="1084"/>
                    <a:pt x="421" y="1085"/>
                  </a:cubicBezTo>
                  <a:cubicBezTo>
                    <a:pt x="418" y="1086"/>
                    <a:pt x="412" y="1087"/>
                    <a:pt x="408" y="1087"/>
                  </a:cubicBezTo>
                  <a:cubicBezTo>
                    <a:pt x="405" y="1088"/>
                    <a:pt x="399" y="1087"/>
                    <a:pt x="396" y="1087"/>
                  </a:cubicBezTo>
                  <a:cubicBezTo>
                    <a:pt x="390" y="1087"/>
                    <a:pt x="377" y="1086"/>
                    <a:pt x="370" y="1086"/>
                  </a:cubicBezTo>
                  <a:cubicBezTo>
                    <a:pt x="366" y="1086"/>
                    <a:pt x="357" y="1088"/>
                    <a:pt x="353" y="1089"/>
                  </a:cubicBezTo>
                  <a:cubicBezTo>
                    <a:pt x="350" y="1090"/>
                    <a:pt x="344" y="1093"/>
                    <a:pt x="341" y="1094"/>
                  </a:cubicBezTo>
                  <a:cubicBezTo>
                    <a:pt x="338" y="1095"/>
                    <a:pt x="331" y="1095"/>
                    <a:pt x="328" y="1096"/>
                  </a:cubicBezTo>
                  <a:cubicBezTo>
                    <a:pt x="324" y="1097"/>
                    <a:pt x="318" y="1101"/>
                    <a:pt x="315" y="1103"/>
                  </a:cubicBezTo>
                  <a:cubicBezTo>
                    <a:pt x="313" y="1104"/>
                    <a:pt x="309" y="1108"/>
                    <a:pt x="307" y="1111"/>
                  </a:cubicBezTo>
                  <a:cubicBezTo>
                    <a:pt x="305" y="1113"/>
                    <a:pt x="305" y="1117"/>
                    <a:pt x="303" y="1119"/>
                  </a:cubicBezTo>
                  <a:cubicBezTo>
                    <a:pt x="301" y="1121"/>
                    <a:pt x="294" y="1123"/>
                    <a:pt x="291" y="1124"/>
                  </a:cubicBezTo>
                  <a:cubicBezTo>
                    <a:pt x="288" y="1125"/>
                    <a:pt x="281" y="1126"/>
                    <a:pt x="277" y="1126"/>
                  </a:cubicBezTo>
                  <a:cubicBezTo>
                    <a:pt x="274" y="1126"/>
                    <a:pt x="268" y="1123"/>
                    <a:pt x="265" y="1121"/>
                  </a:cubicBezTo>
                  <a:cubicBezTo>
                    <a:pt x="262" y="1119"/>
                    <a:pt x="259" y="1112"/>
                    <a:pt x="256" y="1110"/>
                  </a:cubicBezTo>
                  <a:cubicBezTo>
                    <a:pt x="255" y="1109"/>
                    <a:pt x="250" y="1106"/>
                    <a:pt x="248" y="1105"/>
                  </a:cubicBezTo>
                  <a:cubicBezTo>
                    <a:pt x="245" y="1104"/>
                    <a:pt x="239" y="1105"/>
                    <a:pt x="236" y="1104"/>
                  </a:cubicBezTo>
                  <a:cubicBezTo>
                    <a:pt x="233" y="1104"/>
                    <a:pt x="228" y="1100"/>
                    <a:pt x="226" y="1100"/>
                  </a:cubicBezTo>
                  <a:cubicBezTo>
                    <a:pt x="223" y="1100"/>
                    <a:pt x="218" y="1101"/>
                    <a:pt x="215" y="1102"/>
                  </a:cubicBezTo>
                  <a:cubicBezTo>
                    <a:pt x="212" y="1103"/>
                    <a:pt x="207" y="1109"/>
                    <a:pt x="204" y="1109"/>
                  </a:cubicBezTo>
                  <a:close/>
                  <a:moveTo>
                    <a:pt x="1238" y="721"/>
                  </a:moveTo>
                  <a:cubicBezTo>
                    <a:pt x="1239" y="719"/>
                    <a:pt x="1238" y="715"/>
                    <a:pt x="1237" y="713"/>
                  </a:cubicBezTo>
                  <a:cubicBezTo>
                    <a:pt x="1237" y="711"/>
                    <a:pt x="1235" y="707"/>
                    <a:pt x="1234" y="706"/>
                  </a:cubicBezTo>
                  <a:cubicBezTo>
                    <a:pt x="1232" y="704"/>
                    <a:pt x="1227" y="704"/>
                    <a:pt x="1225" y="703"/>
                  </a:cubicBezTo>
                  <a:cubicBezTo>
                    <a:pt x="1224" y="701"/>
                    <a:pt x="1225" y="696"/>
                    <a:pt x="1224" y="694"/>
                  </a:cubicBezTo>
                  <a:cubicBezTo>
                    <a:pt x="1223" y="693"/>
                    <a:pt x="1220" y="690"/>
                    <a:pt x="1219" y="689"/>
                  </a:cubicBezTo>
                  <a:cubicBezTo>
                    <a:pt x="1217" y="688"/>
                    <a:pt x="1213" y="688"/>
                    <a:pt x="1212" y="686"/>
                  </a:cubicBezTo>
                  <a:cubicBezTo>
                    <a:pt x="1210" y="683"/>
                    <a:pt x="1212" y="676"/>
                    <a:pt x="1212" y="673"/>
                  </a:cubicBezTo>
                  <a:cubicBezTo>
                    <a:pt x="1213" y="670"/>
                    <a:pt x="1215" y="664"/>
                    <a:pt x="1216" y="661"/>
                  </a:cubicBezTo>
                  <a:cubicBezTo>
                    <a:pt x="1217" y="658"/>
                    <a:pt x="1219" y="651"/>
                    <a:pt x="1220" y="648"/>
                  </a:cubicBezTo>
                  <a:cubicBezTo>
                    <a:pt x="1220" y="644"/>
                    <a:pt x="1219" y="637"/>
                    <a:pt x="1218" y="634"/>
                  </a:cubicBezTo>
                  <a:cubicBezTo>
                    <a:pt x="1218" y="632"/>
                    <a:pt x="1216" y="627"/>
                    <a:pt x="1215" y="626"/>
                  </a:cubicBezTo>
                  <a:cubicBezTo>
                    <a:pt x="1213" y="624"/>
                    <a:pt x="1209" y="622"/>
                    <a:pt x="1207" y="622"/>
                  </a:cubicBezTo>
                  <a:cubicBezTo>
                    <a:pt x="1205" y="621"/>
                    <a:pt x="1200" y="622"/>
                    <a:pt x="1198" y="621"/>
                  </a:cubicBezTo>
                  <a:cubicBezTo>
                    <a:pt x="1196" y="620"/>
                    <a:pt x="1192" y="616"/>
                    <a:pt x="1191" y="614"/>
                  </a:cubicBezTo>
                  <a:cubicBezTo>
                    <a:pt x="1190" y="612"/>
                    <a:pt x="1192" y="605"/>
                    <a:pt x="1191" y="603"/>
                  </a:cubicBezTo>
                  <a:cubicBezTo>
                    <a:pt x="1189" y="601"/>
                    <a:pt x="1184" y="598"/>
                    <a:pt x="1182" y="598"/>
                  </a:cubicBezTo>
                  <a:cubicBezTo>
                    <a:pt x="1179" y="598"/>
                    <a:pt x="1173" y="601"/>
                    <a:pt x="1171" y="603"/>
                  </a:cubicBezTo>
                  <a:cubicBezTo>
                    <a:pt x="1169" y="604"/>
                    <a:pt x="1168" y="609"/>
                    <a:pt x="1165" y="610"/>
                  </a:cubicBezTo>
                  <a:cubicBezTo>
                    <a:pt x="1163" y="610"/>
                    <a:pt x="1158" y="609"/>
                    <a:pt x="1157" y="607"/>
                  </a:cubicBezTo>
                  <a:cubicBezTo>
                    <a:pt x="1156" y="606"/>
                    <a:pt x="1157" y="603"/>
                    <a:pt x="1156" y="602"/>
                  </a:cubicBezTo>
                  <a:cubicBezTo>
                    <a:pt x="1156" y="599"/>
                    <a:pt x="1153" y="594"/>
                    <a:pt x="1153" y="591"/>
                  </a:cubicBezTo>
                  <a:cubicBezTo>
                    <a:pt x="1152" y="588"/>
                    <a:pt x="1154" y="584"/>
                    <a:pt x="1152" y="582"/>
                  </a:cubicBezTo>
                  <a:cubicBezTo>
                    <a:pt x="1151" y="581"/>
                    <a:pt x="1148" y="580"/>
                    <a:pt x="1147" y="580"/>
                  </a:cubicBezTo>
                  <a:cubicBezTo>
                    <a:pt x="1145" y="579"/>
                    <a:pt x="1142" y="581"/>
                    <a:pt x="1140" y="581"/>
                  </a:cubicBezTo>
                  <a:cubicBezTo>
                    <a:pt x="1138" y="581"/>
                    <a:pt x="1134" y="582"/>
                    <a:pt x="1132" y="581"/>
                  </a:cubicBezTo>
                  <a:cubicBezTo>
                    <a:pt x="1131" y="580"/>
                    <a:pt x="1129" y="577"/>
                    <a:pt x="1128" y="576"/>
                  </a:cubicBezTo>
                  <a:cubicBezTo>
                    <a:pt x="1126" y="576"/>
                    <a:pt x="1122" y="575"/>
                    <a:pt x="1120" y="576"/>
                  </a:cubicBezTo>
                  <a:cubicBezTo>
                    <a:pt x="1119" y="578"/>
                    <a:pt x="1120" y="584"/>
                    <a:pt x="1119" y="586"/>
                  </a:cubicBezTo>
                  <a:cubicBezTo>
                    <a:pt x="1118" y="589"/>
                    <a:pt x="1116" y="594"/>
                    <a:pt x="1114" y="596"/>
                  </a:cubicBezTo>
                  <a:cubicBezTo>
                    <a:pt x="1112" y="598"/>
                    <a:pt x="1107" y="602"/>
                    <a:pt x="1105" y="602"/>
                  </a:cubicBezTo>
                  <a:cubicBezTo>
                    <a:pt x="1102" y="603"/>
                    <a:pt x="1095" y="601"/>
                    <a:pt x="1092" y="603"/>
                  </a:cubicBezTo>
                  <a:cubicBezTo>
                    <a:pt x="1090" y="604"/>
                    <a:pt x="1087" y="609"/>
                    <a:pt x="1086" y="612"/>
                  </a:cubicBezTo>
                  <a:cubicBezTo>
                    <a:pt x="1085" y="613"/>
                    <a:pt x="1086" y="617"/>
                    <a:pt x="1085" y="618"/>
                  </a:cubicBezTo>
                  <a:cubicBezTo>
                    <a:pt x="1083" y="621"/>
                    <a:pt x="1075" y="620"/>
                    <a:pt x="1072" y="621"/>
                  </a:cubicBezTo>
                  <a:cubicBezTo>
                    <a:pt x="1070" y="621"/>
                    <a:pt x="1065" y="621"/>
                    <a:pt x="1063" y="623"/>
                  </a:cubicBezTo>
                  <a:cubicBezTo>
                    <a:pt x="1061" y="624"/>
                    <a:pt x="1062" y="629"/>
                    <a:pt x="1060" y="631"/>
                  </a:cubicBezTo>
                  <a:cubicBezTo>
                    <a:pt x="1059" y="633"/>
                    <a:pt x="1053" y="632"/>
                    <a:pt x="1052" y="634"/>
                  </a:cubicBezTo>
                  <a:cubicBezTo>
                    <a:pt x="1050" y="635"/>
                    <a:pt x="1051" y="640"/>
                    <a:pt x="1050" y="641"/>
                  </a:cubicBezTo>
                  <a:cubicBezTo>
                    <a:pt x="1048" y="643"/>
                    <a:pt x="1044" y="645"/>
                    <a:pt x="1042" y="645"/>
                  </a:cubicBezTo>
                  <a:cubicBezTo>
                    <a:pt x="1040" y="645"/>
                    <a:pt x="1033" y="645"/>
                    <a:pt x="1031" y="643"/>
                  </a:cubicBezTo>
                  <a:cubicBezTo>
                    <a:pt x="1030" y="641"/>
                    <a:pt x="1031" y="637"/>
                    <a:pt x="1030" y="636"/>
                  </a:cubicBezTo>
                  <a:cubicBezTo>
                    <a:pt x="1029" y="634"/>
                    <a:pt x="1026" y="631"/>
                    <a:pt x="1024" y="630"/>
                  </a:cubicBezTo>
                  <a:cubicBezTo>
                    <a:pt x="1022" y="629"/>
                    <a:pt x="1016" y="630"/>
                    <a:pt x="1014" y="631"/>
                  </a:cubicBezTo>
                  <a:cubicBezTo>
                    <a:pt x="1012" y="633"/>
                    <a:pt x="1012" y="639"/>
                    <a:pt x="1012" y="642"/>
                  </a:cubicBezTo>
                  <a:cubicBezTo>
                    <a:pt x="1012" y="644"/>
                    <a:pt x="1012" y="649"/>
                    <a:pt x="1012" y="652"/>
                  </a:cubicBezTo>
                  <a:cubicBezTo>
                    <a:pt x="1011" y="654"/>
                    <a:pt x="1008" y="658"/>
                    <a:pt x="1007" y="660"/>
                  </a:cubicBezTo>
                  <a:cubicBezTo>
                    <a:pt x="1007" y="663"/>
                    <a:pt x="1007" y="670"/>
                    <a:pt x="1008" y="673"/>
                  </a:cubicBezTo>
                  <a:cubicBezTo>
                    <a:pt x="1008" y="675"/>
                    <a:pt x="1013" y="679"/>
                    <a:pt x="1013" y="682"/>
                  </a:cubicBezTo>
                  <a:cubicBezTo>
                    <a:pt x="1013" y="684"/>
                    <a:pt x="1010" y="686"/>
                    <a:pt x="1009" y="688"/>
                  </a:cubicBezTo>
                  <a:cubicBezTo>
                    <a:pt x="1008" y="689"/>
                    <a:pt x="1005" y="690"/>
                    <a:pt x="1004" y="691"/>
                  </a:cubicBezTo>
                  <a:cubicBezTo>
                    <a:pt x="1003" y="692"/>
                    <a:pt x="1004" y="696"/>
                    <a:pt x="1004" y="697"/>
                  </a:cubicBezTo>
                  <a:cubicBezTo>
                    <a:pt x="1005" y="699"/>
                    <a:pt x="1007" y="702"/>
                    <a:pt x="1007" y="704"/>
                  </a:cubicBezTo>
                  <a:cubicBezTo>
                    <a:pt x="1007" y="706"/>
                    <a:pt x="1004" y="708"/>
                    <a:pt x="1004" y="710"/>
                  </a:cubicBezTo>
                  <a:cubicBezTo>
                    <a:pt x="1003" y="712"/>
                    <a:pt x="1005" y="715"/>
                    <a:pt x="1006" y="716"/>
                  </a:cubicBezTo>
                  <a:cubicBezTo>
                    <a:pt x="1007" y="717"/>
                    <a:pt x="1010" y="720"/>
                    <a:pt x="1012" y="721"/>
                  </a:cubicBezTo>
                  <a:cubicBezTo>
                    <a:pt x="1013" y="721"/>
                    <a:pt x="1017" y="720"/>
                    <a:pt x="1018" y="721"/>
                  </a:cubicBezTo>
                  <a:cubicBezTo>
                    <a:pt x="1020" y="721"/>
                    <a:pt x="1022" y="723"/>
                    <a:pt x="1023" y="725"/>
                  </a:cubicBezTo>
                  <a:cubicBezTo>
                    <a:pt x="1024" y="727"/>
                    <a:pt x="1025" y="732"/>
                    <a:pt x="1027" y="733"/>
                  </a:cubicBezTo>
                  <a:cubicBezTo>
                    <a:pt x="1029" y="735"/>
                    <a:pt x="1034" y="735"/>
                    <a:pt x="1035" y="736"/>
                  </a:cubicBezTo>
                  <a:cubicBezTo>
                    <a:pt x="1037" y="738"/>
                    <a:pt x="1038" y="742"/>
                    <a:pt x="1038" y="743"/>
                  </a:cubicBezTo>
                  <a:cubicBezTo>
                    <a:pt x="1039" y="745"/>
                    <a:pt x="1038" y="750"/>
                    <a:pt x="1040" y="751"/>
                  </a:cubicBezTo>
                  <a:cubicBezTo>
                    <a:pt x="1042" y="752"/>
                    <a:pt x="1047" y="752"/>
                    <a:pt x="1049" y="752"/>
                  </a:cubicBezTo>
                  <a:cubicBezTo>
                    <a:pt x="1050" y="752"/>
                    <a:pt x="1054" y="752"/>
                    <a:pt x="1055" y="752"/>
                  </a:cubicBezTo>
                  <a:cubicBezTo>
                    <a:pt x="1057" y="751"/>
                    <a:pt x="1061" y="748"/>
                    <a:pt x="1063" y="748"/>
                  </a:cubicBezTo>
                  <a:cubicBezTo>
                    <a:pt x="1065" y="748"/>
                    <a:pt x="1068" y="748"/>
                    <a:pt x="1070" y="749"/>
                  </a:cubicBezTo>
                  <a:cubicBezTo>
                    <a:pt x="1071" y="750"/>
                    <a:pt x="1073" y="755"/>
                    <a:pt x="1075" y="755"/>
                  </a:cubicBezTo>
                  <a:cubicBezTo>
                    <a:pt x="1078" y="756"/>
                    <a:pt x="1083" y="754"/>
                    <a:pt x="1086" y="753"/>
                  </a:cubicBezTo>
                  <a:cubicBezTo>
                    <a:pt x="1088" y="752"/>
                    <a:pt x="1092" y="748"/>
                    <a:pt x="1095" y="747"/>
                  </a:cubicBezTo>
                  <a:cubicBezTo>
                    <a:pt x="1097" y="746"/>
                    <a:pt x="1101" y="746"/>
                    <a:pt x="1103" y="746"/>
                  </a:cubicBezTo>
                  <a:cubicBezTo>
                    <a:pt x="1105" y="747"/>
                    <a:pt x="1107" y="753"/>
                    <a:pt x="1110" y="753"/>
                  </a:cubicBezTo>
                  <a:cubicBezTo>
                    <a:pt x="1114" y="755"/>
                    <a:pt x="1123" y="752"/>
                    <a:pt x="1127" y="751"/>
                  </a:cubicBezTo>
                  <a:cubicBezTo>
                    <a:pt x="1130" y="751"/>
                    <a:pt x="1135" y="748"/>
                    <a:pt x="1138" y="748"/>
                  </a:cubicBezTo>
                  <a:cubicBezTo>
                    <a:pt x="1141" y="748"/>
                    <a:pt x="1147" y="753"/>
                    <a:pt x="1150" y="752"/>
                  </a:cubicBezTo>
                  <a:cubicBezTo>
                    <a:pt x="1152" y="752"/>
                    <a:pt x="1155" y="749"/>
                    <a:pt x="1156" y="748"/>
                  </a:cubicBezTo>
                  <a:cubicBezTo>
                    <a:pt x="1158" y="745"/>
                    <a:pt x="1157" y="738"/>
                    <a:pt x="1159" y="735"/>
                  </a:cubicBezTo>
                  <a:cubicBezTo>
                    <a:pt x="1160" y="731"/>
                    <a:pt x="1166" y="726"/>
                    <a:pt x="1168" y="723"/>
                  </a:cubicBezTo>
                  <a:cubicBezTo>
                    <a:pt x="1170" y="721"/>
                    <a:pt x="1173" y="718"/>
                    <a:pt x="1176" y="717"/>
                  </a:cubicBezTo>
                  <a:cubicBezTo>
                    <a:pt x="1178" y="717"/>
                    <a:pt x="1182" y="717"/>
                    <a:pt x="1184" y="717"/>
                  </a:cubicBezTo>
                  <a:cubicBezTo>
                    <a:pt x="1187" y="717"/>
                    <a:pt x="1192" y="715"/>
                    <a:pt x="1195" y="714"/>
                  </a:cubicBezTo>
                  <a:cubicBezTo>
                    <a:pt x="1196" y="714"/>
                    <a:pt x="1199" y="712"/>
                    <a:pt x="1201" y="712"/>
                  </a:cubicBezTo>
                  <a:cubicBezTo>
                    <a:pt x="1203" y="712"/>
                    <a:pt x="1207" y="712"/>
                    <a:pt x="1209" y="713"/>
                  </a:cubicBezTo>
                  <a:cubicBezTo>
                    <a:pt x="1212" y="715"/>
                    <a:pt x="1214" y="720"/>
                    <a:pt x="1217" y="722"/>
                  </a:cubicBezTo>
                  <a:cubicBezTo>
                    <a:pt x="1219" y="724"/>
                    <a:pt x="1225" y="728"/>
                    <a:pt x="1229" y="727"/>
                  </a:cubicBezTo>
                  <a:cubicBezTo>
                    <a:pt x="1231" y="727"/>
                    <a:pt x="1237" y="724"/>
                    <a:pt x="1238" y="721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E2327C82-2532-4E98-929E-4864D3AB4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3" y="3559175"/>
              <a:ext cx="2259013" cy="995363"/>
            </a:xfrm>
            <a:custGeom>
              <a:avLst/>
              <a:gdLst/>
              <a:ahLst/>
              <a:cxnLst>
                <a:cxn ang="0">
                  <a:pos x="747" y="161"/>
                </a:cxn>
                <a:cxn ang="0">
                  <a:pos x="812" y="102"/>
                </a:cxn>
                <a:cxn ang="0">
                  <a:pos x="870" y="56"/>
                </a:cxn>
                <a:cxn ang="0">
                  <a:pos x="927" y="51"/>
                </a:cxn>
                <a:cxn ang="0">
                  <a:pos x="1000" y="85"/>
                </a:cxn>
                <a:cxn ang="0">
                  <a:pos x="1066" y="105"/>
                </a:cxn>
                <a:cxn ang="0">
                  <a:pos x="1119" y="98"/>
                </a:cxn>
                <a:cxn ang="0">
                  <a:pos x="1188" y="92"/>
                </a:cxn>
                <a:cxn ang="0">
                  <a:pos x="1264" y="73"/>
                </a:cxn>
                <a:cxn ang="0">
                  <a:pos x="1337" y="99"/>
                </a:cxn>
                <a:cxn ang="0">
                  <a:pos x="1403" y="197"/>
                </a:cxn>
                <a:cxn ang="0">
                  <a:pos x="1392" y="282"/>
                </a:cxn>
                <a:cxn ang="0">
                  <a:pos x="1418" y="378"/>
                </a:cxn>
                <a:cxn ang="0">
                  <a:pos x="1411" y="397"/>
                </a:cxn>
                <a:cxn ang="0">
                  <a:pos x="1380" y="426"/>
                </a:cxn>
                <a:cxn ang="0">
                  <a:pos x="1352" y="420"/>
                </a:cxn>
                <a:cxn ang="0">
                  <a:pos x="1318" y="433"/>
                </a:cxn>
                <a:cxn ang="0">
                  <a:pos x="1299" y="479"/>
                </a:cxn>
                <a:cxn ang="0">
                  <a:pos x="1279" y="523"/>
                </a:cxn>
                <a:cxn ang="0">
                  <a:pos x="1232" y="527"/>
                </a:cxn>
                <a:cxn ang="0">
                  <a:pos x="1203" y="566"/>
                </a:cxn>
                <a:cxn ang="0">
                  <a:pos x="1154" y="598"/>
                </a:cxn>
                <a:cxn ang="0">
                  <a:pos x="1127" y="618"/>
                </a:cxn>
                <a:cxn ang="0">
                  <a:pos x="1098" y="602"/>
                </a:cxn>
                <a:cxn ang="0">
                  <a:pos x="1050" y="575"/>
                </a:cxn>
                <a:cxn ang="0">
                  <a:pos x="975" y="582"/>
                </a:cxn>
                <a:cxn ang="0">
                  <a:pos x="925" y="579"/>
                </a:cxn>
                <a:cxn ang="0">
                  <a:pos x="873" y="550"/>
                </a:cxn>
                <a:cxn ang="0">
                  <a:pos x="815" y="543"/>
                </a:cxn>
                <a:cxn ang="0">
                  <a:pos x="743" y="509"/>
                </a:cxn>
                <a:cxn ang="0">
                  <a:pos x="653" y="512"/>
                </a:cxn>
                <a:cxn ang="0">
                  <a:pos x="587" y="502"/>
                </a:cxn>
                <a:cxn ang="0">
                  <a:pos x="507" y="475"/>
                </a:cxn>
                <a:cxn ang="0">
                  <a:pos x="437" y="468"/>
                </a:cxn>
                <a:cxn ang="0">
                  <a:pos x="364" y="485"/>
                </a:cxn>
                <a:cxn ang="0">
                  <a:pos x="171" y="449"/>
                </a:cxn>
                <a:cxn ang="0">
                  <a:pos x="46" y="407"/>
                </a:cxn>
                <a:cxn ang="0">
                  <a:pos x="34" y="370"/>
                </a:cxn>
                <a:cxn ang="0">
                  <a:pos x="56" y="334"/>
                </a:cxn>
                <a:cxn ang="0">
                  <a:pos x="94" y="315"/>
                </a:cxn>
                <a:cxn ang="0">
                  <a:pos x="141" y="307"/>
                </a:cxn>
                <a:cxn ang="0">
                  <a:pos x="190" y="299"/>
                </a:cxn>
                <a:cxn ang="0">
                  <a:pos x="135" y="236"/>
                </a:cxn>
                <a:cxn ang="0">
                  <a:pos x="76" y="148"/>
                </a:cxn>
                <a:cxn ang="0">
                  <a:pos x="67" y="75"/>
                </a:cxn>
                <a:cxn ang="0">
                  <a:pos x="0" y="18"/>
                </a:cxn>
                <a:cxn ang="0">
                  <a:pos x="68" y="14"/>
                </a:cxn>
                <a:cxn ang="0">
                  <a:pos x="141" y="35"/>
                </a:cxn>
                <a:cxn ang="0">
                  <a:pos x="206" y="76"/>
                </a:cxn>
                <a:cxn ang="0">
                  <a:pos x="289" y="82"/>
                </a:cxn>
                <a:cxn ang="0">
                  <a:pos x="369" y="46"/>
                </a:cxn>
                <a:cxn ang="0">
                  <a:pos x="452" y="39"/>
                </a:cxn>
                <a:cxn ang="0">
                  <a:pos x="550" y="57"/>
                </a:cxn>
                <a:cxn ang="0">
                  <a:pos x="620" y="91"/>
                </a:cxn>
                <a:cxn ang="0">
                  <a:pos x="669" y="142"/>
                </a:cxn>
              </a:cxnLst>
              <a:rect l="0" t="0" r="r" b="b"/>
              <a:pathLst>
                <a:path w="1437" h="633">
                  <a:moveTo>
                    <a:pt x="674" y="152"/>
                  </a:moveTo>
                  <a:cubicBezTo>
                    <a:pt x="675" y="154"/>
                    <a:pt x="676" y="155"/>
                    <a:pt x="677" y="156"/>
                  </a:cubicBezTo>
                  <a:cubicBezTo>
                    <a:pt x="680" y="160"/>
                    <a:pt x="688" y="169"/>
                    <a:pt x="693" y="172"/>
                  </a:cubicBezTo>
                  <a:cubicBezTo>
                    <a:pt x="698" y="175"/>
                    <a:pt x="710" y="177"/>
                    <a:pt x="716" y="176"/>
                  </a:cubicBezTo>
                  <a:cubicBezTo>
                    <a:pt x="720" y="176"/>
                    <a:pt x="728" y="172"/>
                    <a:pt x="732" y="170"/>
                  </a:cubicBezTo>
                  <a:cubicBezTo>
                    <a:pt x="736" y="168"/>
                    <a:pt x="743" y="162"/>
                    <a:pt x="747" y="161"/>
                  </a:cubicBezTo>
                  <a:cubicBezTo>
                    <a:pt x="750" y="160"/>
                    <a:pt x="756" y="161"/>
                    <a:pt x="758" y="160"/>
                  </a:cubicBezTo>
                  <a:cubicBezTo>
                    <a:pt x="762" y="159"/>
                    <a:pt x="768" y="154"/>
                    <a:pt x="771" y="151"/>
                  </a:cubicBezTo>
                  <a:cubicBezTo>
                    <a:pt x="774" y="148"/>
                    <a:pt x="778" y="140"/>
                    <a:pt x="781" y="137"/>
                  </a:cubicBezTo>
                  <a:cubicBezTo>
                    <a:pt x="783" y="135"/>
                    <a:pt x="787" y="131"/>
                    <a:pt x="789" y="128"/>
                  </a:cubicBezTo>
                  <a:cubicBezTo>
                    <a:pt x="792" y="125"/>
                    <a:pt x="798" y="120"/>
                    <a:pt x="801" y="116"/>
                  </a:cubicBezTo>
                  <a:cubicBezTo>
                    <a:pt x="804" y="113"/>
                    <a:pt x="809" y="105"/>
                    <a:pt x="812" y="102"/>
                  </a:cubicBezTo>
                  <a:cubicBezTo>
                    <a:pt x="815" y="99"/>
                    <a:pt x="820" y="94"/>
                    <a:pt x="823" y="92"/>
                  </a:cubicBezTo>
                  <a:cubicBezTo>
                    <a:pt x="827" y="90"/>
                    <a:pt x="835" y="90"/>
                    <a:pt x="839" y="88"/>
                  </a:cubicBezTo>
                  <a:cubicBezTo>
                    <a:pt x="841" y="87"/>
                    <a:pt x="845" y="84"/>
                    <a:pt x="846" y="82"/>
                  </a:cubicBezTo>
                  <a:cubicBezTo>
                    <a:pt x="849" y="78"/>
                    <a:pt x="850" y="69"/>
                    <a:pt x="854" y="67"/>
                  </a:cubicBezTo>
                  <a:cubicBezTo>
                    <a:pt x="856" y="65"/>
                    <a:pt x="862" y="65"/>
                    <a:pt x="864" y="64"/>
                  </a:cubicBezTo>
                  <a:cubicBezTo>
                    <a:pt x="866" y="63"/>
                    <a:pt x="868" y="57"/>
                    <a:pt x="870" y="56"/>
                  </a:cubicBezTo>
                  <a:cubicBezTo>
                    <a:pt x="872" y="55"/>
                    <a:pt x="877" y="56"/>
                    <a:pt x="880" y="56"/>
                  </a:cubicBezTo>
                  <a:cubicBezTo>
                    <a:pt x="883" y="56"/>
                    <a:pt x="889" y="56"/>
                    <a:pt x="891" y="55"/>
                  </a:cubicBezTo>
                  <a:cubicBezTo>
                    <a:pt x="895" y="54"/>
                    <a:pt x="900" y="47"/>
                    <a:pt x="903" y="45"/>
                  </a:cubicBezTo>
                  <a:cubicBezTo>
                    <a:pt x="905" y="42"/>
                    <a:pt x="910" y="37"/>
                    <a:pt x="913" y="36"/>
                  </a:cubicBezTo>
                  <a:cubicBezTo>
                    <a:pt x="916" y="36"/>
                    <a:pt x="923" y="38"/>
                    <a:pt x="924" y="40"/>
                  </a:cubicBezTo>
                  <a:cubicBezTo>
                    <a:pt x="926" y="42"/>
                    <a:pt x="926" y="49"/>
                    <a:pt x="927" y="51"/>
                  </a:cubicBezTo>
                  <a:cubicBezTo>
                    <a:pt x="927" y="54"/>
                    <a:pt x="926" y="58"/>
                    <a:pt x="927" y="61"/>
                  </a:cubicBezTo>
                  <a:cubicBezTo>
                    <a:pt x="928" y="64"/>
                    <a:pt x="931" y="71"/>
                    <a:pt x="934" y="73"/>
                  </a:cubicBezTo>
                  <a:cubicBezTo>
                    <a:pt x="938" y="75"/>
                    <a:pt x="949" y="73"/>
                    <a:pt x="953" y="74"/>
                  </a:cubicBezTo>
                  <a:cubicBezTo>
                    <a:pt x="957" y="75"/>
                    <a:pt x="963" y="79"/>
                    <a:pt x="966" y="79"/>
                  </a:cubicBezTo>
                  <a:cubicBezTo>
                    <a:pt x="970" y="80"/>
                    <a:pt x="978" y="79"/>
                    <a:pt x="983" y="80"/>
                  </a:cubicBezTo>
                  <a:cubicBezTo>
                    <a:pt x="987" y="81"/>
                    <a:pt x="996" y="84"/>
                    <a:pt x="1000" y="85"/>
                  </a:cubicBezTo>
                  <a:cubicBezTo>
                    <a:pt x="1004" y="85"/>
                    <a:pt x="1011" y="84"/>
                    <a:pt x="1014" y="86"/>
                  </a:cubicBezTo>
                  <a:cubicBezTo>
                    <a:pt x="1016" y="87"/>
                    <a:pt x="1017" y="91"/>
                    <a:pt x="1018" y="93"/>
                  </a:cubicBezTo>
                  <a:cubicBezTo>
                    <a:pt x="1019" y="97"/>
                    <a:pt x="1018" y="108"/>
                    <a:pt x="1021" y="111"/>
                  </a:cubicBezTo>
                  <a:cubicBezTo>
                    <a:pt x="1024" y="114"/>
                    <a:pt x="1032" y="114"/>
                    <a:pt x="1036" y="113"/>
                  </a:cubicBezTo>
                  <a:cubicBezTo>
                    <a:pt x="1039" y="113"/>
                    <a:pt x="1045" y="111"/>
                    <a:pt x="1047" y="110"/>
                  </a:cubicBezTo>
                  <a:cubicBezTo>
                    <a:pt x="1052" y="109"/>
                    <a:pt x="1062" y="108"/>
                    <a:pt x="1066" y="105"/>
                  </a:cubicBezTo>
                  <a:cubicBezTo>
                    <a:pt x="1069" y="103"/>
                    <a:pt x="1070" y="97"/>
                    <a:pt x="1073" y="95"/>
                  </a:cubicBezTo>
                  <a:cubicBezTo>
                    <a:pt x="1076" y="93"/>
                    <a:pt x="1083" y="92"/>
                    <a:pt x="1086" y="91"/>
                  </a:cubicBezTo>
                  <a:cubicBezTo>
                    <a:pt x="1088" y="89"/>
                    <a:pt x="1091" y="84"/>
                    <a:pt x="1093" y="83"/>
                  </a:cubicBezTo>
                  <a:cubicBezTo>
                    <a:pt x="1096" y="82"/>
                    <a:pt x="1100" y="83"/>
                    <a:pt x="1102" y="84"/>
                  </a:cubicBezTo>
                  <a:cubicBezTo>
                    <a:pt x="1105" y="86"/>
                    <a:pt x="1108" y="91"/>
                    <a:pt x="1110" y="93"/>
                  </a:cubicBezTo>
                  <a:cubicBezTo>
                    <a:pt x="1112" y="94"/>
                    <a:pt x="1116" y="98"/>
                    <a:pt x="1119" y="98"/>
                  </a:cubicBezTo>
                  <a:cubicBezTo>
                    <a:pt x="1121" y="98"/>
                    <a:pt x="1124" y="93"/>
                    <a:pt x="1126" y="93"/>
                  </a:cubicBezTo>
                  <a:cubicBezTo>
                    <a:pt x="1130" y="92"/>
                    <a:pt x="1137" y="93"/>
                    <a:pt x="1140" y="94"/>
                  </a:cubicBezTo>
                  <a:cubicBezTo>
                    <a:pt x="1143" y="95"/>
                    <a:pt x="1146" y="100"/>
                    <a:pt x="1149" y="101"/>
                  </a:cubicBezTo>
                  <a:cubicBezTo>
                    <a:pt x="1151" y="102"/>
                    <a:pt x="1157" y="106"/>
                    <a:pt x="1160" y="105"/>
                  </a:cubicBezTo>
                  <a:cubicBezTo>
                    <a:pt x="1164" y="105"/>
                    <a:pt x="1169" y="96"/>
                    <a:pt x="1173" y="94"/>
                  </a:cubicBezTo>
                  <a:cubicBezTo>
                    <a:pt x="1177" y="93"/>
                    <a:pt x="1185" y="92"/>
                    <a:pt x="1188" y="92"/>
                  </a:cubicBezTo>
                  <a:cubicBezTo>
                    <a:pt x="1193" y="91"/>
                    <a:pt x="1202" y="91"/>
                    <a:pt x="1206" y="90"/>
                  </a:cubicBezTo>
                  <a:cubicBezTo>
                    <a:pt x="1209" y="89"/>
                    <a:pt x="1214" y="88"/>
                    <a:pt x="1216" y="87"/>
                  </a:cubicBezTo>
                  <a:cubicBezTo>
                    <a:pt x="1220" y="85"/>
                    <a:pt x="1227" y="79"/>
                    <a:pt x="1231" y="76"/>
                  </a:cubicBezTo>
                  <a:cubicBezTo>
                    <a:pt x="1233" y="75"/>
                    <a:pt x="1237" y="72"/>
                    <a:pt x="1239" y="72"/>
                  </a:cubicBezTo>
                  <a:cubicBezTo>
                    <a:pt x="1242" y="71"/>
                    <a:pt x="1248" y="74"/>
                    <a:pt x="1250" y="74"/>
                  </a:cubicBezTo>
                  <a:cubicBezTo>
                    <a:pt x="1254" y="74"/>
                    <a:pt x="1261" y="74"/>
                    <a:pt x="1264" y="73"/>
                  </a:cubicBezTo>
                  <a:cubicBezTo>
                    <a:pt x="1267" y="72"/>
                    <a:pt x="1270" y="66"/>
                    <a:pt x="1272" y="64"/>
                  </a:cubicBezTo>
                  <a:cubicBezTo>
                    <a:pt x="1275" y="63"/>
                    <a:pt x="1280" y="60"/>
                    <a:pt x="1282" y="60"/>
                  </a:cubicBezTo>
                  <a:cubicBezTo>
                    <a:pt x="1284" y="59"/>
                    <a:pt x="1287" y="59"/>
                    <a:pt x="1289" y="60"/>
                  </a:cubicBezTo>
                  <a:cubicBezTo>
                    <a:pt x="1292" y="61"/>
                    <a:pt x="1298" y="67"/>
                    <a:pt x="1301" y="70"/>
                  </a:cubicBezTo>
                  <a:cubicBezTo>
                    <a:pt x="1304" y="73"/>
                    <a:pt x="1309" y="81"/>
                    <a:pt x="1312" y="84"/>
                  </a:cubicBezTo>
                  <a:cubicBezTo>
                    <a:pt x="1318" y="89"/>
                    <a:pt x="1331" y="95"/>
                    <a:pt x="1337" y="99"/>
                  </a:cubicBezTo>
                  <a:cubicBezTo>
                    <a:pt x="1343" y="103"/>
                    <a:pt x="1353" y="113"/>
                    <a:pt x="1359" y="117"/>
                  </a:cubicBezTo>
                  <a:cubicBezTo>
                    <a:pt x="1363" y="120"/>
                    <a:pt x="1373" y="122"/>
                    <a:pt x="1376" y="126"/>
                  </a:cubicBezTo>
                  <a:cubicBezTo>
                    <a:pt x="1379" y="129"/>
                    <a:pt x="1378" y="137"/>
                    <a:pt x="1380" y="140"/>
                  </a:cubicBezTo>
                  <a:cubicBezTo>
                    <a:pt x="1382" y="146"/>
                    <a:pt x="1388" y="155"/>
                    <a:pt x="1391" y="159"/>
                  </a:cubicBezTo>
                  <a:cubicBezTo>
                    <a:pt x="1394" y="164"/>
                    <a:pt x="1402" y="171"/>
                    <a:pt x="1404" y="176"/>
                  </a:cubicBezTo>
                  <a:cubicBezTo>
                    <a:pt x="1406" y="181"/>
                    <a:pt x="1404" y="192"/>
                    <a:pt x="1403" y="197"/>
                  </a:cubicBezTo>
                  <a:cubicBezTo>
                    <a:pt x="1402" y="201"/>
                    <a:pt x="1397" y="207"/>
                    <a:pt x="1397" y="211"/>
                  </a:cubicBezTo>
                  <a:cubicBezTo>
                    <a:pt x="1397" y="214"/>
                    <a:pt x="1403" y="220"/>
                    <a:pt x="1403" y="224"/>
                  </a:cubicBezTo>
                  <a:cubicBezTo>
                    <a:pt x="1403" y="227"/>
                    <a:pt x="1400" y="233"/>
                    <a:pt x="1398" y="236"/>
                  </a:cubicBezTo>
                  <a:cubicBezTo>
                    <a:pt x="1396" y="241"/>
                    <a:pt x="1388" y="247"/>
                    <a:pt x="1387" y="252"/>
                  </a:cubicBezTo>
                  <a:cubicBezTo>
                    <a:pt x="1385" y="256"/>
                    <a:pt x="1385" y="265"/>
                    <a:pt x="1385" y="270"/>
                  </a:cubicBezTo>
                  <a:cubicBezTo>
                    <a:pt x="1386" y="273"/>
                    <a:pt x="1389" y="280"/>
                    <a:pt x="1392" y="282"/>
                  </a:cubicBezTo>
                  <a:cubicBezTo>
                    <a:pt x="1394" y="284"/>
                    <a:pt x="1400" y="286"/>
                    <a:pt x="1402" y="288"/>
                  </a:cubicBezTo>
                  <a:cubicBezTo>
                    <a:pt x="1406" y="291"/>
                    <a:pt x="1413" y="299"/>
                    <a:pt x="1415" y="304"/>
                  </a:cubicBezTo>
                  <a:cubicBezTo>
                    <a:pt x="1418" y="310"/>
                    <a:pt x="1422" y="324"/>
                    <a:pt x="1422" y="331"/>
                  </a:cubicBezTo>
                  <a:cubicBezTo>
                    <a:pt x="1423" y="336"/>
                    <a:pt x="1423" y="347"/>
                    <a:pt x="1422" y="352"/>
                  </a:cubicBezTo>
                  <a:cubicBezTo>
                    <a:pt x="1421" y="355"/>
                    <a:pt x="1415" y="361"/>
                    <a:pt x="1415" y="365"/>
                  </a:cubicBezTo>
                  <a:cubicBezTo>
                    <a:pt x="1414" y="368"/>
                    <a:pt x="1415" y="376"/>
                    <a:pt x="1418" y="378"/>
                  </a:cubicBezTo>
                  <a:cubicBezTo>
                    <a:pt x="1420" y="380"/>
                    <a:pt x="1427" y="378"/>
                    <a:pt x="1430" y="379"/>
                  </a:cubicBezTo>
                  <a:cubicBezTo>
                    <a:pt x="1432" y="380"/>
                    <a:pt x="1435" y="384"/>
                    <a:pt x="1436" y="386"/>
                  </a:cubicBezTo>
                  <a:cubicBezTo>
                    <a:pt x="1437" y="389"/>
                    <a:pt x="1437" y="396"/>
                    <a:pt x="1437" y="401"/>
                  </a:cubicBezTo>
                  <a:cubicBezTo>
                    <a:pt x="1435" y="400"/>
                    <a:pt x="1433" y="399"/>
                    <a:pt x="1432" y="399"/>
                  </a:cubicBezTo>
                  <a:cubicBezTo>
                    <a:pt x="1430" y="398"/>
                    <a:pt x="1424" y="396"/>
                    <a:pt x="1422" y="396"/>
                  </a:cubicBezTo>
                  <a:cubicBezTo>
                    <a:pt x="1419" y="396"/>
                    <a:pt x="1413" y="396"/>
                    <a:pt x="1411" y="397"/>
                  </a:cubicBezTo>
                  <a:cubicBezTo>
                    <a:pt x="1409" y="398"/>
                    <a:pt x="1407" y="403"/>
                    <a:pt x="1406" y="404"/>
                  </a:cubicBezTo>
                  <a:cubicBezTo>
                    <a:pt x="1404" y="405"/>
                    <a:pt x="1398" y="407"/>
                    <a:pt x="1396" y="409"/>
                  </a:cubicBezTo>
                  <a:cubicBezTo>
                    <a:pt x="1395" y="410"/>
                    <a:pt x="1395" y="413"/>
                    <a:pt x="1394" y="414"/>
                  </a:cubicBezTo>
                  <a:cubicBezTo>
                    <a:pt x="1393" y="416"/>
                    <a:pt x="1390" y="419"/>
                    <a:pt x="1389" y="420"/>
                  </a:cubicBezTo>
                  <a:cubicBezTo>
                    <a:pt x="1388" y="421"/>
                    <a:pt x="1386" y="423"/>
                    <a:pt x="1385" y="424"/>
                  </a:cubicBezTo>
                  <a:cubicBezTo>
                    <a:pt x="1384" y="425"/>
                    <a:pt x="1381" y="426"/>
                    <a:pt x="1380" y="426"/>
                  </a:cubicBezTo>
                  <a:cubicBezTo>
                    <a:pt x="1377" y="426"/>
                    <a:pt x="1372" y="423"/>
                    <a:pt x="1371" y="421"/>
                  </a:cubicBezTo>
                  <a:cubicBezTo>
                    <a:pt x="1370" y="419"/>
                    <a:pt x="1371" y="415"/>
                    <a:pt x="1370" y="412"/>
                  </a:cubicBezTo>
                  <a:cubicBezTo>
                    <a:pt x="1370" y="411"/>
                    <a:pt x="1367" y="408"/>
                    <a:pt x="1366" y="407"/>
                  </a:cubicBezTo>
                  <a:cubicBezTo>
                    <a:pt x="1364" y="406"/>
                    <a:pt x="1360" y="406"/>
                    <a:pt x="1358" y="407"/>
                  </a:cubicBezTo>
                  <a:cubicBezTo>
                    <a:pt x="1356" y="407"/>
                    <a:pt x="1355" y="411"/>
                    <a:pt x="1354" y="413"/>
                  </a:cubicBezTo>
                  <a:cubicBezTo>
                    <a:pt x="1354" y="415"/>
                    <a:pt x="1353" y="418"/>
                    <a:pt x="1352" y="420"/>
                  </a:cubicBezTo>
                  <a:cubicBezTo>
                    <a:pt x="1352" y="422"/>
                    <a:pt x="1350" y="427"/>
                    <a:pt x="1349" y="428"/>
                  </a:cubicBezTo>
                  <a:cubicBezTo>
                    <a:pt x="1348" y="430"/>
                    <a:pt x="1345" y="433"/>
                    <a:pt x="1344" y="434"/>
                  </a:cubicBezTo>
                  <a:cubicBezTo>
                    <a:pt x="1342" y="434"/>
                    <a:pt x="1337" y="435"/>
                    <a:pt x="1335" y="434"/>
                  </a:cubicBezTo>
                  <a:cubicBezTo>
                    <a:pt x="1333" y="434"/>
                    <a:pt x="1331" y="432"/>
                    <a:pt x="1330" y="431"/>
                  </a:cubicBezTo>
                  <a:cubicBezTo>
                    <a:pt x="1328" y="430"/>
                    <a:pt x="1324" y="427"/>
                    <a:pt x="1322" y="428"/>
                  </a:cubicBezTo>
                  <a:cubicBezTo>
                    <a:pt x="1320" y="428"/>
                    <a:pt x="1319" y="431"/>
                    <a:pt x="1318" y="433"/>
                  </a:cubicBezTo>
                  <a:cubicBezTo>
                    <a:pt x="1318" y="434"/>
                    <a:pt x="1317" y="437"/>
                    <a:pt x="1317" y="439"/>
                  </a:cubicBezTo>
                  <a:cubicBezTo>
                    <a:pt x="1316" y="442"/>
                    <a:pt x="1315" y="448"/>
                    <a:pt x="1314" y="451"/>
                  </a:cubicBezTo>
                  <a:cubicBezTo>
                    <a:pt x="1314" y="452"/>
                    <a:pt x="1311" y="455"/>
                    <a:pt x="1310" y="457"/>
                  </a:cubicBezTo>
                  <a:cubicBezTo>
                    <a:pt x="1310" y="458"/>
                    <a:pt x="1309" y="462"/>
                    <a:pt x="1309" y="464"/>
                  </a:cubicBezTo>
                  <a:cubicBezTo>
                    <a:pt x="1308" y="466"/>
                    <a:pt x="1307" y="470"/>
                    <a:pt x="1305" y="472"/>
                  </a:cubicBezTo>
                  <a:cubicBezTo>
                    <a:pt x="1304" y="474"/>
                    <a:pt x="1301" y="478"/>
                    <a:pt x="1299" y="479"/>
                  </a:cubicBezTo>
                  <a:cubicBezTo>
                    <a:pt x="1297" y="480"/>
                    <a:pt x="1293" y="480"/>
                    <a:pt x="1292" y="481"/>
                  </a:cubicBezTo>
                  <a:cubicBezTo>
                    <a:pt x="1289" y="483"/>
                    <a:pt x="1285" y="489"/>
                    <a:pt x="1284" y="493"/>
                  </a:cubicBezTo>
                  <a:cubicBezTo>
                    <a:pt x="1283" y="495"/>
                    <a:pt x="1282" y="500"/>
                    <a:pt x="1283" y="502"/>
                  </a:cubicBezTo>
                  <a:cubicBezTo>
                    <a:pt x="1283" y="504"/>
                    <a:pt x="1284" y="507"/>
                    <a:pt x="1285" y="509"/>
                  </a:cubicBezTo>
                  <a:cubicBezTo>
                    <a:pt x="1285" y="511"/>
                    <a:pt x="1284" y="515"/>
                    <a:pt x="1284" y="517"/>
                  </a:cubicBezTo>
                  <a:cubicBezTo>
                    <a:pt x="1283" y="519"/>
                    <a:pt x="1280" y="522"/>
                    <a:pt x="1279" y="523"/>
                  </a:cubicBezTo>
                  <a:cubicBezTo>
                    <a:pt x="1277" y="525"/>
                    <a:pt x="1272" y="527"/>
                    <a:pt x="1269" y="527"/>
                  </a:cubicBezTo>
                  <a:cubicBezTo>
                    <a:pt x="1268" y="528"/>
                    <a:pt x="1264" y="526"/>
                    <a:pt x="1262" y="526"/>
                  </a:cubicBezTo>
                  <a:cubicBezTo>
                    <a:pt x="1260" y="526"/>
                    <a:pt x="1256" y="526"/>
                    <a:pt x="1255" y="526"/>
                  </a:cubicBezTo>
                  <a:cubicBezTo>
                    <a:pt x="1253" y="526"/>
                    <a:pt x="1250" y="527"/>
                    <a:pt x="1248" y="527"/>
                  </a:cubicBezTo>
                  <a:cubicBezTo>
                    <a:pt x="1246" y="527"/>
                    <a:pt x="1242" y="526"/>
                    <a:pt x="1240" y="526"/>
                  </a:cubicBezTo>
                  <a:cubicBezTo>
                    <a:pt x="1238" y="526"/>
                    <a:pt x="1234" y="526"/>
                    <a:pt x="1232" y="527"/>
                  </a:cubicBezTo>
                  <a:cubicBezTo>
                    <a:pt x="1230" y="527"/>
                    <a:pt x="1228" y="528"/>
                    <a:pt x="1227" y="529"/>
                  </a:cubicBezTo>
                  <a:cubicBezTo>
                    <a:pt x="1226" y="530"/>
                    <a:pt x="1224" y="533"/>
                    <a:pt x="1224" y="535"/>
                  </a:cubicBezTo>
                  <a:cubicBezTo>
                    <a:pt x="1223" y="537"/>
                    <a:pt x="1223" y="542"/>
                    <a:pt x="1222" y="544"/>
                  </a:cubicBezTo>
                  <a:cubicBezTo>
                    <a:pt x="1221" y="546"/>
                    <a:pt x="1219" y="550"/>
                    <a:pt x="1218" y="552"/>
                  </a:cubicBezTo>
                  <a:cubicBezTo>
                    <a:pt x="1217" y="554"/>
                    <a:pt x="1214" y="558"/>
                    <a:pt x="1212" y="559"/>
                  </a:cubicBezTo>
                  <a:cubicBezTo>
                    <a:pt x="1210" y="561"/>
                    <a:pt x="1205" y="565"/>
                    <a:pt x="1203" y="566"/>
                  </a:cubicBezTo>
                  <a:cubicBezTo>
                    <a:pt x="1199" y="568"/>
                    <a:pt x="1191" y="570"/>
                    <a:pt x="1187" y="570"/>
                  </a:cubicBezTo>
                  <a:cubicBezTo>
                    <a:pt x="1184" y="571"/>
                    <a:pt x="1177" y="572"/>
                    <a:pt x="1174" y="572"/>
                  </a:cubicBezTo>
                  <a:cubicBezTo>
                    <a:pt x="1171" y="573"/>
                    <a:pt x="1167" y="574"/>
                    <a:pt x="1165" y="575"/>
                  </a:cubicBezTo>
                  <a:cubicBezTo>
                    <a:pt x="1163" y="576"/>
                    <a:pt x="1158" y="579"/>
                    <a:pt x="1157" y="580"/>
                  </a:cubicBezTo>
                  <a:cubicBezTo>
                    <a:pt x="1155" y="582"/>
                    <a:pt x="1153" y="585"/>
                    <a:pt x="1153" y="587"/>
                  </a:cubicBezTo>
                  <a:cubicBezTo>
                    <a:pt x="1152" y="589"/>
                    <a:pt x="1154" y="595"/>
                    <a:pt x="1154" y="598"/>
                  </a:cubicBezTo>
                  <a:cubicBezTo>
                    <a:pt x="1153" y="601"/>
                    <a:pt x="1150" y="607"/>
                    <a:pt x="1149" y="610"/>
                  </a:cubicBezTo>
                  <a:cubicBezTo>
                    <a:pt x="1148" y="613"/>
                    <a:pt x="1145" y="617"/>
                    <a:pt x="1144" y="620"/>
                  </a:cubicBezTo>
                  <a:cubicBezTo>
                    <a:pt x="1144" y="622"/>
                    <a:pt x="1146" y="627"/>
                    <a:pt x="1145" y="629"/>
                  </a:cubicBezTo>
                  <a:cubicBezTo>
                    <a:pt x="1145" y="630"/>
                    <a:pt x="1143" y="632"/>
                    <a:pt x="1142" y="633"/>
                  </a:cubicBezTo>
                  <a:cubicBezTo>
                    <a:pt x="1139" y="633"/>
                    <a:pt x="1133" y="629"/>
                    <a:pt x="1131" y="627"/>
                  </a:cubicBezTo>
                  <a:cubicBezTo>
                    <a:pt x="1129" y="625"/>
                    <a:pt x="1128" y="621"/>
                    <a:pt x="1127" y="618"/>
                  </a:cubicBezTo>
                  <a:cubicBezTo>
                    <a:pt x="1127" y="617"/>
                    <a:pt x="1126" y="613"/>
                    <a:pt x="1126" y="611"/>
                  </a:cubicBezTo>
                  <a:cubicBezTo>
                    <a:pt x="1125" y="609"/>
                    <a:pt x="1124" y="605"/>
                    <a:pt x="1123" y="603"/>
                  </a:cubicBezTo>
                  <a:cubicBezTo>
                    <a:pt x="1122" y="601"/>
                    <a:pt x="1120" y="597"/>
                    <a:pt x="1118" y="596"/>
                  </a:cubicBezTo>
                  <a:cubicBezTo>
                    <a:pt x="1117" y="595"/>
                    <a:pt x="1113" y="593"/>
                    <a:pt x="1112" y="593"/>
                  </a:cubicBezTo>
                  <a:cubicBezTo>
                    <a:pt x="1110" y="594"/>
                    <a:pt x="1108" y="597"/>
                    <a:pt x="1107" y="598"/>
                  </a:cubicBezTo>
                  <a:cubicBezTo>
                    <a:pt x="1105" y="600"/>
                    <a:pt x="1101" y="601"/>
                    <a:pt x="1098" y="602"/>
                  </a:cubicBezTo>
                  <a:cubicBezTo>
                    <a:pt x="1097" y="602"/>
                    <a:pt x="1093" y="602"/>
                    <a:pt x="1091" y="601"/>
                  </a:cubicBezTo>
                  <a:cubicBezTo>
                    <a:pt x="1089" y="601"/>
                    <a:pt x="1084" y="598"/>
                    <a:pt x="1082" y="598"/>
                  </a:cubicBezTo>
                  <a:cubicBezTo>
                    <a:pt x="1078" y="597"/>
                    <a:pt x="1069" y="597"/>
                    <a:pt x="1066" y="595"/>
                  </a:cubicBezTo>
                  <a:cubicBezTo>
                    <a:pt x="1065" y="594"/>
                    <a:pt x="1063" y="590"/>
                    <a:pt x="1062" y="588"/>
                  </a:cubicBezTo>
                  <a:cubicBezTo>
                    <a:pt x="1061" y="586"/>
                    <a:pt x="1061" y="582"/>
                    <a:pt x="1059" y="580"/>
                  </a:cubicBezTo>
                  <a:cubicBezTo>
                    <a:pt x="1057" y="578"/>
                    <a:pt x="1053" y="575"/>
                    <a:pt x="1050" y="575"/>
                  </a:cubicBezTo>
                  <a:cubicBezTo>
                    <a:pt x="1047" y="574"/>
                    <a:pt x="1041" y="578"/>
                    <a:pt x="1038" y="579"/>
                  </a:cubicBezTo>
                  <a:cubicBezTo>
                    <a:pt x="1036" y="579"/>
                    <a:pt x="1032" y="582"/>
                    <a:pt x="1029" y="583"/>
                  </a:cubicBezTo>
                  <a:cubicBezTo>
                    <a:pt x="1026" y="583"/>
                    <a:pt x="1019" y="583"/>
                    <a:pt x="1015" y="583"/>
                  </a:cubicBezTo>
                  <a:cubicBezTo>
                    <a:pt x="1011" y="583"/>
                    <a:pt x="1002" y="582"/>
                    <a:pt x="997" y="582"/>
                  </a:cubicBezTo>
                  <a:cubicBezTo>
                    <a:pt x="994" y="582"/>
                    <a:pt x="987" y="585"/>
                    <a:pt x="984" y="585"/>
                  </a:cubicBezTo>
                  <a:cubicBezTo>
                    <a:pt x="982" y="585"/>
                    <a:pt x="978" y="582"/>
                    <a:pt x="975" y="582"/>
                  </a:cubicBezTo>
                  <a:cubicBezTo>
                    <a:pt x="973" y="582"/>
                    <a:pt x="968" y="582"/>
                    <a:pt x="966" y="582"/>
                  </a:cubicBezTo>
                  <a:cubicBezTo>
                    <a:pt x="964" y="583"/>
                    <a:pt x="962" y="585"/>
                    <a:pt x="960" y="586"/>
                  </a:cubicBezTo>
                  <a:cubicBezTo>
                    <a:pt x="958" y="587"/>
                    <a:pt x="953" y="590"/>
                    <a:pt x="951" y="590"/>
                  </a:cubicBezTo>
                  <a:cubicBezTo>
                    <a:pt x="949" y="591"/>
                    <a:pt x="944" y="590"/>
                    <a:pt x="942" y="589"/>
                  </a:cubicBezTo>
                  <a:cubicBezTo>
                    <a:pt x="940" y="588"/>
                    <a:pt x="936" y="585"/>
                    <a:pt x="934" y="583"/>
                  </a:cubicBezTo>
                  <a:cubicBezTo>
                    <a:pt x="932" y="582"/>
                    <a:pt x="927" y="580"/>
                    <a:pt x="925" y="579"/>
                  </a:cubicBezTo>
                  <a:cubicBezTo>
                    <a:pt x="922" y="578"/>
                    <a:pt x="917" y="577"/>
                    <a:pt x="914" y="577"/>
                  </a:cubicBezTo>
                  <a:cubicBezTo>
                    <a:pt x="912" y="577"/>
                    <a:pt x="907" y="579"/>
                    <a:pt x="905" y="580"/>
                  </a:cubicBezTo>
                  <a:cubicBezTo>
                    <a:pt x="902" y="580"/>
                    <a:pt x="897" y="580"/>
                    <a:pt x="894" y="579"/>
                  </a:cubicBezTo>
                  <a:cubicBezTo>
                    <a:pt x="891" y="577"/>
                    <a:pt x="887" y="571"/>
                    <a:pt x="885" y="568"/>
                  </a:cubicBezTo>
                  <a:cubicBezTo>
                    <a:pt x="883" y="566"/>
                    <a:pt x="881" y="561"/>
                    <a:pt x="880" y="559"/>
                  </a:cubicBezTo>
                  <a:cubicBezTo>
                    <a:pt x="878" y="557"/>
                    <a:pt x="875" y="552"/>
                    <a:pt x="873" y="550"/>
                  </a:cubicBezTo>
                  <a:cubicBezTo>
                    <a:pt x="871" y="548"/>
                    <a:pt x="866" y="545"/>
                    <a:pt x="864" y="544"/>
                  </a:cubicBezTo>
                  <a:cubicBezTo>
                    <a:pt x="861" y="543"/>
                    <a:pt x="855" y="544"/>
                    <a:pt x="852" y="544"/>
                  </a:cubicBezTo>
                  <a:cubicBezTo>
                    <a:pt x="850" y="544"/>
                    <a:pt x="845" y="545"/>
                    <a:pt x="842" y="544"/>
                  </a:cubicBezTo>
                  <a:cubicBezTo>
                    <a:pt x="839" y="544"/>
                    <a:pt x="833" y="540"/>
                    <a:pt x="830" y="539"/>
                  </a:cubicBezTo>
                  <a:cubicBezTo>
                    <a:pt x="828" y="539"/>
                    <a:pt x="825" y="539"/>
                    <a:pt x="823" y="539"/>
                  </a:cubicBezTo>
                  <a:cubicBezTo>
                    <a:pt x="821" y="540"/>
                    <a:pt x="817" y="543"/>
                    <a:pt x="815" y="543"/>
                  </a:cubicBezTo>
                  <a:cubicBezTo>
                    <a:pt x="812" y="544"/>
                    <a:pt x="807" y="544"/>
                    <a:pt x="804" y="544"/>
                  </a:cubicBezTo>
                  <a:cubicBezTo>
                    <a:pt x="801" y="543"/>
                    <a:pt x="795" y="538"/>
                    <a:pt x="792" y="537"/>
                  </a:cubicBezTo>
                  <a:cubicBezTo>
                    <a:pt x="789" y="534"/>
                    <a:pt x="781" y="531"/>
                    <a:pt x="778" y="529"/>
                  </a:cubicBezTo>
                  <a:cubicBezTo>
                    <a:pt x="775" y="527"/>
                    <a:pt x="769" y="522"/>
                    <a:pt x="766" y="520"/>
                  </a:cubicBezTo>
                  <a:cubicBezTo>
                    <a:pt x="764" y="518"/>
                    <a:pt x="758" y="515"/>
                    <a:pt x="755" y="514"/>
                  </a:cubicBezTo>
                  <a:cubicBezTo>
                    <a:pt x="752" y="513"/>
                    <a:pt x="747" y="510"/>
                    <a:pt x="743" y="509"/>
                  </a:cubicBezTo>
                  <a:cubicBezTo>
                    <a:pt x="739" y="508"/>
                    <a:pt x="729" y="508"/>
                    <a:pt x="724" y="509"/>
                  </a:cubicBezTo>
                  <a:cubicBezTo>
                    <a:pt x="721" y="510"/>
                    <a:pt x="717" y="513"/>
                    <a:pt x="714" y="514"/>
                  </a:cubicBezTo>
                  <a:cubicBezTo>
                    <a:pt x="710" y="516"/>
                    <a:pt x="701" y="521"/>
                    <a:pt x="696" y="523"/>
                  </a:cubicBezTo>
                  <a:cubicBezTo>
                    <a:pt x="692" y="524"/>
                    <a:pt x="684" y="525"/>
                    <a:pt x="680" y="524"/>
                  </a:cubicBezTo>
                  <a:cubicBezTo>
                    <a:pt x="676" y="523"/>
                    <a:pt x="671" y="517"/>
                    <a:pt x="667" y="515"/>
                  </a:cubicBezTo>
                  <a:cubicBezTo>
                    <a:pt x="664" y="514"/>
                    <a:pt x="657" y="512"/>
                    <a:pt x="653" y="512"/>
                  </a:cubicBezTo>
                  <a:cubicBezTo>
                    <a:pt x="651" y="512"/>
                    <a:pt x="647" y="512"/>
                    <a:pt x="644" y="512"/>
                  </a:cubicBezTo>
                  <a:cubicBezTo>
                    <a:pt x="642" y="512"/>
                    <a:pt x="639" y="514"/>
                    <a:pt x="637" y="514"/>
                  </a:cubicBezTo>
                  <a:cubicBezTo>
                    <a:pt x="635" y="515"/>
                    <a:pt x="631" y="515"/>
                    <a:pt x="628" y="514"/>
                  </a:cubicBezTo>
                  <a:cubicBezTo>
                    <a:pt x="627" y="514"/>
                    <a:pt x="625" y="514"/>
                    <a:pt x="623" y="513"/>
                  </a:cubicBezTo>
                  <a:cubicBezTo>
                    <a:pt x="619" y="512"/>
                    <a:pt x="610" y="510"/>
                    <a:pt x="606" y="509"/>
                  </a:cubicBezTo>
                  <a:cubicBezTo>
                    <a:pt x="601" y="508"/>
                    <a:pt x="592" y="504"/>
                    <a:pt x="587" y="502"/>
                  </a:cubicBezTo>
                  <a:cubicBezTo>
                    <a:pt x="583" y="500"/>
                    <a:pt x="577" y="494"/>
                    <a:pt x="572" y="493"/>
                  </a:cubicBezTo>
                  <a:cubicBezTo>
                    <a:pt x="568" y="492"/>
                    <a:pt x="559" y="495"/>
                    <a:pt x="554" y="495"/>
                  </a:cubicBezTo>
                  <a:cubicBezTo>
                    <a:pt x="550" y="495"/>
                    <a:pt x="541" y="495"/>
                    <a:pt x="537" y="494"/>
                  </a:cubicBezTo>
                  <a:cubicBezTo>
                    <a:pt x="534" y="492"/>
                    <a:pt x="531" y="487"/>
                    <a:pt x="528" y="486"/>
                  </a:cubicBezTo>
                  <a:cubicBezTo>
                    <a:pt x="526" y="485"/>
                    <a:pt x="521" y="485"/>
                    <a:pt x="518" y="484"/>
                  </a:cubicBezTo>
                  <a:cubicBezTo>
                    <a:pt x="515" y="482"/>
                    <a:pt x="510" y="477"/>
                    <a:pt x="507" y="475"/>
                  </a:cubicBezTo>
                  <a:cubicBezTo>
                    <a:pt x="505" y="475"/>
                    <a:pt x="500" y="475"/>
                    <a:pt x="498" y="475"/>
                  </a:cubicBezTo>
                  <a:cubicBezTo>
                    <a:pt x="495" y="475"/>
                    <a:pt x="487" y="479"/>
                    <a:pt x="484" y="479"/>
                  </a:cubicBezTo>
                  <a:cubicBezTo>
                    <a:pt x="480" y="480"/>
                    <a:pt x="473" y="481"/>
                    <a:pt x="470" y="481"/>
                  </a:cubicBezTo>
                  <a:cubicBezTo>
                    <a:pt x="468" y="481"/>
                    <a:pt x="464" y="480"/>
                    <a:pt x="463" y="480"/>
                  </a:cubicBezTo>
                  <a:cubicBezTo>
                    <a:pt x="459" y="479"/>
                    <a:pt x="452" y="476"/>
                    <a:pt x="448" y="475"/>
                  </a:cubicBezTo>
                  <a:cubicBezTo>
                    <a:pt x="445" y="473"/>
                    <a:pt x="440" y="468"/>
                    <a:pt x="437" y="468"/>
                  </a:cubicBezTo>
                  <a:cubicBezTo>
                    <a:pt x="435" y="467"/>
                    <a:pt x="430" y="469"/>
                    <a:pt x="427" y="470"/>
                  </a:cubicBezTo>
                  <a:cubicBezTo>
                    <a:pt x="425" y="471"/>
                    <a:pt x="422" y="475"/>
                    <a:pt x="419" y="476"/>
                  </a:cubicBezTo>
                  <a:cubicBezTo>
                    <a:pt x="416" y="477"/>
                    <a:pt x="409" y="477"/>
                    <a:pt x="406" y="478"/>
                  </a:cubicBezTo>
                  <a:cubicBezTo>
                    <a:pt x="404" y="478"/>
                    <a:pt x="400" y="482"/>
                    <a:pt x="397" y="483"/>
                  </a:cubicBezTo>
                  <a:cubicBezTo>
                    <a:pt x="394" y="484"/>
                    <a:pt x="388" y="486"/>
                    <a:pt x="384" y="486"/>
                  </a:cubicBezTo>
                  <a:cubicBezTo>
                    <a:pt x="379" y="487"/>
                    <a:pt x="369" y="487"/>
                    <a:pt x="364" y="485"/>
                  </a:cubicBezTo>
                  <a:cubicBezTo>
                    <a:pt x="359" y="484"/>
                    <a:pt x="350" y="476"/>
                    <a:pt x="345" y="473"/>
                  </a:cubicBezTo>
                  <a:cubicBezTo>
                    <a:pt x="339" y="469"/>
                    <a:pt x="325" y="462"/>
                    <a:pt x="319" y="460"/>
                  </a:cubicBezTo>
                  <a:cubicBezTo>
                    <a:pt x="311" y="456"/>
                    <a:pt x="295" y="451"/>
                    <a:pt x="287" y="450"/>
                  </a:cubicBezTo>
                  <a:cubicBezTo>
                    <a:pt x="279" y="448"/>
                    <a:pt x="263" y="449"/>
                    <a:pt x="255" y="450"/>
                  </a:cubicBezTo>
                  <a:cubicBezTo>
                    <a:pt x="245" y="450"/>
                    <a:pt x="226" y="451"/>
                    <a:pt x="217" y="451"/>
                  </a:cubicBezTo>
                  <a:cubicBezTo>
                    <a:pt x="205" y="451"/>
                    <a:pt x="182" y="450"/>
                    <a:pt x="171" y="449"/>
                  </a:cubicBezTo>
                  <a:cubicBezTo>
                    <a:pt x="162" y="448"/>
                    <a:pt x="144" y="445"/>
                    <a:pt x="136" y="442"/>
                  </a:cubicBezTo>
                  <a:cubicBezTo>
                    <a:pt x="131" y="440"/>
                    <a:pt x="121" y="434"/>
                    <a:pt x="117" y="431"/>
                  </a:cubicBezTo>
                  <a:cubicBezTo>
                    <a:pt x="110" y="427"/>
                    <a:pt x="97" y="420"/>
                    <a:pt x="90" y="416"/>
                  </a:cubicBezTo>
                  <a:cubicBezTo>
                    <a:pt x="87" y="414"/>
                    <a:pt x="79" y="410"/>
                    <a:pt x="75" y="409"/>
                  </a:cubicBezTo>
                  <a:cubicBezTo>
                    <a:pt x="70" y="408"/>
                    <a:pt x="61" y="412"/>
                    <a:pt x="56" y="411"/>
                  </a:cubicBezTo>
                  <a:cubicBezTo>
                    <a:pt x="53" y="411"/>
                    <a:pt x="48" y="408"/>
                    <a:pt x="46" y="407"/>
                  </a:cubicBezTo>
                  <a:cubicBezTo>
                    <a:pt x="42" y="406"/>
                    <a:pt x="36" y="403"/>
                    <a:pt x="33" y="403"/>
                  </a:cubicBezTo>
                  <a:cubicBezTo>
                    <a:pt x="31" y="403"/>
                    <a:pt x="29" y="403"/>
                    <a:pt x="26" y="403"/>
                  </a:cubicBezTo>
                  <a:cubicBezTo>
                    <a:pt x="27" y="400"/>
                    <a:pt x="27" y="397"/>
                    <a:pt x="27" y="395"/>
                  </a:cubicBezTo>
                  <a:cubicBezTo>
                    <a:pt x="26" y="393"/>
                    <a:pt x="23" y="390"/>
                    <a:pt x="23" y="389"/>
                  </a:cubicBezTo>
                  <a:cubicBezTo>
                    <a:pt x="23" y="386"/>
                    <a:pt x="26" y="380"/>
                    <a:pt x="27" y="377"/>
                  </a:cubicBezTo>
                  <a:cubicBezTo>
                    <a:pt x="28" y="375"/>
                    <a:pt x="32" y="371"/>
                    <a:pt x="34" y="370"/>
                  </a:cubicBezTo>
                  <a:cubicBezTo>
                    <a:pt x="35" y="369"/>
                    <a:pt x="39" y="369"/>
                    <a:pt x="40" y="367"/>
                  </a:cubicBezTo>
                  <a:cubicBezTo>
                    <a:pt x="42" y="366"/>
                    <a:pt x="42" y="361"/>
                    <a:pt x="42" y="359"/>
                  </a:cubicBezTo>
                  <a:cubicBezTo>
                    <a:pt x="42" y="357"/>
                    <a:pt x="41" y="354"/>
                    <a:pt x="41" y="352"/>
                  </a:cubicBezTo>
                  <a:cubicBezTo>
                    <a:pt x="42" y="351"/>
                    <a:pt x="45" y="348"/>
                    <a:pt x="45" y="346"/>
                  </a:cubicBezTo>
                  <a:cubicBezTo>
                    <a:pt x="46" y="344"/>
                    <a:pt x="44" y="339"/>
                    <a:pt x="45" y="337"/>
                  </a:cubicBezTo>
                  <a:cubicBezTo>
                    <a:pt x="47" y="335"/>
                    <a:pt x="53" y="334"/>
                    <a:pt x="56" y="334"/>
                  </a:cubicBezTo>
                  <a:cubicBezTo>
                    <a:pt x="58" y="334"/>
                    <a:pt x="61" y="335"/>
                    <a:pt x="63" y="334"/>
                  </a:cubicBezTo>
                  <a:cubicBezTo>
                    <a:pt x="64" y="334"/>
                    <a:pt x="66" y="332"/>
                    <a:pt x="67" y="331"/>
                  </a:cubicBezTo>
                  <a:cubicBezTo>
                    <a:pt x="69" y="329"/>
                    <a:pt x="74" y="326"/>
                    <a:pt x="77" y="324"/>
                  </a:cubicBezTo>
                  <a:cubicBezTo>
                    <a:pt x="78" y="323"/>
                    <a:pt x="81" y="322"/>
                    <a:pt x="83" y="321"/>
                  </a:cubicBezTo>
                  <a:cubicBezTo>
                    <a:pt x="84" y="320"/>
                    <a:pt x="86" y="316"/>
                    <a:pt x="88" y="315"/>
                  </a:cubicBezTo>
                  <a:cubicBezTo>
                    <a:pt x="89" y="315"/>
                    <a:pt x="93" y="315"/>
                    <a:pt x="94" y="315"/>
                  </a:cubicBezTo>
                  <a:cubicBezTo>
                    <a:pt x="97" y="315"/>
                    <a:pt x="103" y="315"/>
                    <a:pt x="105" y="316"/>
                  </a:cubicBezTo>
                  <a:cubicBezTo>
                    <a:pt x="107" y="317"/>
                    <a:pt x="109" y="322"/>
                    <a:pt x="111" y="323"/>
                  </a:cubicBezTo>
                  <a:cubicBezTo>
                    <a:pt x="113" y="324"/>
                    <a:pt x="118" y="325"/>
                    <a:pt x="120" y="324"/>
                  </a:cubicBezTo>
                  <a:cubicBezTo>
                    <a:pt x="123" y="324"/>
                    <a:pt x="128" y="322"/>
                    <a:pt x="130" y="320"/>
                  </a:cubicBezTo>
                  <a:cubicBezTo>
                    <a:pt x="132" y="318"/>
                    <a:pt x="135" y="314"/>
                    <a:pt x="136" y="312"/>
                  </a:cubicBezTo>
                  <a:cubicBezTo>
                    <a:pt x="137" y="311"/>
                    <a:pt x="140" y="308"/>
                    <a:pt x="141" y="307"/>
                  </a:cubicBezTo>
                  <a:cubicBezTo>
                    <a:pt x="143" y="306"/>
                    <a:pt x="147" y="303"/>
                    <a:pt x="149" y="303"/>
                  </a:cubicBezTo>
                  <a:cubicBezTo>
                    <a:pt x="152" y="302"/>
                    <a:pt x="158" y="303"/>
                    <a:pt x="161" y="304"/>
                  </a:cubicBezTo>
                  <a:cubicBezTo>
                    <a:pt x="163" y="306"/>
                    <a:pt x="167" y="312"/>
                    <a:pt x="169" y="313"/>
                  </a:cubicBezTo>
                  <a:cubicBezTo>
                    <a:pt x="172" y="314"/>
                    <a:pt x="177" y="317"/>
                    <a:pt x="179" y="315"/>
                  </a:cubicBezTo>
                  <a:cubicBezTo>
                    <a:pt x="181" y="314"/>
                    <a:pt x="181" y="308"/>
                    <a:pt x="183" y="306"/>
                  </a:cubicBezTo>
                  <a:cubicBezTo>
                    <a:pt x="184" y="304"/>
                    <a:pt x="189" y="301"/>
                    <a:pt x="190" y="299"/>
                  </a:cubicBezTo>
                  <a:cubicBezTo>
                    <a:pt x="191" y="297"/>
                    <a:pt x="192" y="292"/>
                    <a:pt x="191" y="290"/>
                  </a:cubicBezTo>
                  <a:cubicBezTo>
                    <a:pt x="190" y="288"/>
                    <a:pt x="187" y="283"/>
                    <a:pt x="185" y="281"/>
                  </a:cubicBezTo>
                  <a:cubicBezTo>
                    <a:pt x="182" y="279"/>
                    <a:pt x="175" y="277"/>
                    <a:pt x="173" y="276"/>
                  </a:cubicBezTo>
                  <a:cubicBezTo>
                    <a:pt x="167" y="272"/>
                    <a:pt x="158" y="265"/>
                    <a:pt x="153" y="261"/>
                  </a:cubicBezTo>
                  <a:cubicBezTo>
                    <a:pt x="151" y="259"/>
                    <a:pt x="146" y="253"/>
                    <a:pt x="144" y="250"/>
                  </a:cubicBezTo>
                  <a:cubicBezTo>
                    <a:pt x="142" y="246"/>
                    <a:pt x="137" y="239"/>
                    <a:pt x="135" y="236"/>
                  </a:cubicBezTo>
                  <a:cubicBezTo>
                    <a:pt x="132" y="232"/>
                    <a:pt x="126" y="223"/>
                    <a:pt x="124" y="219"/>
                  </a:cubicBezTo>
                  <a:cubicBezTo>
                    <a:pt x="122" y="215"/>
                    <a:pt x="121" y="206"/>
                    <a:pt x="120" y="202"/>
                  </a:cubicBezTo>
                  <a:cubicBezTo>
                    <a:pt x="118" y="196"/>
                    <a:pt x="115" y="186"/>
                    <a:pt x="112" y="181"/>
                  </a:cubicBezTo>
                  <a:cubicBezTo>
                    <a:pt x="110" y="178"/>
                    <a:pt x="104" y="174"/>
                    <a:pt x="101" y="172"/>
                  </a:cubicBezTo>
                  <a:cubicBezTo>
                    <a:pt x="98" y="169"/>
                    <a:pt x="90" y="163"/>
                    <a:pt x="87" y="159"/>
                  </a:cubicBezTo>
                  <a:cubicBezTo>
                    <a:pt x="84" y="157"/>
                    <a:pt x="78" y="151"/>
                    <a:pt x="76" y="148"/>
                  </a:cubicBezTo>
                  <a:cubicBezTo>
                    <a:pt x="73" y="144"/>
                    <a:pt x="67" y="136"/>
                    <a:pt x="65" y="132"/>
                  </a:cubicBezTo>
                  <a:cubicBezTo>
                    <a:pt x="63" y="128"/>
                    <a:pt x="62" y="120"/>
                    <a:pt x="61" y="117"/>
                  </a:cubicBezTo>
                  <a:cubicBezTo>
                    <a:pt x="60" y="113"/>
                    <a:pt x="59" y="105"/>
                    <a:pt x="60" y="101"/>
                  </a:cubicBezTo>
                  <a:cubicBezTo>
                    <a:pt x="60" y="99"/>
                    <a:pt x="62" y="94"/>
                    <a:pt x="64" y="92"/>
                  </a:cubicBezTo>
                  <a:cubicBezTo>
                    <a:pt x="65" y="90"/>
                    <a:pt x="69" y="89"/>
                    <a:pt x="69" y="87"/>
                  </a:cubicBezTo>
                  <a:cubicBezTo>
                    <a:pt x="70" y="84"/>
                    <a:pt x="69" y="78"/>
                    <a:pt x="67" y="75"/>
                  </a:cubicBezTo>
                  <a:cubicBezTo>
                    <a:pt x="66" y="73"/>
                    <a:pt x="62" y="70"/>
                    <a:pt x="60" y="69"/>
                  </a:cubicBezTo>
                  <a:cubicBezTo>
                    <a:pt x="57" y="67"/>
                    <a:pt x="50" y="64"/>
                    <a:pt x="47" y="62"/>
                  </a:cubicBezTo>
                  <a:cubicBezTo>
                    <a:pt x="43" y="59"/>
                    <a:pt x="35" y="53"/>
                    <a:pt x="31" y="50"/>
                  </a:cubicBezTo>
                  <a:cubicBezTo>
                    <a:pt x="27" y="46"/>
                    <a:pt x="19" y="40"/>
                    <a:pt x="16" y="36"/>
                  </a:cubicBezTo>
                  <a:cubicBezTo>
                    <a:pt x="14" y="34"/>
                    <a:pt x="9" y="29"/>
                    <a:pt x="7" y="27"/>
                  </a:cubicBezTo>
                  <a:cubicBezTo>
                    <a:pt x="5" y="23"/>
                    <a:pt x="0" y="19"/>
                    <a:pt x="0" y="18"/>
                  </a:cubicBezTo>
                  <a:cubicBezTo>
                    <a:pt x="3" y="20"/>
                    <a:pt x="10" y="22"/>
                    <a:pt x="13" y="21"/>
                  </a:cubicBezTo>
                  <a:cubicBezTo>
                    <a:pt x="16" y="20"/>
                    <a:pt x="19" y="17"/>
                    <a:pt x="20" y="15"/>
                  </a:cubicBezTo>
                  <a:cubicBezTo>
                    <a:pt x="22" y="12"/>
                    <a:pt x="23" y="6"/>
                    <a:pt x="25" y="4"/>
                  </a:cubicBezTo>
                  <a:cubicBezTo>
                    <a:pt x="29" y="1"/>
                    <a:pt x="40" y="0"/>
                    <a:pt x="45" y="0"/>
                  </a:cubicBezTo>
                  <a:cubicBezTo>
                    <a:pt x="49" y="0"/>
                    <a:pt x="58" y="2"/>
                    <a:pt x="61" y="4"/>
                  </a:cubicBezTo>
                  <a:cubicBezTo>
                    <a:pt x="64" y="6"/>
                    <a:pt x="66" y="13"/>
                    <a:pt x="68" y="14"/>
                  </a:cubicBezTo>
                  <a:cubicBezTo>
                    <a:pt x="71" y="16"/>
                    <a:pt x="78" y="16"/>
                    <a:pt x="81" y="18"/>
                  </a:cubicBezTo>
                  <a:cubicBezTo>
                    <a:pt x="83" y="19"/>
                    <a:pt x="87" y="24"/>
                    <a:pt x="89" y="24"/>
                  </a:cubicBezTo>
                  <a:cubicBezTo>
                    <a:pt x="93" y="26"/>
                    <a:pt x="103" y="23"/>
                    <a:pt x="107" y="24"/>
                  </a:cubicBezTo>
                  <a:cubicBezTo>
                    <a:pt x="110" y="24"/>
                    <a:pt x="117" y="25"/>
                    <a:pt x="120" y="27"/>
                  </a:cubicBezTo>
                  <a:cubicBezTo>
                    <a:pt x="123" y="28"/>
                    <a:pt x="126" y="34"/>
                    <a:pt x="129" y="35"/>
                  </a:cubicBezTo>
                  <a:cubicBezTo>
                    <a:pt x="132" y="36"/>
                    <a:pt x="138" y="35"/>
                    <a:pt x="141" y="35"/>
                  </a:cubicBezTo>
                  <a:cubicBezTo>
                    <a:pt x="146" y="36"/>
                    <a:pt x="156" y="36"/>
                    <a:pt x="160" y="38"/>
                  </a:cubicBezTo>
                  <a:cubicBezTo>
                    <a:pt x="162" y="39"/>
                    <a:pt x="166" y="42"/>
                    <a:pt x="168" y="43"/>
                  </a:cubicBezTo>
                  <a:cubicBezTo>
                    <a:pt x="172" y="45"/>
                    <a:pt x="181" y="44"/>
                    <a:pt x="185" y="45"/>
                  </a:cubicBezTo>
                  <a:cubicBezTo>
                    <a:pt x="188" y="47"/>
                    <a:pt x="195" y="52"/>
                    <a:pt x="196" y="56"/>
                  </a:cubicBezTo>
                  <a:cubicBezTo>
                    <a:pt x="197" y="59"/>
                    <a:pt x="194" y="67"/>
                    <a:pt x="196" y="70"/>
                  </a:cubicBezTo>
                  <a:cubicBezTo>
                    <a:pt x="197" y="73"/>
                    <a:pt x="203" y="76"/>
                    <a:pt x="206" y="76"/>
                  </a:cubicBezTo>
                  <a:cubicBezTo>
                    <a:pt x="208" y="77"/>
                    <a:pt x="213" y="74"/>
                    <a:pt x="216" y="74"/>
                  </a:cubicBezTo>
                  <a:cubicBezTo>
                    <a:pt x="220" y="74"/>
                    <a:pt x="229" y="74"/>
                    <a:pt x="233" y="76"/>
                  </a:cubicBezTo>
                  <a:cubicBezTo>
                    <a:pt x="236" y="77"/>
                    <a:pt x="240" y="82"/>
                    <a:pt x="242" y="83"/>
                  </a:cubicBezTo>
                  <a:cubicBezTo>
                    <a:pt x="246" y="84"/>
                    <a:pt x="255" y="85"/>
                    <a:pt x="259" y="85"/>
                  </a:cubicBezTo>
                  <a:cubicBezTo>
                    <a:pt x="263" y="85"/>
                    <a:pt x="271" y="80"/>
                    <a:pt x="275" y="79"/>
                  </a:cubicBezTo>
                  <a:cubicBezTo>
                    <a:pt x="278" y="79"/>
                    <a:pt x="286" y="81"/>
                    <a:pt x="289" y="82"/>
                  </a:cubicBezTo>
                  <a:cubicBezTo>
                    <a:pt x="293" y="82"/>
                    <a:pt x="301" y="83"/>
                    <a:pt x="305" y="82"/>
                  </a:cubicBezTo>
                  <a:cubicBezTo>
                    <a:pt x="308" y="81"/>
                    <a:pt x="314" y="75"/>
                    <a:pt x="317" y="74"/>
                  </a:cubicBezTo>
                  <a:cubicBezTo>
                    <a:pt x="321" y="72"/>
                    <a:pt x="328" y="70"/>
                    <a:pt x="331" y="70"/>
                  </a:cubicBezTo>
                  <a:cubicBezTo>
                    <a:pt x="336" y="69"/>
                    <a:pt x="346" y="69"/>
                    <a:pt x="351" y="67"/>
                  </a:cubicBezTo>
                  <a:cubicBezTo>
                    <a:pt x="354" y="66"/>
                    <a:pt x="361" y="64"/>
                    <a:pt x="363" y="61"/>
                  </a:cubicBezTo>
                  <a:cubicBezTo>
                    <a:pt x="366" y="58"/>
                    <a:pt x="368" y="50"/>
                    <a:pt x="369" y="46"/>
                  </a:cubicBezTo>
                  <a:cubicBezTo>
                    <a:pt x="370" y="41"/>
                    <a:pt x="369" y="31"/>
                    <a:pt x="372" y="27"/>
                  </a:cubicBezTo>
                  <a:cubicBezTo>
                    <a:pt x="374" y="25"/>
                    <a:pt x="382" y="25"/>
                    <a:pt x="385" y="26"/>
                  </a:cubicBezTo>
                  <a:cubicBezTo>
                    <a:pt x="391" y="26"/>
                    <a:pt x="400" y="34"/>
                    <a:pt x="406" y="34"/>
                  </a:cubicBezTo>
                  <a:cubicBezTo>
                    <a:pt x="410" y="34"/>
                    <a:pt x="417" y="26"/>
                    <a:pt x="421" y="25"/>
                  </a:cubicBezTo>
                  <a:cubicBezTo>
                    <a:pt x="426" y="24"/>
                    <a:pt x="437" y="25"/>
                    <a:pt x="442" y="28"/>
                  </a:cubicBezTo>
                  <a:cubicBezTo>
                    <a:pt x="445" y="30"/>
                    <a:pt x="448" y="38"/>
                    <a:pt x="452" y="39"/>
                  </a:cubicBezTo>
                  <a:cubicBezTo>
                    <a:pt x="457" y="41"/>
                    <a:pt x="467" y="36"/>
                    <a:pt x="472" y="36"/>
                  </a:cubicBezTo>
                  <a:cubicBezTo>
                    <a:pt x="478" y="37"/>
                    <a:pt x="488" y="43"/>
                    <a:pt x="493" y="44"/>
                  </a:cubicBezTo>
                  <a:cubicBezTo>
                    <a:pt x="498" y="45"/>
                    <a:pt x="507" y="44"/>
                    <a:pt x="512" y="44"/>
                  </a:cubicBezTo>
                  <a:cubicBezTo>
                    <a:pt x="516" y="44"/>
                    <a:pt x="524" y="45"/>
                    <a:pt x="528" y="46"/>
                  </a:cubicBezTo>
                  <a:cubicBezTo>
                    <a:pt x="530" y="47"/>
                    <a:pt x="535" y="50"/>
                    <a:pt x="537" y="51"/>
                  </a:cubicBezTo>
                  <a:cubicBezTo>
                    <a:pt x="540" y="53"/>
                    <a:pt x="547" y="56"/>
                    <a:pt x="550" y="57"/>
                  </a:cubicBezTo>
                  <a:cubicBezTo>
                    <a:pt x="558" y="59"/>
                    <a:pt x="575" y="60"/>
                    <a:pt x="583" y="62"/>
                  </a:cubicBezTo>
                  <a:cubicBezTo>
                    <a:pt x="587" y="62"/>
                    <a:pt x="594" y="64"/>
                    <a:pt x="597" y="65"/>
                  </a:cubicBezTo>
                  <a:cubicBezTo>
                    <a:pt x="601" y="67"/>
                    <a:pt x="608" y="73"/>
                    <a:pt x="612" y="74"/>
                  </a:cubicBezTo>
                  <a:cubicBezTo>
                    <a:pt x="614" y="75"/>
                    <a:pt x="620" y="73"/>
                    <a:pt x="622" y="75"/>
                  </a:cubicBezTo>
                  <a:cubicBezTo>
                    <a:pt x="623" y="76"/>
                    <a:pt x="623" y="80"/>
                    <a:pt x="623" y="82"/>
                  </a:cubicBezTo>
                  <a:cubicBezTo>
                    <a:pt x="622" y="84"/>
                    <a:pt x="620" y="89"/>
                    <a:pt x="620" y="91"/>
                  </a:cubicBezTo>
                  <a:cubicBezTo>
                    <a:pt x="622" y="95"/>
                    <a:pt x="632" y="96"/>
                    <a:pt x="634" y="99"/>
                  </a:cubicBezTo>
                  <a:cubicBezTo>
                    <a:pt x="636" y="102"/>
                    <a:pt x="633" y="110"/>
                    <a:pt x="636" y="112"/>
                  </a:cubicBezTo>
                  <a:cubicBezTo>
                    <a:pt x="639" y="115"/>
                    <a:pt x="649" y="108"/>
                    <a:pt x="653" y="109"/>
                  </a:cubicBezTo>
                  <a:cubicBezTo>
                    <a:pt x="655" y="110"/>
                    <a:pt x="658" y="113"/>
                    <a:pt x="659" y="115"/>
                  </a:cubicBezTo>
                  <a:cubicBezTo>
                    <a:pt x="662" y="118"/>
                    <a:pt x="666" y="124"/>
                    <a:pt x="668" y="128"/>
                  </a:cubicBezTo>
                  <a:cubicBezTo>
                    <a:pt x="669" y="131"/>
                    <a:pt x="668" y="139"/>
                    <a:pt x="669" y="142"/>
                  </a:cubicBezTo>
                  <a:cubicBezTo>
                    <a:pt x="670" y="145"/>
                    <a:pt x="672" y="149"/>
                    <a:pt x="674" y="152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0B58F43E-D44E-4578-802A-DE60A400C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425" y="2590800"/>
              <a:ext cx="2403475" cy="1619250"/>
            </a:xfrm>
            <a:custGeom>
              <a:avLst/>
              <a:gdLst/>
              <a:ahLst/>
              <a:cxnLst>
                <a:cxn ang="0">
                  <a:pos x="33" y="478"/>
                </a:cxn>
                <a:cxn ang="0">
                  <a:pos x="2" y="380"/>
                </a:cxn>
                <a:cxn ang="0">
                  <a:pos x="35" y="314"/>
                </a:cxn>
                <a:cxn ang="0">
                  <a:pos x="112" y="271"/>
                </a:cxn>
                <a:cxn ang="0">
                  <a:pos x="83" y="166"/>
                </a:cxn>
                <a:cxn ang="0">
                  <a:pos x="160" y="101"/>
                </a:cxn>
                <a:cxn ang="0">
                  <a:pos x="248" y="125"/>
                </a:cxn>
                <a:cxn ang="0">
                  <a:pos x="307" y="182"/>
                </a:cxn>
                <a:cxn ang="0">
                  <a:pos x="392" y="177"/>
                </a:cxn>
                <a:cxn ang="0">
                  <a:pos x="500" y="159"/>
                </a:cxn>
                <a:cxn ang="0">
                  <a:pos x="561" y="95"/>
                </a:cxn>
                <a:cxn ang="0">
                  <a:pos x="649" y="59"/>
                </a:cxn>
                <a:cxn ang="0">
                  <a:pos x="729" y="78"/>
                </a:cxn>
                <a:cxn ang="0">
                  <a:pos x="810" y="89"/>
                </a:cxn>
                <a:cxn ang="0">
                  <a:pos x="924" y="63"/>
                </a:cxn>
                <a:cxn ang="0">
                  <a:pos x="993" y="28"/>
                </a:cxn>
                <a:cxn ang="0">
                  <a:pos x="1071" y="14"/>
                </a:cxn>
                <a:cxn ang="0">
                  <a:pos x="1096" y="47"/>
                </a:cxn>
                <a:cxn ang="0">
                  <a:pos x="1177" y="61"/>
                </a:cxn>
                <a:cxn ang="0">
                  <a:pos x="1241" y="99"/>
                </a:cxn>
                <a:cxn ang="0">
                  <a:pos x="1302" y="154"/>
                </a:cxn>
                <a:cxn ang="0">
                  <a:pos x="1329" y="201"/>
                </a:cxn>
                <a:cxn ang="0">
                  <a:pos x="1387" y="249"/>
                </a:cxn>
                <a:cxn ang="0">
                  <a:pos x="1467" y="269"/>
                </a:cxn>
                <a:cxn ang="0">
                  <a:pos x="1497" y="301"/>
                </a:cxn>
                <a:cxn ang="0">
                  <a:pos x="1489" y="357"/>
                </a:cxn>
                <a:cxn ang="0">
                  <a:pos x="1464" y="442"/>
                </a:cxn>
                <a:cxn ang="0">
                  <a:pos x="1511" y="664"/>
                </a:cxn>
                <a:cxn ang="0">
                  <a:pos x="1504" y="727"/>
                </a:cxn>
                <a:cxn ang="0">
                  <a:pos x="1449" y="813"/>
                </a:cxn>
                <a:cxn ang="0">
                  <a:pos x="1446" y="881"/>
                </a:cxn>
                <a:cxn ang="0">
                  <a:pos x="1468" y="961"/>
                </a:cxn>
                <a:cxn ang="0">
                  <a:pos x="1442" y="966"/>
                </a:cxn>
                <a:cxn ang="0">
                  <a:pos x="1364" y="938"/>
                </a:cxn>
                <a:cxn ang="0">
                  <a:pos x="1288" y="959"/>
                </a:cxn>
                <a:cxn ang="0">
                  <a:pos x="1215" y="968"/>
                </a:cxn>
                <a:cxn ang="0">
                  <a:pos x="1166" y="1005"/>
                </a:cxn>
                <a:cxn ang="0">
                  <a:pos x="1124" y="1025"/>
                </a:cxn>
                <a:cxn ang="0">
                  <a:pos x="1095" y="1004"/>
                </a:cxn>
                <a:cxn ang="0">
                  <a:pos x="992" y="1014"/>
                </a:cxn>
                <a:cxn ang="0">
                  <a:pos x="919" y="1008"/>
                </a:cxn>
                <a:cxn ang="0">
                  <a:pos x="870" y="994"/>
                </a:cxn>
                <a:cxn ang="0">
                  <a:pos x="839" y="868"/>
                </a:cxn>
                <a:cxn ang="0">
                  <a:pos x="828" y="742"/>
                </a:cxn>
                <a:cxn ang="0">
                  <a:pos x="716" y="689"/>
                </a:cxn>
                <a:cxn ang="0">
                  <a:pos x="612" y="721"/>
                </a:cxn>
                <a:cxn ang="0">
                  <a:pos x="538" y="707"/>
                </a:cxn>
                <a:cxn ang="0">
                  <a:pos x="452" y="701"/>
                </a:cxn>
                <a:cxn ang="0">
                  <a:pos x="365" y="652"/>
                </a:cxn>
                <a:cxn ang="0">
                  <a:pos x="291" y="704"/>
                </a:cxn>
                <a:cxn ang="0">
                  <a:pos x="199" y="777"/>
                </a:cxn>
                <a:cxn ang="0">
                  <a:pos x="171" y="725"/>
                </a:cxn>
                <a:cxn ang="0">
                  <a:pos x="195" y="615"/>
                </a:cxn>
                <a:cxn ang="0">
                  <a:pos x="242" y="590"/>
                </a:cxn>
                <a:cxn ang="0">
                  <a:pos x="194" y="547"/>
                </a:cxn>
                <a:cxn ang="0">
                  <a:pos x="170" y="505"/>
                </a:cxn>
                <a:cxn ang="0">
                  <a:pos x="120" y="481"/>
                </a:cxn>
              </a:cxnLst>
              <a:rect l="0" t="0" r="r" b="b"/>
              <a:pathLst>
                <a:path w="1529" h="1030">
                  <a:moveTo>
                    <a:pt x="113" y="484"/>
                  </a:moveTo>
                  <a:cubicBezTo>
                    <a:pt x="110" y="485"/>
                    <a:pt x="106" y="484"/>
                    <a:pt x="104" y="484"/>
                  </a:cubicBezTo>
                  <a:cubicBezTo>
                    <a:pt x="101" y="483"/>
                    <a:pt x="94" y="481"/>
                    <a:pt x="91" y="482"/>
                  </a:cubicBezTo>
                  <a:cubicBezTo>
                    <a:pt x="89" y="482"/>
                    <a:pt x="86" y="484"/>
                    <a:pt x="84" y="485"/>
                  </a:cubicBezTo>
                  <a:cubicBezTo>
                    <a:pt x="82" y="486"/>
                    <a:pt x="80" y="490"/>
                    <a:pt x="78" y="491"/>
                  </a:cubicBezTo>
                  <a:cubicBezTo>
                    <a:pt x="76" y="492"/>
                    <a:pt x="72" y="494"/>
                    <a:pt x="70" y="494"/>
                  </a:cubicBezTo>
                  <a:cubicBezTo>
                    <a:pt x="65" y="494"/>
                    <a:pt x="56" y="490"/>
                    <a:pt x="52" y="488"/>
                  </a:cubicBezTo>
                  <a:cubicBezTo>
                    <a:pt x="47" y="486"/>
                    <a:pt x="38" y="481"/>
                    <a:pt x="33" y="478"/>
                  </a:cubicBezTo>
                  <a:cubicBezTo>
                    <a:pt x="30" y="476"/>
                    <a:pt x="24" y="472"/>
                    <a:pt x="23" y="469"/>
                  </a:cubicBezTo>
                  <a:cubicBezTo>
                    <a:pt x="21" y="466"/>
                    <a:pt x="20" y="460"/>
                    <a:pt x="20" y="457"/>
                  </a:cubicBezTo>
                  <a:cubicBezTo>
                    <a:pt x="20" y="455"/>
                    <a:pt x="22" y="450"/>
                    <a:pt x="22" y="447"/>
                  </a:cubicBezTo>
                  <a:cubicBezTo>
                    <a:pt x="23" y="444"/>
                    <a:pt x="23" y="436"/>
                    <a:pt x="22" y="433"/>
                  </a:cubicBezTo>
                  <a:cubicBezTo>
                    <a:pt x="22" y="430"/>
                    <a:pt x="19" y="425"/>
                    <a:pt x="17" y="422"/>
                  </a:cubicBezTo>
                  <a:cubicBezTo>
                    <a:pt x="15" y="418"/>
                    <a:pt x="7" y="410"/>
                    <a:pt x="4" y="405"/>
                  </a:cubicBezTo>
                  <a:cubicBezTo>
                    <a:pt x="3" y="402"/>
                    <a:pt x="1" y="395"/>
                    <a:pt x="1" y="391"/>
                  </a:cubicBezTo>
                  <a:cubicBezTo>
                    <a:pt x="0" y="388"/>
                    <a:pt x="1" y="383"/>
                    <a:pt x="2" y="380"/>
                  </a:cubicBezTo>
                  <a:cubicBezTo>
                    <a:pt x="2" y="378"/>
                    <a:pt x="2" y="375"/>
                    <a:pt x="2" y="374"/>
                  </a:cubicBezTo>
                  <a:cubicBezTo>
                    <a:pt x="3" y="369"/>
                    <a:pt x="7" y="361"/>
                    <a:pt x="8" y="357"/>
                  </a:cubicBezTo>
                  <a:cubicBezTo>
                    <a:pt x="10" y="353"/>
                    <a:pt x="13" y="346"/>
                    <a:pt x="14" y="342"/>
                  </a:cubicBezTo>
                  <a:cubicBezTo>
                    <a:pt x="15" y="339"/>
                    <a:pt x="16" y="332"/>
                    <a:pt x="15" y="328"/>
                  </a:cubicBezTo>
                  <a:cubicBezTo>
                    <a:pt x="15" y="325"/>
                    <a:pt x="12" y="320"/>
                    <a:pt x="12" y="317"/>
                  </a:cubicBezTo>
                  <a:cubicBezTo>
                    <a:pt x="12" y="316"/>
                    <a:pt x="12" y="315"/>
                    <a:pt x="12" y="314"/>
                  </a:cubicBezTo>
                  <a:cubicBezTo>
                    <a:pt x="15" y="315"/>
                    <a:pt x="18" y="315"/>
                    <a:pt x="20" y="315"/>
                  </a:cubicBezTo>
                  <a:cubicBezTo>
                    <a:pt x="24" y="315"/>
                    <a:pt x="31" y="314"/>
                    <a:pt x="35" y="314"/>
                  </a:cubicBezTo>
                  <a:cubicBezTo>
                    <a:pt x="39" y="314"/>
                    <a:pt x="46" y="317"/>
                    <a:pt x="50" y="318"/>
                  </a:cubicBezTo>
                  <a:cubicBezTo>
                    <a:pt x="53" y="319"/>
                    <a:pt x="59" y="322"/>
                    <a:pt x="62" y="323"/>
                  </a:cubicBezTo>
                  <a:cubicBezTo>
                    <a:pt x="66" y="324"/>
                    <a:pt x="75" y="328"/>
                    <a:pt x="79" y="327"/>
                  </a:cubicBezTo>
                  <a:cubicBezTo>
                    <a:pt x="82" y="327"/>
                    <a:pt x="88" y="322"/>
                    <a:pt x="90" y="320"/>
                  </a:cubicBezTo>
                  <a:cubicBezTo>
                    <a:pt x="92" y="318"/>
                    <a:pt x="94" y="312"/>
                    <a:pt x="95" y="309"/>
                  </a:cubicBezTo>
                  <a:cubicBezTo>
                    <a:pt x="95" y="306"/>
                    <a:pt x="93" y="300"/>
                    <a:pt x="95" y="297"/>
                  </a:cubicBezTo>
                  <a:cubicBezTo>
                    <a:pt x="96" y="294"/>
                    <a:pt x="102" y="291"/>
                    <a:pt x="104" y="288"/>
                  </a:cubicBezTo>
                  <a:cubicBezTo>
                    <a:pt x="107" y="284"/>
                    <a:pt x="112" y="276"/>
                    <a:pt x="112" y="271"/>
                  </a:cubicBezTo>
                  <a:cubicBezTo>
                    <a:pt x="112" y="267"/>
                    <a:pt x="108" y="261"/>
                    <a:pt x="108" y="257"/>
                  </a:cubicBezTo>
                  <a:cubicBezTo>
                    <a:pt x="108" y="253"/>
                    <a:pt x="110" y="245"/>
                    <a:pt x="109" y="241"/>
                  </a:cubicBezTo>
                  <a:cubicBezTo>
                    <a:pt x="108" y="238"/>
                    <a:pt x="105" y="233"/>
                    <a:pt x="103" y="231"/>
                  </a:cubicBezTo>
                  <a:cubicBezTo>
                    <a:pt x="100" y="229"/>
                    <a:pt x="91" y="228"/>
                    <a:pt x="88" y="225"/>
                  </a:cubicBezTo>
                  <a:cubicBezTo>
                    <a:pt x="86" y="223"/>
                    <a:pt x="85" y="218"/>
                    <a:pt x="84" y="215"/>
                  </a:cubicBezTo>
                  <a:cubicBezTo>
                    <a:pt x="82" y="210"/>
                    <a:pt x="79" y="201"/>
                    <a:pt x="79" y="196"/>
                  </a:cubicBezTo>
                  <a:cubicBezTo>
                    <a:pt x="78" y="191"/>
                    <a:pt x="80" y="183"/>
                    <a:pt x="81" y="179"/>
                  </a:cubicBezTo>
                  <a:cubicBezTo>
                    <a:pt x="81" y="176"/>
                    <a:pt x="83" y="169"/>
                    <a:pt x="83" y="166"/>
                  </a:cubicBezTo>
                  <a:cubicBezTo>
                    <a:pt x="83" y="162"/>
                    <a:pt x="82" y="153"/>
                    <a:pt x="83" y="149"/>
                  </a:cubicBezTo>
                  <a:cubicBezTo>
                    <a:pt x="84" y="146"/>
                    <a:pt x="87" y="141"/>
                    <a:pt x="89" y="138"/>
                  </a:cubicBezTo>
                  <a:cubicBezTo>
                    <a:pt x="91" y="136"/>
                    <a:pt x="98" y="134"/>
                    <a:pt x="100" y="133"/>
                  </a:cubicBezTo>
                  <a:cubicBezTo>
                    <a:pt x="103" y="131"/>
                    <a:pt x="110" y="128"/>
                    <a:pt x="113" y="126"/>
                  </a:cubicBezTo>
                  <a:cubicBezTo>
                    <a:pt x="117" y="123"/>
                    <a:pt x="122" y="116"/>
                    <a:pt x="126" y="113"/>
                  </a:cubicBezTo>
                  <a:cubicBezTo>
                    <a:pt x="129" y="111"/>
                    <a:pt x="136" y="109"/>
                    <a:pt x="139" y="108"/>
                  </a:cubicBezTo>
                  <a:cubicBezTo>
                    <a:pt x="142" y="108"/>
                    <a:pt x="149" y="110"/>
                    <a:pt x="153" y="108"/>
                  </a:cubicBezTo>
                  <a:cubicBezTo>
                    <a:pt x="155" y="107"/>
                    <a:pt x="158" y="103"/>
                    <a:pt x="160" y="101"/>
                  </a:cubicBezTo>
                  <a:cubicBezTo>
                    <a:pt x="162" y="99"/>
                    <a:pt x="165" y="95"/>
                    <a:pt x="167" y="95"/>
                  </a:cubicBezTo>
                  <a:cubicBezTo>
                    <a:pt x="169" y="94"/>
                    <a:pt x="174" y="94"/>
                    <a:pt x="176" y="95"/>
                  </a:cubicBezTo>
                  <a:cubicBezTo>
                    <a:pt x="178" y="95"/>
                    <a:pt x="184" y="96"/>
                    <a:pt x="186" y="97"/>
                  </a:cubicBezTo>
                  <a:cubicBezTo>
                    <a:pt x="188" y="99"/>
                    <a:pt x="189" y="105"/>
                    <a:pt x="191" y="107"/>
                  </a:cubicBezTo>
                  <a:cubicBezTo>
                    <a:pt x="194" y="109"/>
                    <a:pt x="201" y="111"/>
                    <a:pt x="204" y="112"/>
                  </a:cubicBezTo>
                  <a:cubicBezTo>
                    <a:pt x="209" y="114"/>
                    <a:pt x="220" y="114"/>
                    <a:pt x="225" y="115"/>
                  </a:cubicBezTo>
                  <a:cubicBezTo>
                    <a:pt x="228" y="116"/>
                    <a:pt x="232" y="119"/>
                    <a:pt x="235" y="120"/>
                  </a:cubicBezTo>
                  <a:cubicBezTo>
                    <a:pt x="238" y="122"/>
                    <a:pt x="244" y="124"/>
                    <a:pt x="248" y="125"/>
                  </a:cubicBezTo>
                  <a:cubicBezTo>
                    <a:pt x="250" y="125"/>
                    <a:pt x="255" y="125"/>
                    <a:pt x="257" y="126"/>
                  </a:cubicBezTo>
                  <a:cubicBezTo>
                    <a:pt x="261" y="126"/>
                    <a:pt x="269" y="128"/>
                    <a:pt x="273" y="130"/>
                  </a:cubicBezTo>
                  <a:cubicBezTo>
                    <a:pt x="275" y="132"/>
                    <a:pt x="278" y="136"/>
                    <a:pt x="279" y="138"/>
                  </a:cubicBezTo>
                  <a:cubicBezTo>
                    <a:pt x="280" y="141"/>
                    <a:pt x="281" y="148"/>
                    <a:pt x="281" y="151"/>
                  </a:cubicBezTo>
                  <a:cubicBezTo>
                    <a:pt x="281" y="154"/>
                    <a:pt x="280" y="160"/>
                    <a:pt x="280" y="164"/>
                  </a:cubicBezTo>
                  <a:cubicBezTo>
                    <a:pt x="280" y="167"/>
                    <a:pt x="281" y="175"/>
                    <a:pt x="283" y="178"/>
                  </a:cubicBezTo>
                  <a:cubicBezTo>
                    <a:pt x="285" y="181"/>
                    <a:pt x="291" y="187"/>
                    <a:pt x="294" y="187"/>
                  </a:cubicBezTo>
                  <a:cubicBezTo>
                    <a:pt x="298" y="188"/>
                    <a:pt x="304" y="183"/>
                    <a:pt x="307" y="182"/>
                  </a:cubicBezTo>
                  <a:cubicBezTo>
                    <a:pt x="311" y="180"/>
                    <a:pt x="319" y="178"/>
                    <a:pt x="323" y="176"/>
                  </a:cubicBezTo>
                  <a:cubicBezTo>
                    <a:pt x="326" y="174"/>
                    <a:pt x="330" y="168"/>
                    <a:pt x="333" y="167"/>
                  </a:cubicBezTo>
                  <a:cubicBezTo>
                    <a:pt x="336" y="166"/>
                    <a:pt x="341" y="169"/>
                    <a:pt x="344" y="169"/>
                  </a:cubicBezTo>
                  <a:cubicBezTo>
                    <a:pt x="347" y="169"/>
                    <a:pt x="354" y="169"/>
                    <a:pt x="356" y="168"/>
                  </a:cubicBezTo>
                  <a:cubicBezTo>
                    <a:pt x="360" y="167"/>
                    <a:pt x="367" y="160"/>
                    <a:pt x="371" y="159"/>
                  </a:cubicBezTo>
                  <a:cubicBezTo>
                    <a:pt x="374" y="159"/>
                    <a:pt x="379" y="159"/>
                    <a:pt x="382" y="160"/>
                  </a:cubicBezTo>
                  <a:cubicBezTo>
                    <a:pt x="384" y="161"/>
                    <a:pt x="387" y="165"/>
                    <a:pt x="388" y="167"/>
                  </a:cubicBezTo>
                  <a:cubicBezTo>
                    <a:pt x="390" y="169"/>
                    <a:pt x="391" y="175"/>
                    <a:pt x="392" y="177"/>
                  </a:cubicBezTo>
                  <a:cubicBezTo>
                    <a:pt x="394" y="179"/>
                    <a:pt x="399" y="182"/>
                    <a:pt x="402" y="183"/>
                  </a:cubicBezTo>
                  <a:cubicBezTo>
                    <a:pt x="405" y="184"/>
                    <a:pt x="413" y="182"/>
                    <a:pt x="416" y="183"/>
                  </a:cubicBezTo>
                  <a:cubicBezTo>
                    <a:pt x="419" y="183"/>
                    <a:pt x="424" y="186"/>
                    <a:pt x="427" y="186"/>
                  </a:cubicBezTo>
                  <a:cubicBezTo>
                    <a:pt x="433" y="187"/>
                    <a:pt x="445" y="187"/>
                    <a:pt x="451" y="186"/>
                  </a:cubicBezTo>
                  <a:cubicBezTo>
                    <a:pt x="454" y="185"/>
                    <a:pt x="460" y="181"/>
                    <a:pt x="462" y="179"/>
                  </a:cubicBezTo>
                  <a:cubicBezTo>
                    <a:pt x="465" y="177"/>
                    <a:pt x="470" y="171"/>
                    <a:pt x="473" y="168"/>
                  </a:cubicBezTo>
                  <a:cubicBezTo>
                    <a:pt x="476" y="166"/>
                    <a:pt x="481" y="160"/>
                    <a:pt x="484" y="159"/>
                  </a:cubicBezTo>
                  <a:cubicBezTo>
                    <a:pt x="488" y="158"/>
                    <a:pt x="496" y="160"/>
                    <a:pt x="500" y="159"/>
                  </a:cubicBezTo>
                  <a:cubicBezTo>
                    <a:pt x="503" y="158"/>
                    <a:pt x="510" y="156"/>
                    <a:pt x="512" y="154"/>
                  </a:cubicBezTo>
                  <a:cubicBezTo>
                    <a:pt x="515" y="151"/>
                    <a:pt x="517" y="144"/>
                    <a:pt x="520" y="141"/>
                  </a:cubicBezTo>
                  <a:cubicBezTo>
                    <a:pt x="522" y="140"/>
                    <a:pt x="527" y="138"/>
                    <a:pt x="530" y="137"/>
                  </a:cubicBezTo>
                  <a:cubicBezTo>
                    <a:pt x="533" y="137"/>
                    <a:pt x="540" y="137"/>
                    <a:pt x="543" y="136"/>
                  </a:cubicBezTo>
                  <a:cubicBezTo>
                    <a:pt x="546" y="134"/>
                    <a:pt x="550" y="129"/>
                    <a:pt x="552" y="126"/>
                  </a:cubicBezTo>
                  <a:cubicBezTo>
                    <a:pt x="554" y="124"/>
                    <a:pt x="555" y="119"/>
                    <a:pt x="556" y="116"/>
                  </a:cubicBezTo>
                  <a:cubicBezTo>
                    <a:pt x="557" y="113"/>
                    <a:pt x="555" y="106"/>
                    <a:pt x="556" y="103"/>
                  </a:cubicBezTo>
                  <a:cubicBezTo>
                    <a:pt x="557" y="101"/>
                    <a:pt x="559" y="96"/>
                    <a:pt x="561" y="95"/>
                  </a:cubicBezTo>
                  <a:cubicBezTo>
                    <a:pt x="563" y="93"/>
                    <a:pt x="568" y="93"/>
                    <a:pt x="570" y="92"/>
                  </a:cubicBezTo>
                  <a:cubicBezTo>
                    <a:pt x="575" y="92"/>
                    <a:pt x="585" y="93"/>
                    <a:pt x="590" y="92"/>
                  </a:cubicBezTo>
                  <a:cubicBezTo>
                    <a:pt x="592" y="92"/>
                    <a:pt x="595" y="89"/>
                    <a:pt x="597" y="88"/>
                  </a:cubicBezTo>
                  <a:cubicBezTo>
                    <a:pt x="599" y="87"/>
                    <a:pt x="603" y="83"/>
                    <a:pt x="605" y="81"/>
                  </a:cubicBezTo>
                  <a:cubicBezTo>
                    <a:pt x="607" y="80"/>
                    <a:pt x="611" y="79"/>
                    <a:pt x="613" y="78"/>
                  </a:cubicBezTo>
                  <a:cubicBezTo>
                    <a:pt x="617" y="78"/>
                    <a:pt x="626" y="80"/>
                    <a:pt x="630" y="78"/>
                  </a:cubicBezTo>
                  <a:cubicBezTo>
                    <a:pt x="634" y="77"/>
                    <a:pt x="640" y="72"/>
                    <a:pt x="642" y="70"/>
                  </a:cubicBezTo>
                  <a:cubicBezTo>
                    <a:pt x="644" y="67"/>
                    <a:pt x="646" y="61"/>
                    <a:pt x="649" y="59"/>
                  </a:cubicBezTo>
                  <a:cubicBezTo>
                    <a:pt x="651" y="57"/>
                    <a:pt x="658" y="56"/>
                    <a:pt x="661" y="56"/>
                  </a:cubicBezTo>
                  <a:cubicBezTo>
                    <a:pt x="665" y="56"/>
                    <a:pt x="671" y="58"/>
                    <a:pt x="676" y="59"/>
                  </a:cubicBezTo>
                  <a:cubicBezTo>
                    <a:pt x="678" y="62"/>
                    <a:pt x="680" y="65"/>
                    <a:pt x="681" y="67"/>
                  </a:cubicBezTo>
                  <a:cubicBezTo>
                    <a:pt x="682" y="69"/>
                    <a:pt x="681" y="74"/>
                    <a:pt x="683" y="77"/>
                  </a:cubicBezTo>
                  <a:cubicBezTo>
                    <a:pt x="684" y="79"/>
                    <a:pt x="690" y="84"/>
                    <a:pt x="693" y="85"/>
                  </a:cubicBezTo>
                  <a:cubicBezTo>
                    <a:pt x="696" y="86"/>
                    <a:pt x="703" y="88"/>
                    <a:pt x="707" y="87"/>
                  </a:cubicBezTo>
                  <a:cubicBezTo>
                    <a:pt x="710" y="87"/>
                    <a:pt x="715" y="81"/>
                    <a:pt x="718" y="80"/>
                  </a:cubicBezTo>
                  <a:cubicBezTo>
                    <a:pt x="721" y="79"/>
                    <a:pt x="726" y="78"/>
                    <a:pt x="729" y="78"/>
                  </a:cubicBezTo>
                  <a:cubicBezTo>
                    <a:pt x="731" y="78"/>
                    <a:pt x="736" y="82"/>
                    <a:pt x="739" y="82"/>
                  </a:cubicBezTo>
                  <a:cubicBezTo>
                    <a:pt x="742" y="83"/>
                    <a:pt x="748" y="82"/>
                    <a:pt x="751" y="83"/>
                  </a:cubicBezTo>
                  <a:cubicBezTo>
                    <a:pt x="753" y="84"/>
                    <a:pt x="758" y="87"/>
                    <a:pt x="759" y="88"/>
                  </a:cubicBezTo>
                  <a:cubicBezTo>
                    <a:pt x="762" y="90"/>
                    <a:pt x="765" y="97"/>
                    <a:pt x="768" y="99"/>
                  </a:cubicBezTo>
                  <a:cubicBezTo>
                    <a:pt x="771" y="101"/>
                    <a:pt x="777" y="104"/>
                    <a:pt x="780" y="104"/>
                  </a:cubicBezTo>
                  <a:cubicBezTo>
                    <a:pt x="784" y="104"/>
                    <a:pt x="791" y="103"/>
                    <a:pt x="794" y="102"/>
                  </a:cubicBezTo>
                  <a:cubicBezTo>
                    <a:pt x="797" y="101"/>
                    <a:pt x="804" y="99"/>
                    <a:pt x="806" y="97"/>
                  </a:cubicBezTo>
                  <a:cubicBezTo>
                    <a:pt x="808" y="95"/>
                    <a:pt x="808" y="91"/>
                    <a:pt x="810" y="89"/>
                  </a:cubicBezTo>
                  <a:cubicBezTo>
                    <a:pt x="812" y="86"/>
                    <a:pt x="816" y="82"/>
                    <a:pt x="818" y="81"/>
                  </a:cubicBezTo>
                  <a:cubicBezTo>
                    <a:pt x="821" y="79"/>
                    <a:pt x="827" y="75"/>
                    <a:pt x="831" y="74"/>
                  </a:cubicBezTo>
                  <a:cubicBezTo>
                    <a:pt x="834" y="73"/>
                    <a:pt x="841" y="73"/>
                    <a:pt x="844" y="72"/>
                  </a:cubicBezTo>
                  <a:cubicBezTo>
                    <a:pt x="847" y="71"/>
                    <a:pt x="853" y="68"/>
                    <a:pt x="856" y="67"/>
                  </a:cubicBezTo>
                  <a:cubicBezTo>
                    <a:pt x="860" y="66"/>
                    <a:pt x="869" y="64"/>
                    <a:pt x="873" y="64"/>
                  </a:cubicBezTo>
                  <a:cubicBezTo>
                    <a:pt x="880" y="64"/>
                    <a:pt x="893" y="65"/>
                    <a:pt x="899" y="65"/>
                  </a:cubicBezTo>
                  <a:cubicBezTo>
                    <a:pt x="902" y="65"/>
                    <a:pt x="908" y="66"/>
                    <a:pt x="911" y="65"/>
                  </a:cubicBezTo>
                  <a:cubicBezTo>
                    <a:pt x="915" y="65"/>
                    <a:pt x="921" y="64"/>
                    <a:pt x="924" y="63"/>
                  </a:cubicBezTo>
                  <a:cubicBezTo>
                    <a:pt x="927" y="62"/>
                    <a:pt x="930" y="58"/>
                    <a:pt x="932" y="57"/>
                  </a:cubicBezTo>
                  <a:cubicBezTo>
                    <a:pt x="934" y="55"/>
                    <a:pt x="939" y="55"/>
                    <a:pt x="942" y="54"/>
                  </a:cubicBezTo>
                  <a:cubicBezTo>
                    <a:pt x="944" y="54"/>
                    <a:pt x="947" y="55"/>
                    <a:pt x="948" y="54"/>
                  </a:cubicBezTo>
                  <a:cubicBezTo>
                    <a:pt x="950" y="53"/>
                    <a:pt x="952" y="49"/>
                    <a:pt x="953" y="47"/>
                  </a:cubicBezTo>
                  <a:cubicBezTo>
                    <a:pt x="954" y="44"/>
                    <a:pt x="954" y="37"/>
                    <a:pt x="956" y="35"/>
                  </a:cubicBezTo>
                  <a:cubicBezTo>
                    <a:pt x="958" y="32"/>
                    <a:pt x="965" y="30"/>
                    <a:pt x="968" y="29"/>
                  </a:cubicBezTo>
                  <a:cubicBezTo>
                    <a:pt x="971" y="28"/>
                    <a:pt x="977" y="26"/>
                    <a:pt x="980" y="26"/>
                  </a:cubicBezTo>
                  <a:cubicBezTo>
                    <a:pt x="983" y="26"/>
                    <a:pt x="990" y="28"/>
                    <a:pt x="993" y="28"/>
                  </a:cubicBezTo>
                  <a:cubicBezTo>
                    <a:pt x="995" y="28"/>
                    <a:pt x="1000" y="26"/>
                    <a:pt x="1002" y="25"/>
                  </a:cubicBezTo>
                  <a:cubicBezTo>
                    <a:pt x="1005" y="23"/>
                    <a:pt x="1008" y="19"/>
                    <a:pt x="1009" y="16"/>
                  </a:cubicBezTo>
                  <a:cubicBezTo>
                    <a:pt x="1010" y="14"/>
                    <a:pt x="1010" y="9"/>
                    <a:pt x="1011" y="7"/>
                  </a:cubicBezTo>
                  <a:cubicBezTo>
                    <a:pt x="1013" y="5"/>
                    <a:pt x="1018" y="3"/>
                    <a:pt x="1020" y="2"/>
                  </a:cubicBezTo>
                  <a:cubicBezTo>
                    <a:pt x="1023" y="1"/>
                    <a:pt x="1029" y="1"/>
                    <a:pt x="1032" y="0"/>
                  </a:cubicBezTo>
                  <a:cubicBezTo>
                    <a:pt x="1037" y="0"/>
                    <a:pt x="1048" y="0"/>
                    <a:pt x="1053" y="1"/>
                  </a:cubicBezTo>
                  <a:cubicBezTo>
                    <a:pt x="1056" y="2"/>
                    <a:pt x="1063" y="4"/>
                    <a:pt x="1065" y="6"/>
                  </a:cubicBezTo>
                  <a:cubicBezTo>
                    <a:pt x="1067" y="8"/>
                    <a:pt x="1071" y="11"/>
                    <a:pt x="1071" y="14"/>
                  </a:cubicBezTo>
                  <a:cubicBezTo>
                    <a:pt x="1072" y="16"/>
                    <a:pt x="1069" y="20"/>
                    <a:pt x="1069" y="22"/>
                  </a:cubicBezTo>
                  <a:cubicBezTo>
                    <a:pt x="1069" y="24"/>
                    <a:pt x="1070" y="28"/>
                    <a:pt x="1071" y="29"/>
                  </a:cubicBezTo>
                  <a:cubicBezTo>
                    <a:pt x="1072" y="31"/>
                    <a:pt x="1075" y="33"/>
                    <a:pt x="1077" y="33"/>
                  </a:cubicBezTo>
                  <a:cubicBezTo>
                    <a:pt x="1079" y="33"/>
                    <a:pt x="1082" y="30"/>
                    <a:pt x="1083" y="29"/>
                  </a:cubicBezTo>
                  <a:cubicBezTo>
                    <a:pt x="1084" y="28"/>
                    <a:pt x="1086" y="26"/>
                    <a:pt x="1088" y="26"/>
                  </a:cubicBezTo>
                  <a:cubicBezTo>
                    <a:pt x="1090" y="26"/>
                    <a:pt x="1093" y="27"/>
                    <a:pt x="1094" y="28"/>
                  </a:cubicBezTo>
                  <a:cubicBezTo>
                    <a:pt x="1096" y="30"/>
                    <a:pt x="1096" y="35"/>
                    <a:pt x="1096" y="38"/>
                  </a:cubicBezTo>
                  <a:cubicBezTo>
                    <a:pt x="1096" y="40"/>
                    <a:pt x="1094" y="45"/>
                    <a:pt x="1096" y="47"/>
                  </a:cubicBezTo>
                  <a:cubicBezTo>
                    <a:pt x="1097" y="48"/>
                    <a:pt x="1101" y="49"/>
                    <a:pt x="1103" y="50"/>
                  </a:cubicBezTo>
                  <a:cubicBezTo>
                    <a:pt x="1106" y="50"/>
                    <a:pt x="1112" y="49"/>
                    <a:pt x="1115" y="49"/>
                  </a:cubicBezTo>
                  <a:cubicBezTo>
                    <a:pt x="1118" y="50"/>
                    <a:pt x="1124" y="51"/>
                    <a:pt x="1126" y="53"/>
                  </a:cubicBezTo>
                  <a:cubicBezTo>
                    <a:pt x="1129" y="55"/>
                    <a:pt x="1133" y="62"/>
                    <a:pt x="1136" y="65"/>
                  </a:cubicBezTo>
                  <a:cubicBezTo>
                    <a:pt x="1138" y="66"/>
                    <a:pt x="1141" y="69"/>
                    <a:pt x="1144" y="70"/>
                  </a:cubicBezTo>
                  <a:cubicBezTo>
                    <a:pt x="1147" y="70"/>
                    <a:pt x="1154" y="68"/>
                    <a:pt x="1157" y="67"/>
                  </a:cubicBezTo>
                  <a:cubicBezTo>
                    <a:pt x="1160" y="66"/>
                    <a:pt x="1165" y="64"/>
                    <a:pt x="1168" y="63"/>
                  </a:cubicBezTo>
                  <a:cubicBezTo>
                    <a:pt x="1170" y="63"/>
                    <a:pt x="1175" y="61"/>
                    <a:pt x="1177" y="61"/>
                  </a:cubicBezTo>
                  <a:cubicBezTo>
                    <a:pt x="1179" y="61"/>
                    <a:pt x="1184" y="62"/>
                    <a:pt x="1186" y="63"/>
                  </a:cubicBezTo>
                  <a:cubicBezTo>
                    <a:pt x="1189" y="65"/>
                    <a:pt x="1192" y="71"/>
                    <a:pt x="1194" y="73"/>
                  </a:cubicBezTo>
                  <a:cubicBezTo>
                    <a:pt x="1196" y="76"/>
                    <a:pt x="1202" y="84"/>
                    <a:pt x="1205" y="86"/>
                  </a:cubicBezTo>
                  <a:cubicBezTo>
                    <a:pt x="1207" y="87"/>
                    <a:pt x="1210" y="88"/>
                    <a:pt x="1212" y="89"/>
                  </a:cubicBezTo>
                  <a:cubicBezTo>
                    <a:pt x="1214" y="89"/>
                    <a:pt x="1218" y="89"/>
                    <a:pt x="1221" y="89"/>
                  </a:cubicBezTo>
                  <a:cubicBezTo>
                    <a:pt x="1223" y="90"/>
                    <a:pt x="1226" y="91"/>
                    <a:pt x="1228" y="93"/>
                  </a:cubicBezTo>
                  <a:cubicBezTo>
                    <a:pt x="1229" y="95"/>
                    <a:pt x="1229" y="101"/>
                    <a:pt x="1231" y="102"/>
                  </a:cubicBezTo>
                  <a:cubicBezTo>
                    <a:pt x="1233" y="103"/>
                    <a:pt x="1238" y="98"/>
                    <a:pt x="1241" y="99"/>
                  </a:cubicBezTo>
                  <a:cubicBezTo>
                    <a:pt x="1243" y="99"/>
                    <a:pt x="1246" y="102"/>
                    <a:pt x="1247" y="104"/>
                  </a:cubicBezTo>
                  <a:cubicBezTo>
                    <a:pt x="1249" y="106"/>
                    <a:pt x="1250" y="112"/>
                    <a:pt x="1251" y="115"/>
                  </a:cubicBezTo>
                  <a:cubicBezTo>
                    <a:pt x="1251" y="118"/>
                    <a:pt x="1250" y="124"/>
                    <a:pt x="1251" y="127"/>
                  </a:cubicBezTo>
                  <a:cubicBezTo>
                    <a:pt x="1252" y="131"/>
                    <a:pt x="1255" y="138"/>
                    <a:pt x="1258" y="142"/>
                  </a:cubicBezTo>
                  <a:cubicBezTo>
                    <a:pt x="1261" y="145"/>
                    <a:pt x="1268" y="150"/>
                    <a:pt x="1272" y="152"/>
                  </a:cubicBezTo>
                  <a:cubicBezTo>
                    <a:pt x="1275" y="153"/>
                    <a:pt x="1279" y="156"/>
                    <a:pt x="1282" y="156"/>
                  </a:cubicBezTo>
                  <a:cubicBezTo>
                    <a:pt x="1284" y="156"/>
                    <a:pt x="1289" y="153"/>
                    <a:pt x="1291" y="153"/>
                  </a:cubicBezTo>
                  <a:cubicBezTo>
                    <a:pt x="1294" y="152"/>
                    <a:pt x="1299" y="153"/>
                    <a:pt x="1302" y="154"/>
                  </a:cubicBezTo>
                  <a:cubicBezTo>
                    <a:pt x="1304" y="154"/>
                    <a:pt x="1307" y="155"/>
                    <a:pt x="1308" y="157"/>
                  </a:cubicBezTo>
                  <a:cubicBezTo>
                    <a:pt x="1310" y="159"/>
                    <a:pt x="1310" y="164"/>
                    <a:pt x="1311" y="167"/>
                  </a:cubicBezTo>
                  <a:cubicBezTo>
                    <a:pt x="1312" y="169"/>
                    <a:pt x="1315" y="175"/>
                    <a:pt x="1317" y="177"/>
                  </a:cubicBezTo>
                  <a:cubicBezTo>
                    <a:pt x="1319" y="177"/>
                    <a:pt x="1324" y="175"/>
                    <a:pt x="1326" y="175"/>
                  </a:cubicBezTo>
                  <a:cubicBezTo>
                    <a:pt x="1328" y="175"/>
                    <a:pt x="1333" y="176"/>
                    <a:pt x="1335" y="178"/>
                  </a:cubicBezTo>
                  <a:cubicBezTo>
                    <a:pt x="1336" y="179"/>
                    <a:pt x="1336" y="183"/>
                    <a:pt x="1335" y="184"/>
                  </a:cubicBezTo>
                  <a:cubicBezTo>
                    <a:pt x="1335" y="186"/>
                    <a:pt x="1332" y="189"/>
                    <a:pt x="1331" y="191"/>
                  </a:cubicBezTo>
                  <a:cubicBezTo>
                    <a:pt x="1330" y="194"/>
                    <a:pt x="1329" y="198"/>
                    <a:pt x="1329" y="201"/>
                  </a:cubicBezTo>
                  <a:cubicBezTo>
                    <a:pt x="1330" y="203"/>
                    <a:pt x="1333" y="207"/>
                    <a:pt x="1335" y="208"/>
                  </a:cubicBezTo>
                  <a:cubicBezTo>
                    <a:pt x="1337" y="209"/>
                    <a:pt x="1341" y="209"/>
                    <a:pt x="1344" y="209"/>
                  </a:cubicBezTo>
                  <a:cubicBezTo>
                    <a:pt x="1346" y="209"/>
                    <a:pt x="1352" y="208"/>
                    <a:pt x="1354" y="208"/>
                  </a:cubicBezTo>
                  <a:cubicBezTo>
                    <a:pt x="1356" y="209"/>
                    <a:pt x="1360" y="210"/>
                    <a:pt x="1361" y="212"/>
                  </a:cubicBezTo>
                  <a:cubicBezTo>
                    <a:pt x="1363" y="214"/>
                    <a:pt x="1364" y="221"/>
                    <a:pt x="1365" y="225"/>
                  </a:cubicBezTo>
                  <a:cubicBezTo>
                    <a:pt x="1366" y="228"/>
                    <a:pt x="1364" y="237"/>
                    <a:pt x="1366" y="240"/>
                  </a:cubicBezTo>
                  <a:cubicBezTo>
                    <a:pt x="1368" y="243"/>
                    <a:pt x="1373" y="245"/>
                    <a:pt x="1375" y="246"/>
                  </a:cubicBezTo>
                  <a:cubicBezTo>
                    <a:pt x="1378" y="247"/>
                    <a:pt x="1384" y="249"/>
                    <a:pt x="1387" y="249"/>
                  </a:cubicBezTo>
                  <a:cubicBezTo>
                    <a:pt x="1390" y="250"/>
                    <a:pt x="1396" y="248"/>
                    <a:pt x="1400" y="247"/>
                  </a:cubicBezTo>
                  <a:cubicBezTo>
                    <a:pt x="1403" y="247"/>
                    <a:pt x="1409" y="248"/>
                    <a:pt x="1411" y="249"/>
                  </a:cubicBezTo>
                  <a:cubicBezTo>
                    <a:pt x="1413" y="249"/>
                    <a:pt x="1416" y="252"/>
                    <a:pt x="1418" y="253"/>
                  </a:cubicBezTo>
                  <a:cubicBezTo>
                    <a:pt x="1422" y="255"/>
                    <a:pt x="1430" y="257"/>
                    <a:pt x="1434" y="259"/>
                  </a:cubicBezTo>
                  <a:cubicBezTo>
                    <a:pt x="1437" y="260"/>
                    <a:pt x="1444" y="262"/>
                    <a:pt x="1447" y="264"/>
                  </a:cubicBezTo>
                  <a:cubicBezTo>
                    <a:pt x="1448" y="265"/>
                    <a:pt x="1449" y="269"/>
                    <a:pt x="1450" y="270"/>
                  </a:cubicBezTo>
                  <a:cubicBezTo>
                    <a:pt x="1452" y="272"/>
                    <a:pt x="1457" y="274"/>
                    <a:pt x="1460" y="274"/>
                  </a:cubicBezTo>
                  <a:cubicBezTo>
                    <a:pt x="1462" y="274"/>
                    <a:pt x="1466" y="271"/>
                    <a:pt x="1467" y="269"/>
                  </a:cubicBezTo>
                  <a:cubicBezTo>
                    <a:pt x="1467" y="267"/>
                    <a:pt x="1466" y="264"/>
                    <a:pt x="1467" y="263"/>
                  </a:cubicBezTo>
                  <a:cubicBezTo>
                    <a:pt x="1467" y="262"/>
                    <a:pt x="1470" y="262"/>
                    <a:pt x="1471" y="261"/>
                  </a:cubicBezTo>
                  <a:cubicBezTo>
                    <a:pt x="1473" y="259"/>
                    <a:pt x="1474" y="253"/>
                    <a:pt x="1476" y="251"/>
                  </a:cubicBezTo>
                  <a:cubicBezTo>
                    <a:pt x="1477" y="250"/>
                    <a:pt x="1481" y="249"/>
                    <a:pt x="1483" y="249"/>
                  </a:cubicBezTo>
                  <a:cubicBezTo>
                    <a:pt x="1484" y="250"/>
                    <a:pt x="1486" y="254"/>
                    <a:pt x="1486" y="255"/>
                  </a:cubicBezTo>
                  <a:cubicBezTo>
                    <a:pt x="1488" y="258"/>
                    <a:pt x="1489" y="265"/>
                    <a:pt x="1490" y="269"/>
                  </a:cubicBezTo>
                  <a:cubicBezTo>
                    <a:pt x="1490" y="273"/>
                    <a:pt x="1490" y="283"/>
                    <a:pt x="1491" y="288"/>
                  </a:cubicBezTo>
                  <a:cubicBezTo>
                    <a:pt x="1492" y="291"/>
                    <a:pt x="1495" y="298"/>
                    <a:pt x="1497" y="301"/>
                  </a:cubicBezTo>
                  <a:cubicBezTo>
                    <a:pt x="1499" y="304"/>
                    <a:pt x="1503" y="308"/>
                    <a:pt x="1505" y="310"/>
                  </a:cubicBezTo>
                  <a:cubicBezTo>
                    <a:pt x="1507" y="314"/>
                    <a:pt x="1509" y="322"/>
                    <a:pt x="1512" y="325"/>
                  </a:cubicBezTo>
                  <a:cubicBezTo>
                    <a:pt x="1514" y="328"/>
                    <a:pt x="1520" y="332"/>
                    <a:pt x="1523" y="335"/>
                  </a:cubicBezTo>
                  <a:cubicBezTo>
                    <a:pt x="1524" y="336"/>
                    <a:pt x="1527" y="338"/>
                    <a:pt x="1529" y="340"/>
                  </a:cubicBezTo>
                  <a:cubicBezTo>
                    <a:pt x="1528" y="340"/>
                    <a:pt x="1526" y="340"/>
                    <a:pt x="1525" y="340"/>
                  </a:cubicBezTo>
                  <a:cubicBezTo>
                    <a:pt x="1520" y="341"/>
                    <a:pt x="1511" y="339"/>
                    <a:pt x="1506" y="339"/>
                  </a:cubicBezTo>
                  <a:cubicBezTo>
                    <a:pt x="1503" y="340"/>
                    <a:pt x="1496" y="342"/>
                    <a:pt x="1493" y="344"/>
                  </a:cubicBezTo>
                  <a:cubicBezTo>
                    <a:pt x="1491" y="346"/>
                    <a:pt x="1492" y="355"/>
                    <a:pt x="1489" y="357"/>
                  </a:cubicBezTo>
                  <a:cubicBezTo>
                    <a:pt x="1486" y="358"/>
                    <a:pt x="1480" y="355"/>
                    <a:pt x="1477" y="354"/>
                  </a:cubicBezTo>
                  <a:cubicBezTo>
                    <a:pt x="1474" y="354"/>
                    <a:pt x="1468" y="352"/>
                    <a:pt x="1466" y="353"/>
                  </a:cubicBezTo>
                  <a:cubicBezTo>
                    <a:pt x="1463" y="354"/>
                    <a:pt x="1459" y="358"/>
                    <a:pt x="1457" y="360"/>
                  </a:cubicBezTo>
                  <a:cubicBezTo>
                    <a:pt x="1455" y="364"/>
                    <a:pt x="1456" y="372"/>
                    <a:pt x="1453" y="375"/>
                  </a:cubicBezTo>
                  <a:cubicBezTo>
                    <a:pt x="1451" y="376"/>
                    <a:pt x="1445" y="374"/>
                    <a:pt x="1444" y="376"/>
                  </a:cubicBezTo>
                  <a:cubicBezTo>
                    <a:pt x="1440" y="380"/>
                    <a:pt x="1443" y="392"/>
                    <a:pt x="1444" y="397"/>
                  </a:cubicBezTo>
                  <a:cubicBezTo>
                    <a:pt x="1445" y="404"/>
                    <a:pt x="1451" y="415"/>
                    <a:pt x="1454" y="421"/>
                  </a:cubicBezTo>
                  <a:cubicBezTo>
                    <a:pt x="1456" y="426"/>
                    <a:pt x="1462" y="437"/>
                    <a:pt x="1464" y="442"/>
                  </a:cubicBezTo>
                  <a:cubicBezTo>
                    <a:pt x="1467" y="449"/>
                    <a:pt x="1467" y="464"/>
                    <a:pt x="1470" y="471"/>
                  </a:cubicBezTo>
                  <a:cubicBezTo>
                    <a:pt x="1472" y="479"/>
                    <a:pt x="1480" y="495"/>
                    <a:pt x="1484" y="503"/>
                  </a:cubicBezTo>
                  <a:cubicBezTo>
                    <a:pt x="1488" y="512"/>
                    <a:pt x="1496" y="531"/>
                    <a:pt x="1498" y="540"/>
                  </a:cubicBezTo>
                  <a:cubicBezTo>
                    <a:pt x="1499" y="547"/>
                    <a:pt x="1500" y="559"/>
                    <a:pt x="1501" y="566"/>
                  </a:cubicBezTo>
                  <a:cubicBezTo>
                    <a:pt x="1501" y="576"/>
                    <a:pt x="1500" y="597"/>
                    <a:pt x="1499" y="607"/>
                  </a:cubicBezTo>
                  <a:cubicBezTo>
                    <a:pt x="1499" y="613"/>
                    <a:pt x="1494" y="624"/>
                    <a:pt x="1495" y="629"/>
                  </a:cubicBezTo>
                  <a:cubicBezTo>
                    <a:pt x="1495" y="635"/>
                    <a:pt x="1500" y="646"/>
                    <a:pt x="1502" y="651"/>
                  </a:cubicBezTo>
                  <a:cubicBezTo>
                    <a:pt x="1504" y="654"/>
                    <a:pt x="1509" y="660"/>
                    <a:pt x="1511" y="664"/>
                  </a:cubicBezTo>
                  <a:cubicBezTo>
                    <a:pt x="1512" y="667"/>
                    <a:pt x="1515" y="673"/>
                    <a:pt x="1515" y="676"/>
                  </a:cubicBezTo>
                  <a:cubicBezTo>
                    <a:pt x="1515" y="679"/>
                    <a:pt x="1511" y="685"/>
                    <a:pt x="1512" y="688"/>
                  </a:cubicBezTo>
                  <a:cubicBezTo>
                    <a:pt x="1513" y="691"/>
                    <a:pt x="1519" y="692"/>
                    <a:pt x="1522" y="693"/>
                  </a:cubicBezTo>
                  <a:cubicBezTo>
                    <a:pt x="1523" y="694"/>
                    <a:pt x="1527" y="696"/>
                    <a:pt x="1528" y="698"/>
                  </a:cubicBezTo>
                  <a:cubicBezTo>
                    <a:pt x="1529" y="700"/>
                    <a:pt x="1529" y="705"/>
                    <a:pt x="1527" y="707"/>
                  </a:cubicBezTo>
                  <a:cubicBezTo>
                    <a:pt x="1525" y="710"/>
                    <a:pt x="1517" y="709"/>
                    <a:pt x="1514" y="711"/>
                  </a:cubicBezTo>
                  <a:cubicBezTo>
                    <a:pt x="1512" y="711"/>
                    <a:pt x="1509" y="713"/>
                    <a:pt x="1508" y="714"/>
                  </a:cubicBezTo>
                  <a:cubicBezTo>
                    <a:pt x="1506" y="717"/>
                    <a:pt x="1505" y="724"/>
                    <a:pt x="1504" y="727"/>
                  </a:cubicBezTo>
                  <a:cubicBezTo>
                    <a:pt x="1502" y="731"/>
                    <a:pt x="1500" y="737"/>
                    <a:pt x="1498" y="740"/>
                  </a:cubicBezTo>
                  <a:cubicBezTo>
                    <a:pt x="1496" y="743"/>
                    <a:pt x="1491" y="747"/>
                    <a:pt x="1488" y="749"/>
                  </a:cubicBezTo>
                  <a:cubicBezTo>
                    <a:pt x="1487" y="750"/>
                    <a:pt x="1483" y="750"/>
                    <a:pt x="1481" y="752"/>
                  </a:cubicBezTo>
                  <a:cubicBezTo>
                    <a:pt x="1479" y="754"/>
                    <a:pt x="1478" y="761"/>
                    <a:pt x="1476" y="764"/>
                  </a:cubicBezTo>
                  <a:cubicBezTo>
                    <a:pt x="1475" y="768"/>
                    <a:pt x="1472" y="775"/>
                    <a:pt x="1470" y="779"/>
                  </a:cubicBezTo>
                  <a:cubicBezTo>
                    <a:pt x="1468" y="782"/>
                    <a:pt x="1465" y="787"/>
                    <a:pt x="1462" y="790"/>
                  </a:cubicBezTo>
                  <a:cubicBezTo>
                    <a:pt x="1461" y="792"/>
                    <a:pt x="1456" y="795"/>
                    <a:pt x="1454" y="797"/>
                  </a:cubicBezTo>
                  <a:cubicBezTo>
                    <a:pt x="1452" y="801"/>
                    <a:pt x="1450" y="809"/>
                    <a:pt x="1449" y="813"/>
                  </a:cubicBezTo>
                  <a:cubicBezTo>
                    <a:pt x="1448" y="816"/>
                    <a:pt x="1448" y="824"/>
                    <a:pt x="1448" y="828"/>
                  </a:cubicBezTo>
                  <a:cubicBezTo>
                    <a:pt x="1447" y="831"/>
                    <a:pt x="1444" y="836"/>
                    <a:pt x="1444" y="836"/>
                  </a:cubicBezTo>
                  <a:cubicBezTo>
                    <a:pt x="1443" y="836"/>
                    <a:pt x="1440" y="837"/>
                    <a:pt x="1439" y="838"/>
                  </a:cubicBezTo>
                  <a:cubicBezTo>
                    <a:pt x="1438" y="840"/>
                    <a:pt x="1436" y="844"/>
                    <a:pt x="1435" y="847"/>
                  </a:cubicBezTo>
                  <a:cubicBezTo>
                    <a:pt x="1435" y="849"/>
                    <a:pt x="1436" y="853"/>
                    <a:pt x="1437" y="855"/>
                  </a:cubicBezTo>
                  <a:cubicBezTo>
                    <a:pt x="1438" y="858"/>
                    <a:pt x="1443" y="861"/>
                    <a:pt x="1444" y="864"/>
                  </a:cubicBezTo>
                  <a:cubicBezTo>
                    <a:pt x="1445" y="866"/>
                    <a:pt x="1445" y="870"/>
                    <a:pt x="1446" y="872"/>
                  </a:cubicBezTo>
                  <a:cubicBezTo>
                    <a:pt x="1446" y="874"/>
                    <a:pt x="1447" y="879"/>
                    <a:pt x="1446" y="881"/>
                  </a:cubicBezTo>
                  <a:cubicBezTo>
                    <a:pt x="1446" y="883"/>
                    <a:pt x="1444" y="887"/>
                    <a:pt x="1444" y="889"/>
                  </a:cubicBezTo>
                  <a:cubicBezTo>
                    <a:pt x="1443" y="891"/>
                    <a:pt x="1441" y="895"/>
                    <a:pt x="1440" y="897"/>
                  </a:cubicBezTo>
                  <a:cubicBezTo>
                    <a:pt x="1439" y="899"/>
                    <a:pt x="1438" y="905"/>
                    <a:pt x="1439" y="907"/>
                  </a:cubicBezTo>
                  <a:cubicBezTo>
                    <a:pt x="1439" y="910"/>
                    <a:pt x="1441" y="914"/>
                    <a:pt x="1442" y="916"/>
                  </a:cubicBezTo>
                  <a:cubicBezTo>
                    <a:pt x="1443" y="919"/>
                    <a:pt x="1447" y="924"/>
                    <a:pt x="1449" y="926"/>
                  </a:cubicBezTo>
                  <a:cubicBezTo>
                    <a:pt x="1451" y="928"/>
                    <a:pt x="1454" y="930"/>
                    <a:pt x="1456" y="932"/>
                  </a:cubicBezTo>
                  <a:cubicBezTo>
                    <a:pt x="1457" y="934"/>
                    <a:pt x="1459" y="940"/>
                    <a:pt x="1460" y="942"/>
                  </a:cubicBezTo>
                  <a:cubicBezTo>
                    <a:pt x="1462" y="947"/>
                    <a:pt x="1465" y="957"/>
                    <a:pt x="1468" y="961"/>
                  </a:cubicBezTo>
                  <a:cubicBezTo>
                    <a:pt x="1469" y="963"/>
                    <a:pt x="1473" y="965"/>
                    <a:pt x="1474" y="967"/>
                  </a:cubicBezTo>
                  <a:cubicBezTo>
                    <a:pt x="1476" y="968"/>
                    <a:pt x="1477" y="972"/>
                    <a:pt x="1478" y="974"/>
                  </a:cubicBezTo>
                  <a:cubicBezTo>
                    <a:pt x="1478" y="976"/>
                    <a:pt x="1479" y="980"/>
                    <a:pt x="1477" y="981"/>
                  </a:cubicBezTo>
                  <a:cubicBezTo>
                    <a:pt x="1477" y="982"/>
                    <a:pt x="1473" y="982"/>
                    <a:pt x="1472" y="982"/>
                  </a:cubicBezTo>
                  <a:cubicBezTo>
                    <a:pt x="1470" y="982"/>
                    <a:pt x="1466" y="980"/>
                    <a:pt x="1464" y="979"/>
                  </a:cubicBezTo>
                  <a:cubicBezTo>
                    <a:pt x="1462" y="979"/>
                    <a:pt x="1457" y="976"/>
                    <a:pt x="1455" y="975"/>
                  </a:cubicBezTo>
                  <a:cubicBezTo>
                    <a:pt x="1454" y="974"/>
                    <a:pt x="1451" y="971"/>
                    <a:pt x="1449" y="970"/>
                  </a:cubicBezTo>
                  <a:cubicBezTo>
                    <a:pt x="1447" y="969"/>
                    <a:pt x="1444" y="967"/>
                    <a:pt x="1442" y="966"/>
                  </a:cubicBezTo>
                  <a:cubicBezTo>
                    <a:pt x="1440" y="966"/>
                    <a:pt x="1437" y="966"/>
                    <a:pt x="1435" y="965"/>
                  </a:cubicBezTo>
                  <a:cubicBezTo>
                    <a:pt x="1432" y="965"/>
                    <a:pt x="1425" y="964"/>
                    <a:pt x="1423" y="962"/>
                  </a:cubicBezTo>
                  <a:cubicBezTo>
                    <a:pt x="1421" y="961"/>
                    <a:pt x="1419" y="957"/>
                    <a:pt x="1417" y="955"/>
                  </a:cubicBezTo>
                  <a:cubicBezTo>
                    <a:pt x="1415" y="953"/>
                    <a:pt x="1411" y="950"/>
                    <a:pt x="1409" y="949"/>
                  </a:cubicBezTo>
                  <a:cubicBezTo>
                    <a:pt x="1407" y="948"/>
                    <a:pt x="1402" y="945"/>
                    <a:pt x="1400" y="945"/>
                  </a:cubicBezTo>
                  <a:cubicBezTo>
                    <a:pt x="1397" y="944"/>
                    <a:pt x="1392" y="944"/>
                    <a:pt x="1389" y="944"/>
                  </a:cubicBezTo>
                  <a:cubicBezTo>
                    <a:pt x="1386" y="943"/>
                    <a:pt x="1381" y="941"/>
                    <a:pt x="1379" y="940"/>
                  </a:cubicBezTo>
                  <a:cubicBezTo>
                    <a:pt x="1375" y="939"/>
                    <a:pt x="1368" y="938"/>
                    <a:pt x="1364" y="938"/>
                  </a:cubicBezTo>
                  <a:cubicBezTo>
                    <a:pt x="1361" y="937"/>
                    <a:pt x="1355" y="938"/>
                    <a:pt x="1352" y="938"/>
                  </a:cubicBezTo>
                  <a:cubicBezTo>
                    <a:pt x="1349" y="939"/>
                    <a:pt x="1344" y="939"/>
                    <a:pt x="1341" y="941"/>
                  </a:cubicBezTo>
                  <a:cubicBezTo>
                    <a:pt x="1339" y="941"/>
                    <a:pt x="1337" y="944"/>
                    <a:pt x="1335" y="945"/>
                  </a:cubicBezTo>
                  <a:cubicBezTo>
                    <a:pt x="1333" y="947"/>
                    <a:pt x="1329" y="948"/>
                    <a:pt x="1327" y="950"/>
                  </a:cubicBezTo>
                  <a:cubicBezTo>
                    <a:pt x="1325" y="952"/>
                    <a:pt x="1321" y="957"/>
                    <a:pt x="1318" y="959"/>
                  </a:cubicBezTo>
                  <a:cubicBezTo>
                    <a:pt x="1316" y="960"/>
                    <a:pt x="1309" y="961"/>
                    <a:pt x="1306" y="961"/>
                  </a:cubicBezTo>
                  <a:cubicBezTo>
                    <a:pt x="1304" y="961"/>
                    <a:pt x="1300" y="962"/>
                    <a:pt x="1298" y="962"/>
                  </a:cubicBezTo>
                  <a:cubicBezTo>
                    <a:pt x="1295" y="962"/>
                    <a:pt x="1291" y="960"/>
                    <a:pt x="1288" y="959"/>
                  </a:cubicBezTo>
                  <a:cubicBezTo>
                    <a:pt x="1284" y="958"/>
                    <a:pt x="1276" y="954"/>
                    <a:pt x="1272" y="954"/>
                  </a:cubicBezTo>
                  <a:cubicBezTo>
                    <a:pt x="1269" y="953"/>
                    <a:pt x="1264" y="954"/>
                    <a:pt x="1261" y="954"/>
                  </a:cubicBezTo>
                  <a:cubicBezTo>
                    <a:pt x="1258" y="953"/>
                    <a:pt x="1253" y="951"/>
                    <a:pt x="1251" y="950"/>
                  </a:cubicBezTo>
                  <a:cubicBezTo>
                    <a:pt x="1248" y="950"/>
                    <a:pt x="1242" y="948"/>
                    <a:pt x="1239" y="948"/>
                  </a:cubicBezTo>
                  <a:cubicBezTo>
                    <a:pt x="1236" y="948"/>
                    <a:pt x="1231" y="948"/>
                    <a:pt x="1229" y="948"/>
                  </a:cubicBezTo>
                  <a:cubicBezTo>
                    <a:pt x="1227" y="949"/>
                    <a:pt x="1224" y="951"/>
                    <a:pt x="1223" y="953"/>
                  </a:cubicBezTo>
                  <a:cubicBezTo>
                    <a:pt x="1222" y="955"/>
                    <a:pt x="1222" y="960"/>
                    <a:pt x="1221" y="962"/>
                  </a:cubicBezTo>
                  <a:cubicBezTo>
                    <a:pt x="1220" y="964"/>
                    <a:pt x="1216" y="966"/>
                    <a:pt x="1215" y="968"/>
                  </a:cubicBezTo>
                  <a:cubicBezTo>
                    <a:pt x="1213" y="969"/>
                    <a:pt x="1211" y="972"/>
                    <a:pt x="1209" y="973"/>
                  </a:cubicBezTo>
                  <a:cubicBezTo>
                    <a:pt x="1208" y="974"/>
                    <a:pt x="1204" y="976"/>
                    <a:pt x="1202" y="975"/>
                  </a:cubicBezTo>
                  <a:cubicBezTo>
                    <a:pt x="1200" y="975"/>
                    <a:pt x="1197" y="972"/>
                    <a:pt x="1195" y="972"/>
                  </a:cubicBezTo>
                  <a:cubicBezTo>
                    <a:pt x="1193" y="971"/>
                    <a:pt x="1187" y="972"/>
                    <a:pt x="1184" y="973"/>
                  </a:cubicBezTo>
                  <a:cubicBezTo>
                    <a:pt x="1182" y="974"/>
                    <a:pt x="1178" y="976"/>
                    <a:pt x="1176" y="977"/>
                  </a:cubicBezTo>
                  <a:cubicBezTo>
                    <a:pt x="1173" y="978"/>
                    <a:pt x="1168" y="982"/>
                    <a:pt x="1166" y="984"/>
                  </a:cubicBezTo>
                  <a:cubicBezTo>
                    <a:pt x="1165" y="986"/>
                    <a:pt x="1164" y="992"/>
                    <a:pt x="1164" y="995"/>
                  </a:cubicBezTo>
                  <a:cubicBezTo>
                    <a:pt x="1164" y="998"/>
                    <a:pt x="1165" y="1003"/>
                    <a:pt x="1166" y="1005"/>
                  </a:cubicBezTo>
                  <a:cubicBezTo>
                    <a:pt x="1166" y="1007"/>
                    <a:pt x="1165" y="1012"/>
                    <a:pt x="1164" y="1014"/>
                  </a:cubicBezTo>
                  <a:cubicBezTo>
                    <a:pt x="1163" y="1015"/>
                    <a:pt x="1160" y="1018"/>
                    <a:pt x="1159" y="1019"/>
                  </a:cubicBezTo>
                  <a:cubicBezTo>
                    <a:pt x="1157" y="1020"/>
                    <a:pt x="1152" y="1019"/>
                    <a:pt x="1150" y="1020"/>
                  </a:cubicBezTo>
                  <a:cubicBezTo>
                    <a:pt x="1149" y="1021"/>
                    <a:pt x="1148" y="1024"/>
                    <a:pt x="1146" y="1025"/>
                  </a:cubicBezTo>
                  <a:cubicBezTo>
                    <a:pt x="1145" y="1025"/>
                    <a:pt x="1143" y="1027"/>
                    <a:pt x="1142" y="1027"/>
                  </a:cubicBezTo>
                  <a:cubicBezTo>
                    <a:pt x="1140" y="1028"/>
                    <a:pt x="1136" y="1028"/>
                    <a:pt x="1134" y="1027"/>
                  </a:cubicBezTo>
                  <a:cubicBezTo>
                    <a:pt x="1133" y="1027"/>
                    <a:pt x="1132" y="1025"/>
                    <a:pt x="1130" y="1025"/>
                  </a:cubicBezTo>
                  <a:cubicBezTo>
                    <a:pt x="1129" y="1024"/>
                    <a:pt x="1126" y="1024"/>
                    <a:pt x="1124" y="1025"/>
                  </a:cubicBezTo>
                  <a:cubicBezTo>
                    <a:pt x="1123" y="1025"/>
                    <a:pt x="1121" y="1029"/>
                    <a:pt x="1119" y="1030"/>
                  </a:cubicBezTo>
                  <a:cubicBezTo>
                    <a:pt x="1117" y="1030"/>
                    <a:pt x="1114" y="1030"/>
                    <a:pt x="1113" y="1029"/>
                  </a:cubicBezTo>
                  <a:cubicBezTo>
                    <a:pt x="1112" y="1028"/>
                    <a:pt x="1110" y="1025"/>
                    <a:pt x="1110" y="1023"/>
                  </a:cubicBezTo>
                  <a:cubicBezTo>
                    <a:pt x="1111" y="1021"/>
                    <a:pt x="1114" y="1018"/>
                    <a:pt x="1114" y="1016"/>
                  </a:cubicBezTo>
                  <a:cubicBezTo>
                    <a:pt x="1114" y="1014"/>
                    <a:pt x="1113" y="1010"/>
                    <a:pt x="1113" y="1008"/>
                  </a:cubicBezTo>
                  <a:cubicBezTo>
                    <a:pt x="1112" y="1006"/>
                    <a:pt x="1111" y="1002"/>
                    <a:pt x="1109" y="1002"/>
                  </a:cubicBezTo>
                  <a:cubicBezTo>
                    <a:pt x="1107" y="1001"/>
                    <a:pt x="1104" y="1004"/>
                    <a:pt x="1102" y="1004"/>
                  </a:cubicBezTo>
                  <a:cubicBezTo>
                    <a:pt x="1100" y="1005"/>
                    <a:pt x="1097" y="1004"/>
                    <a:pt x="1095" y="1004"/>
                  </a:cubicBezTo>
                  <a:cubicBezTo>
                    <a:pt x="1092" y="1003"/>
                    <a:pt x="1084" y="1001"/>
                    <a:pt x="1081" y="1001"/>
                  </a:cubicBezTo>
                  <a:cubicBezTo>
                    <a:pt x="1077" y="1000"/>
                    <a:pt x="1069" y="1000"/>
                    <a:pt x="1065" y="1000"/>
                  </a:cubicBezTo>
                  <a:cubicBezTo>
                    <a:pt x="1060" y="1000"/>
                    <a:pt x="1049" y="999"/>
                    <a:pt x="1045" y="1001"/>
                  </a:cubicBezTo>
                  <a:cubicBezTo>
                    <a:pt x="1042" y="1002"/>
                    <a:pt x="1039" y="1005"/>
                    <a:pt x="1036" y="1007"/>
                  </a:cubicBezTo>
                  <a:cubicBezTo>
                    <a:pt x="1034" y="1008"/>
                    <a:pt x="1029" y="1011"/>
                    <a:pt x="1027" y="1011"/>
                  </a:cubicBezTo>
                  <a:cubicBezTo>
                    <a:pt x="1023" y="1012"/>
                    <a:pt x="1015" y="1009"/>
                    <a:pt x="1012" y="1009"/>
                  </a:cubicBezTo>
                  <a:cubicBezTo>
                    <a:pt x="1009" y="1009"/>
                    <a:pt x="1003" y="1009"/>
                    <a:pt x="1000" y="1010"/>
                  </a:cubicBezTo>
                  <a:cubicBezTo>
                    <a:pt x="998" y="1010"/>
                    <a:pt x="994" y="1013"/>
                    <a:pt x="992" y="1014"/>
                  </a:cubicBezTo>
                  <a:cubicBezTo>
                    <a:pt x="990" y="1014"/>
                    <a:pt x="987" y="1017"/>
                    <a:pt x="985" y="1017"/>
                  </a:cubicBezTo>
                  <a:cubicBezTo>
                    <a:pt x="982" y="1017"/>
                    <a:pt x="977" y="1016"/>
                    <a:pt x="975" y="1016"/>
                  </a:cubicBezTo>
                  <a:cubicBezTo>
                    <a:pt x="973" y="1015"/>
                    <a:pt x="969" y="1013"/>
                    <a:pt x="967" y="1012"/>
                  </a:cubicBezTo>
                  <a:cubicBezTo>
                    <a:pt x="964" y="1011"/>
                    <a:pt x="959" y="1012"/>
                    <a:pt x="956" y="1011"/>
                  </a:cubicBezTo>
                  <a:cubicBezTo>
                    <a:pt x="955" y="1011"/>
                    <a:pt x="952" y="1008"/>
                    <a:pt x="950" y="1008"/>
                  </a:cubicBezTo>
                  <a:cubicBezTo>
                    <a:pt x="947" y="1006"/>
                    <a:pt x="941" y="1004"/>
                    <a:pt x="938" y="1003"/>
                  </a:cubicBezTo>
                  <a:cubicBezTo>
                    <a:pt x="936" y="1003"/>
                    <a:pt x="931" y="1003"/>
                    <a:pt x="928" y="1003"/>
                  </a:cubicBezTo>
                  <a:cubicBezTo>
                    <a:pt x="926" y="1004"/>
                    <a:pt x="922" y="1008"/>
                    <a:pt x="919" y="1008"/>
                  </a:cubicBezTo>
                  <a:cubicBezTo>
                    <a:pt x="918" y="1008"/>
                    <a:pt x="915" y="1006"/>
                    <a:pt x="914" y="1006"/>
                  </a:cubicBezTo>
                  <a:cubicBezTo>
                    <a:pt x="911" y="1006"/>
                    <a:pt x="906" y="1008"/>
                    <a:pt x="904" y="1010"/>
                  </a:cubicBezTo>
                  <a:cubicBezTo>
                    <a:pt x="902" y="1011"/>
                    <a:pt x="901" y="1015"/>
                    <a:pt x="899" y="1016"/>
                  </a:cubicBezTo>
                  <a:cubicBezTo>
                    <a:pt x="897" y="1017"/>
                    <a:pt x="894" y="1018"/>
                    <a:pt x="892" y="1018"/>
                  </a:cubicBezTo>
                  <a:cubicBezTo>
                    <a:pt x="891" y="1018"/>
                    <a:pt x="890" y="1018"/>
                    <a:pt x="889" y="1017"/>
                  </a:cubicBezTo>
                  <a:cubicBezTo>
                    <a:pt x="889" y="1012"/>
                    <a:pt x="889" y="1005"/>
                    <a:pt x="888" y="1002"/>
                  </a:cubicBezTo>
                  <a:cubicBezTo>
                    <a:pt x="887" y="1000"/>
                    <a:pt x="884" y="996"/>
                    <a:pt x="882" y="995"/>
                  </a:cubicBezTo>
                  <a:cubicBezTo>
                    <a:pt x="879" y="994"/>
                    <a:pt x="872" y="996"/>
                    <a:pt x="870" y="994"/>
                  </a:cubicBezTo>
                  <a:cubicBezTo>
                    <a:pt x="867" y="992"/>
                    <a:pt x="866" y="984"/>
                    <a:pt x="867" y="981"/>
                  </a:cubicBezTo>
                  <a:cubicBezTo>
                    <a:pt x="867" y="977"/>
                    <a:pt x="873" y="971"/>
                    <a:pt x="874" y="968"/>
                  </a:cubicBezTo>
                  <a:cubicBezTo>
                    <a:pt x="875" y="963"/>
                    <a:pt x="875" y="952"/>
                    <a:pt x="874" y="947"/>
                  </a:cubicBezTo>
                  <a:cubicBezTo>
                    <a:pt x="874" y="940"/>
                    <a:pt x="870" y="926"/>
                    <a:pt x="867" y="920"/>
                  </a:cubicBezTo>
                  <a:cubicBezTo>
                    <a:pt x="865" y="915"/>
                    <a:pt x="858" y="907"/>
                    <a:pt x="854" y="904"/>
                  </a:cubicBezTo>
                  <a:cubicBezTo>
                    <a:pt x="852" y="902"/>
                    <a:pt x="846" y="900"/>
                    <a:pt x="844" y="898"/>
                  </a:cubicBezTo>
                  <a:cubicBezTo>
                    <a:pt x="841" y="896"/>
                    <a:pt x="838" y="889"/>
                    <a:pt x="837" y="886"/>
                  </a:cubicBezTo>
                  <a:cubicBezTo>
                    <a:pt x="837" y="881"/>
                    <a:pt x="837" y="872"/>
                    <a:pt x="839" y="868"/>
                  </a:cubicBezTo>
                  <a:cubicBezTo>
                    <a:pt x="840" y="863"/>
                    <a:pt x="848" y="857"/>
                    <a:pt x="850" y="852"/>
                  </a:cubicBezTo>
                  <a:cubicBezTo>
                    <a:pt x="852" y="849"/>
                    <a:pt x="855" y="843"/>
                    <a:pt x="855" y="840"/>
                  </a:cubicBezTo>
                  <a:cubicBezTo>
                    <a:pt x="855" y="836"/>
                    <a:pt x="849" y="830"/>
                    <a:pt x="849" y="827"/>
                  </a:cubicBezTo>
                  <a:cubicBezTo>
                    <a:pt x="849" y="823"/>
                    <a:pt x="854" y="817"/>
                    <a:pt x="855" y="813"/>
                  </a:cubicBezTo>
                  <a:cubicBezTo>
                    <a:pt x="856" y="808"/>
                    <a:pt x="858" y="797"/>
                    <a:pt x="856" y="792"/>
                  </a:cubicBezTo>
                  <a:cubicBezTo>
                    <a:pt x="854" y="787"/>
                    <a:pt x="846" y="780"/>
                    <a:pt x="843" y="775"/>
                  </a:cubicBezTo>
                  <a:cubicBezTo>
                    <a:pt x="840" y="771"/>
                    <a:pt x="834" y="762"/>
                    <a:pt x="832" y="756"/>
                  </a:cubicBezTo>
                  <a:cubicBezTo>
                    <a:pt x="830" y="753"/>
                    <a:pt x="831" y="745"/>
                    <a:pt x="828" y="742"/>
                  </a:cubicBezTo>
                  <a:cubicBezTo>
                    <a:pt x="825" y="738"/>
                    <a:pt x="815" y="736"/>
                    <a:pt x="811" y="733"/>
                  </a:cubicBezTo>
                  <a:cubicBezTo>
                    <a:pt x="805" y="729"/>
                    <a:pt x="795" y="719"/>
                    <a:pt x="789" y="715"/>
                  </a:cubicBezTo>
                  <a:cubicBezTo>
                    <a:pt x="783" y="711"/>
                    <a:pt x="770" y="705"/>
                    <a:pt x="764" y="700"/>
                  </a:cubicBezTo>
                  <a:cubicBezTo>
                    <a:pt x="761" y="697"/>
                    <a:pt x="756" y="689"/>
                    <a:pt x="753" y="686"/>
                  </a:cubicBezTo>
                  <a:cubicBezTo>
                    <a:pt x="750" y="683"/>
                    <a:pt x="744" y="677"/>
                    <a:pt x="741" y="676"/>
                  </a:cubicBezTo>
                  <a:cubicBezTo>
                    <a:pt x="739" y="675"/>
                    <a:pt x="736" y="675"/>
                    <a:pt x="734" y="676"/>
                  </a:cubicBezTo>
                  <a:cubicBezTo>
                    <a:pt x="732" y="676"/>
                    <a:pt x="727" y="679"/>
                    <a:pt x="724" y="680"/>
                  </a:cubicBezTo>
                  <a:cubicBezTo>
                    <a:pt x="722" y="682"/>
                    <a:pt x="719" y="688"/>
                    <a:pt x="716" y="689"/>
                  </a:cubicBezTo>
                  <a:cubicBezTo>
                    <a:pt x="713" y="690"/>
                    <a:pt x="706" y="690"/>
                    <a:pt x="702" y="690"/>
                  </a:cubicBezTo>
                  <a:cubicBezTo>
                    <a:pt x="700" y="690"/>
                    <a:pt x="694" y="687"/>
                    <a:pt x="691" y="688"/>
                  </a:cubicBezTo>
                  <a:cubicBezTo>
                    <a:pt x="689" y="688"/>
                    <a:pt x="685" y="691"/>
                    <a:pt x="683" y="692"/>
                  </a:cubicBezTo>
                  <a:cubicBezTo>
                    <a:pt x="679" y="695"/>
                    <a:pt x="672" y="701"/>
                    <a:pt x="668" y="703"/>
                  </a:cubicBezTo>
                  <a:cubicBezTo>
                    <a:pt x="666" y="704"/>
                    <a:pt x="661" y="705"/>
                    <a:pt x="658" y="706"/>
                  </a:cubicBezTo>
                  <a:cubicBezTo>
                    <a:pt x="654" y="707"/>
                    <a:pt x="645" y="707"/>
                    <a:pt x="640" y="708"/>
                  </a:cubicBezTo>
                  <a:cubicBezTo>
                    <a:pt x="637" y="708"/>
                    <a:pt x="629" y="709"/>
                    <a:pt x="625" y="710"/>
                  </a:cubicBezTo>
                  <a:cubicBezTo>
                    <a:pt x="621" y="712"/>
                    <a:pt x="616" y="721"/>
                    <a:pt x="612" y="721"/>
                  </a:cubicBezTo>
                  <a:cubicBezTo>
                    <a:pt x="609" y="722"/>
                    <a:pt x="603" y="718"/>
                    <a:pt x="601" y="717"/>
                  </a:cubicBezTo>
                  <a:cubicBezTo>
                    <a:pt x="598" y="716"/>
                    <a:pt x="595" y="711"/>
                    <a:pt x="592" y="710"/>
                  </a:cubicBezTo>
                  <a:cubicBezTo>
                    <a:pt x="589" y="709"/>
                    <a:pt x="582" y="708"/>
                    <a:pt x="578" y="709"/>
                  </a:cubicBezTo>
                  <a:cubicBezTo>
                    <a:pt x="576" y="709"/>
                    <a:pt x="573" y="714"/>
                    <a:pt x="571" y="714"/>
                  </a:cubicBezTo>
                  <a:cubicBezTo>
                    <a:pt x="568" y="714"/>
                    <a:pt x="564" y="710"/>
                    <a:pt x="562" y="709"/>
                  </a:cubicBezTo>
                  <a:cubicBezTo>
                    <a:pt x="560" y="707"/>
                    <a:pt x="557" y="702"/>
                    <a:pt x="554" y="700"/>
                  </a:cubicBezTo>
                  <a:cubicBezTo>
                    <a:pt x="552" y="699"/>
                    <a:pt x="548" y="698"/>
                    <a:pt x="545" y="699"/>
                  </a:cubicBezTo>
                  <a:cubicBezTo>
                    <a:pt x="543" y="700"/>
                    <a:pt x="540" y="705"/>
                    <a:pt x="538" y="707"/>
                  </a:cubicBezTo>
                  <a:cubicBezTo>
                    <a:pt x="535" y="708"/>
                    <a:pt x="528" y="709"/>
                    <a:pt x="525" y="711"/>
                  </a:cubicBezTo>
                  <a:cubicBezTo>
                    <a:pt x="522" y="713"/>
                    <a:pt x="521" y="719"/>
                    <a:pt x="518" y="721"/>
                  </a:cubicBezTo>
                  <a:cubicBezTo>
                    <a:pt x="514" y="724"/>
                    <a:pt x="504" y="725"/>
                    <a:pt x="499" y="726"/>
                  </a:cubicBezTo>
                  <a:cubicBezTo>
                    <a:pt x="497" y="727"/>
                    <a:pt x="491" y="729"/>
                    <a:pt x="488" y="729"/>
                  </a:cubicBezTo>
                  <a:cubicBezTo>
                    <a:pt x="484" y="730"/>
                    <a:pt x="476" y="730"/>
                    <a:pt x="473" y="727"/>
                  </a:cubicBezTo>
                  <a:cubicBezTo>
                    <a:pt x="470" y="724"/>
                    <a:pt x="471" y="713"/>
                    <a:pt x="470" y="709"/>
                  </a:cubicBezTo>
                  <a:cubicBezTo>
                    <a:pt x="469" y="707"/>
                    <a:pt x="468" y="703"/>
                    <a:pt x="466" y="702"/>
                  </a:cubicBezTo>
                  <a:cubicBezTo>
                    <a:pt x="463" y="700"/>
                    <a:pt x="456" y="701"/>
                    <a:pt x="452" y="701"/>
                  </a:cubicBezTo>
                  <a:cubicBezTo>
                    <a:pt x="448" y="700"/>
                    <a:pt x="439" y="697"/>
                    <a:pt x="435" y="696"/>
                  </a:cubicBezTo>
                  <a:cubicBezTo>
                    <a:pt x="430" y="695"/>
                    <a:pt x="422" y="696"/>
                    <a:pt x="418" y="695"/>
                  </a:cubicBezTo>
                  <a:cubicBezTo>
                    <a:pt x="415" y="695"/>
                    <a:pt x="409" y="691"/>
                    <a:pt x="405" y="690"/>
                  </a:cubicBezTo>
                  <a:cubicBezTo>
                    <a:pt x="401" y="689"/>
                    <a:pt x="390" y="691"/>
                    <a:pt x="386" y="689"/>
                  </a:cubicBezTo>
                  <a:cubicBezTo>
                    <a:pt x="383" y="687"/>
                    <a:pt x="380" y="680"/>
                    <a:pt x="379" y="677"/>
                  </a:cubicBezTo>
                  <a:cubicBezTo>
                    <a:pt x="378" y="674"/>
                    <a:pt x="379" y="670"/>
                    <a:pt x="379" y="667"/>
                  </a:cubicBezTo>
                  <a:cubicBezTo>
                    <a:pt x="378" y="665"/>
                    <a:pt x="378" y="658"/>
                    <a:pt x="376" y="656"/>
                  </a:cubicBezTo>
                  <a:cubicBezTo>
                    <a:pt x="375" y="654"/>
                    <a:pt x="368" y="652"/>
                    <a:pt x="365" y="652"/>
                  </a:cubicBezTo>
                  <a:cubicBezTo>
                    <a:pt x="362" y="653"/>
                    <a:pt x="357" y="658"/>
                    <a:pt x="355" y="661"/>
                  </a:cubicBezTo>
                  <a:cubicBezTo>
                    <a:pt x="352" y="663"/>
                    <a:pt x="347" y="670"/>
                    <a:pt x="343" y="671"/>
                  </a:cubicBezTo>
                  <a:cubicBezTo>
                    <a:pt x="341" y="672"/>
                    <a:pt x="335" y="672"/>
                    <a:pt x="332" y="672"/>
                  </a:cubicBezTo>
                  <a:cubicBezTo>
                    <a:pt x="329" y="672"/>
                    <a:pt x="324" y="671"/>
                    <a:pt x="322" y="672"/>
                  </a:cubicBezTo>
                  <a:cubicBezTo>
                    <a:pt x="320" y="673"/>
                    <a:pt x="318" y="679"/>
                    <a:pt x="316" y="680"/>
                  </a:cubicBezTo>
                  <a:cubicBezTo>
                    <a:pt x="314" y="681"/>
                    <a:pt x="308" y="681"/>
                    <a:pt x="306" y="683"/>
                  </a:cubicBezTo>
                  <a:cubicBezTo>
                    <a:pt x="302" y="685"/>
                    <a:pt x="301" y="694"/>
                    <a:pt x="298" y="698"/>
                  </a:cubicBezTo>
                  <a:cubicBezTo>
                    <a:pt x="297" y="700"/>
                    <a:pt x="293" y="703"/>
                    <a:pt x="291" y="704"/>
                  </a:cubicBezTo>
                  <a:cubicBezTo>
                    <a:pt x="287" y="706"/>
                    <a:pt x="279" y="706"/>
                    <a:pt x="275" y="708"/>
                  </a:cubicBezTo>
                  <a:cubicBezTo>
                    <a:pt x="272" y="710"/>
                    <a:pt x="267" y="715"/>
                    <a:pt x="264" y="718"/>
                  </a:cubicBezTo>
                  <a:cubicBezTo>
                    <a:pt x="261" y="721"/>
                    <a:pt x="256" y="729"/>
                    <a:pt x="253" y="732"/>
                  </a:cubicBezTo>
                  <a:cubicBezTo>
                    <a:pt x="250" y="736"/>
                    <a:pt x="244" y="741"/>
                    <a:pt x="241" y="744"/>
                  </a:cubicBezTo>
                  <a:cubicBezTo>
                    <a:pt x="239" y="747"/>
                    <a:pt x="235" y="751"/>
                    <a:pt x="233" y="753"/>
                  </a:cubicBezTo>
                  <a:cubicBezTo>
                    <a:pt x="230" y="756"/>
                    <a:pt x="226" y="764"/>
                    <a:pt x="223" y="767"/>
                  </a:cubicBezTo>
                  <a:cubicBezTo>
                    <a:pt x="220" y="770"/>
                    <a:pt x="214" y="775"/>
                    <a:pt x="210" y="776"/>
                  </a:cubicBezTo>
                  <a:cubicBezTo>
                    <a:pt x="208" y="777"/>
                    <a:pt x="202" y="776"/>
                    <a:pt x="199" y="777"/>
                  </a:cubicBezTo>
                  <a:cubicBezTo>
                    <a:pt x="195" y="778"/>
                    <a:pt x="188" y="784"/>
                    <a:pt x="184" y="786"/>
                  </a:cubicBezTo>
                  <a:cubicBezTo>
                    <a:pt x="180" y="788"/>
                    <a:pt x="172" y="792"/>
                    <a:pt x="168" y="792"/>
                  </a:cubicBezTo>
                  <a:cubicBezTo>
                    <a:pt x="162" y="793"/>
                    <a:pt x="150" y="791"/>
                    <a:pt x="145" y="788"/>
                  </a:cubicBezTo>
                  <a:cubicBezTo>
                    <a:pt x="140" y="785"/>
                    <a:pt x="132" y="776"/>
                    <a:pt x="129" y="772"/>
                  </a:cubicBezTo>
                  <a:cubicBezTo>
                    <a:pt x="128" y="771"/>
                    <a:pt x="127" y="770"/>
                    <a:pt x="126" y="768"/>
                  </a:cubicBezTo>
                  <a:cubicBezTo>
                    <a:pt x="133" y="765"/>
                    <a:pt x="143" y="761"/>
                    <a:pt x="146" y="758"/>
                  </a:cubicBezTo>
                  <a:cubicBezTo>
                    <a:pt x="151" y="755"/>
                    <a:pt x="159" y="748"/>
                    <a:pt x="162" y="743"/>
                  </a:cubicBezTo>
                  <a:cubicBezTo>
                    <a:pt x="165" y="739"/>
                    <a:pt x="168" y="729"/>
                    <a:pt x="171" y="725"/>
                  </a:cubicBezTo>
                  <a:cubicBezTo>
                    <a:pt x="173" y="721"/>
                    <a:pt x="179" y="714"/>
                    <a:pt x="180" y="709"/>
                  </a:cubicBezTo>
                  <a:cubicBezTo>
                    <a:pt x="181" y="705"/>
                    <a:pt x="180" y="696"/>
                    <a:pt x="181" y="692"/>
                  </a:cubicBezTo>
                  <a:cubicBezTo>
                    <a:pt x="183" y="688"/>
                    <a:pt x="190" y="682"/>
                    <a:pt x="192" y="678"/>
                  </a:cubicBezTo>
                  <a:cubicBezTo>
                    <a:pt x="193" y="674"/>
                    <a:pt x="195" y="667"/>
                    <a:pt x="195" y="663"/>
                  </a:cubicBezTo>
                  <a:cubicBezTo>
                    <a:pt x="196" y="660"/>
                    <a:pt x="198" y="654"/>
                    <a:pt x="198" y="650"/>
                  </a:cubicBezTo>
                  <a:cubicBezTo>
                    <a:pt x="198" y="647"/>
                    <a:pt x="197" y="640"/>
                    <a:pt x="196" y="637"/>
                  </a:cubicBezTo>
                  <a:cubicBezTo>
                    <a:pt x="195" y="634"/>
                    <a:pt x="191" y="631"/>
                    <a:pt x="191" y="628"/>
                  </a:cubicBezTo>
                  <a:cubicBezTo>
                    <a:pt x="190" y="625"/>
                    <a:pt x="193" y="618"/>
                    <a:pt x="195" y="615"/>
                  </a:cubicBezTo>
                  <a:cubicBezTo>
                    <a:pt x="198" y="611"/>
                    <a:pt x="205" y="608"/>
                    <a:pt x="208" y="605"/>
                  </a:cubicBezTo>
                  <a:cubicBezTo>
                    <a:pt x="211" y="603"/>
                    <a:pt x="215" y="597"/>
                    <a:pt x="218" y="597"/>
                  </a:cubicBezTo>
                  <a:cubicBezTo>
                    <a:pt x="221" y="597"/>
                    <a:pt x="225" y="602"/>
                    <a:pt x="226" y="604"/>
                  </a:cubicBezTo>
                  <a:cubicBezTo>
                    <a:pt x="228" y="606"/>
                    <a:pt x="227" y="613"/>
                    <a:pt x="229" y="615"/>
                  </a:cubicBezTo>
                  <a:cubicBezTo>
                    <a:pt x="231" y="616"/>
                    <a:pt x="237" y="615"/>
                    <a:pt x="239" y="614"/>
                  </a:cubicBezTo>
                  <a:cubicBezTo>
                    <a:pt x="242" y="613"/>
                    <a:pt x="246" y="610"/>
                    <a:pt x="248" y="607"/>
                  </a:cubicBezTo>
                  <a:cubicBezTo>
                    <a:pt x="249" y="605"/>
                    <a:pt x="251" y="599"/>
                    <a:pt x="250" y="597"/>
                  </a:cubicBezTo>
                  <a:cubicBezTo>
                    <a:pt x="250" y="594"/>
                    <a:pt x="244" y="593"/>
                    <a:pt x="242" y="590"/>
                  </a:cubicBezTo>
                  <a:cubicBezTo>
                    <a:pt x="240" y="588"/>
                    <a:pt x="239" y="581"/>
                    <a:pt x="237" y="578"/>
                  </a:cubicBezTo>
                  <a:cubicBezTo>
                    <a:pt x="235" y="576"/>
                    <a:pt x="229" y="572"/>
                    <a:pt x="226" y="571"/>
                  </a:cubicBezTo>
                  <a:cubicBezTo>
                    <a:pt x="224" y="570"/>
                    <a:pt x="220" y="571"/>
                    <a:pt x="218" y="571"/>
                  </a:cubicBezTo>
                  <a:cubicBezTo>
                    <a:pt x="216" y="572"/>
                    <a:pt x="212" y="575"/>
                    <a:pt x="210" y="574"/>
                  </a:cubicBezTo>
                  <a:cubicBezTo>
                    <a:pt x="208" y="573"/>
                    <a:pt x="208" y="566"/>
                    <a:pt x="205" y="565"/>
                  </a:cubicBezTo>
                  <a:cubicBezTo>
                    <a:pt x="203" y="563"/>
                    <a:pt x="195" y="567"/>
                    <a:pt x="193" y="565"/>
                  </a:cubicBezTo>
                  <a:cubicBezTo>
                    <a:pt x="191" y="564"/>
                    <a:pt x="192" y="559"/>
                    <a:pt x="193" y="557"/>
                  </a:cubicBezTo>
                  <a:cubicBezTo>
                    <a:pt x="193" y="554"/>
                    <a:pt x="196" y="549"/>
                    <a:pt x="194" y="547"/>
                  </a:cubicBezTo>
                  <a:cubicBezTo>
                    <a:pt x="194" y="546"/>
                    <a:pt x="191" y="546"/>
                    <a:pt x="190" y="545"/>
                  </a:cubicBezTo>
                  <a:cubicBezTo>
                    <a:pt x="188" y="545"/>
                    <a:pt x="184" y="546"/>
                    <a:pt x="183" y="545"/>
                  </a:cubicBezTo>
                  <a:cubicBezTo>
                    <a:pt x="181" y="543"/>
                    <a:pt x="180" y="538"/>
                    <a:pt x="179" y="535"/>
                  </a:cubicBezTo>
                  <a:cubicBezTo>
                    <a:pt x="178" y="534"/>
                    <a:pt x="176" y="531"/>
                    <a:pt x="175" y="530"/>
                  </a:cubicBezTo>
                  <a:cubicBezTo>
                    <a:pt x="173" y="528"/>
                    <a:pt x="167" y="528"/>
                    <a:pt x="165" y="526"/>
                  </a:cubicBezTo>
                  <a:cubicBezTo>
                    <a:pt x="164" y="524"/>
                    <a:pt x="162" y="521"/>
                    <a:pt x="163" y="519"/>
                  </a:cubicBezTo>
                  <a:cubicBezTo>
                    <a:pt x="163" y="516"/>
                    <a:pt x="168" y="514"/>
                    <a:pt x="169" y="512"/>
                  </a:cubicBezTo>
                  <a:cubicBezTo>
                    <a:pt x="170" y="510"/>
                    <a:pt x="170" y="506"/>
                    <a:pt x="170" y="505"/>
                  </a:cubicBezTo>
                  <a:cubicBezTo>
                    <a:pt x="169" y="503"/>
                    <a:pt x="164" y="501"/>
                    <a:pt x="163" y="500"/>
                  </a:cubicBezTo>
                  <a:cubicBezTo>
                    <a:pt x="161" y="499"/>
                    <a:pt x="158" y="498"/>
                    <a:pt x="156" y="497"/>
                  </a:cubicBezTo>
                  <a:cubicBezTo>
                    <a:pt x="155" y="496"/>
                    <a:pt x="153" y="493"/>
                    <a:pt x="152" y="491"/>
                  </a:cubicBezTo>
                  <a:cubicBezTo>
                    <a:pt x="151" y="487"/>
                    <a:pt x="154" y="478"/>
                    <a:pt x="152" y="474"/>
                  </a:cubicBezTo>
                  <a:cubicBezTo>
                    <a:pt x="151" y="472"/>
                    <a:pt x="145" y="469"/>
                    <a:pt x="143" y="468"/>
                  </a:cubicBezTo>
                  <a:cubicBezTo>
                    <a:pt x="140" y="468"/>
                    <a:pt x="133" y="467"/>
                    <a:pt x="131" y="468"/>
                  </a:cubicBezTo>
                  <a:cubicBezTo>
                    <a:pt x="129" y="470"/>
                    <a:pt x="128" y="475"/>
                    <a:pt x="126" y="477"/>
                  </a:cubicBezTo>
                  <a:cubicBezTo>
                    <a:pt x="125" y="478"/>
                    <a:pt x="121" y="480"/>
                    <a:pt x="120" y="481"/>
                  </a:cubicBezTo>
                  <a:cubicBezTo>
                    <a:pt x="118" y="482"/>
                    <a:pt x="114" y="484"/>
                    <a:pt x="113" y="484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D36739F1-9B9A-4ED0-99C4-77DE589F3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825" y="2309813"/>
              <a:ext cx="1766888" cy="1487488"/>
            </a:xfrm>
            <a:custGeom>
              <a:avLst/>
              <a:gdLst/>
              <a:ahLst/>
              <a:cxnLst>
                <a:cxn ang="0">
                  <a:pos x="906" y="656"/>
                </a:cxn>
                <a:cxn ang="0">
                  <a:pos x="986" y="662"/>
                </a:cxn>
                <a:cxn ang="0">
                  <a:pos x="1029" y="675"/>
                </a:cxn>
                <a:cxn ang="0">
                  <a:pos x="1052" y="713"/>
                </a:cxn>
                <a:cxn ang="0">
                  <a:pos x="1083" y="752"/>
                </a:cxn>
                <a:cxn ang="0">
                  <a:pos x="1112" y="792"/>
                </a:cxn>
                <a:cxn ang="0">
                  <a:pos x="1069" y="815"/>
                </a:cxn>
                <a:cxn ang="0">
                  <a:pos x="1035" y="921"/>
                </a:cxn>
                <a:cxn ang="0">
                  <a:pos x="961" y="906"/>
                </a:cxn>
                <a:cxn ang="0">
                  <a:pos x="908" y="856"/>
                </a:cxn>
                <a:cxn ang="0">
                  <a:pos x="777" y="833"/>
                </a:cxn>
                <a:cxn ang="0">
                  <a:pos x="688" y="855"/>
                </a:cxn>
                <a:cxn ang="0">
                  <a:pos x="584" y="879"/>
                </a:cxn>
                <a:cxn ang="0">
                  <a:pos x="510" y="839"/>
                </a:cxn>
                <a:cxn ang="0">
                  <a:pos x="414" y="818"/>
                </a:cxn>
                <a:cxn ang="0">
                  <a:pos x="338" y="815"/>
                </a:cxn>
                <a:cxn ang="0">
                  <a:pos x="255" y="769"/>
                </a:cxn>
                <a:cxn ang="0">
                  <a:pos x="161" y="778"/>
                </a:cxn>
                <a:cxn ang="0">
                  <a:pos x="80" y="833"/>
                </a:cxn>
                <a:cxn ang="0">
                  <a:pos x="20" y="781"/>
                </a:cxn>
                <a:cxn ang="0">
                  <a:pos x="15" y="696"/>
                </a:cxn>
                <a:cxn ang="0">
                  <a:pos x="17" y="633"/>
                </a:cxn>
                <a:cxn ang="0">
                  <a:pos x="88" y="627"/>
                </a:cxn>
                <a:cxn ang="0">
                  <a:pos x="162" y="618"/>
                </a:cxn>
                <a:cxn ang="0">
                  <a:pos x="242" y="613"/>
                </a:cxn>
                <a:cxn ang="0">
                  <a:pos x="250" y="564"/>
                </a:cxn>
                <a:cxn ang="0">
                  <a:pos x="325" y="527"/>
                </a:cxn>
                <a:cxn ang="0">
                  <a:pos x="362" y="489"/>
                </a:cxn>
                <a:cxn ang="0">
                  <a:pos x="340" y="441"/>
                </a:cxn>
                <a:cxn ang="0">
                  <a:pos x="317" y="388"/>
                </a:cxn>
                <a:cxn ang="0">
                  <a:pos x="297" y="340"/>
                </a:cxn>
                <a:cxn ang="0">
                  <a:pos x="361" y="310"/>
                </a:cxn>
                <a:cxn ang="0">
                  <a:pos x="408" y="325"/>
                </a:cxn>
                <a:cxn ang="0">
                  <a:pos x="433" y="369"/>
                </a:cxn>
                <a:cxn ang="0">
                  <a:pos x="428" y="421"/>
                </a:cxn>
                <a:cxn ang="0">
                  <a:pos x="501" y="483"/>
                </a:cxn>
                <a:cxn ang="0">
                  <a:pos x="560" y="483"/>
                </a:cxn>
                <a:cxn ang="0">
                  <a:pos x="568" y="411"/>
                </a:cxn>
                <a:cxn ang="0">
                  <a:pos x="594" y="360"/>
                </a:cxn>
                <a:cxn ang="0">
                  <a:pos x="560" y="288"/>
                </a:cxn>
                <a:cxn ang="0">
                  <a:pos x="491" y="282"/>
                </a:cxn>
                <a:cxn ang="0">
                  <a:pos x="500" y="230"/>
                </a:cxn>
                <a:cxn ang="0">
                  <a:pos x="536" y="145"/>
                </a:cxn>
                <a:cxn ang="0">
                  <a:pos x="488" y="73"/>
                </a:cxn>
                <a:cxn ang="0">
                  <a:pos x="494" y="45"/>
                </a:cxn>
                <a:cxn ang="0">
                  <a:pos x="533" y="9"/>
                </a:cxn>
                <a:cxn ang="0">
                  <a:pos x="581" y="8"/>
                </a:cxn>
                <a:cxn ang="0">
                  <a:pos x="632" y="46"/>
                </a:cxn>
                <a:cxn ang="0">
                  <a:pos x="690" y="47"/>
                </a:cxn>
                <a:cxn ang="0">
                  <a:pos x="730" y="53"/>
                </a:cxn>
                <a:cxn ang="0">
                  <a:pos x="753" y="87"/>
                </a:cxn>
                <a:cxn ang="0">
                  <a:pos x="714" y="96"/>
                </a:cxn>
                <a:cxn ang="0">
                  <a:pos x="734" y="201"/>
                </a:cxn>
                <a:cxn ang="0">
                  <a:pos x="797" y="212"/>
                </a:cxn>
                <a:cxn ang="0">
                  <a:pos x="845" y="220"/>
                </a:cxn>
                <a:cxn ang="0">
                  <a:pos x="802" y="244"/>
                </a:cxn>
                <a:cxn ang="0">
                  <a:pos x="855" y="294"/>
                </a:cxn>
                <a:cxn ang="0">
                  <a:pos x="841" y="359"/>
                </a:cxn>
                <a:cxn ang="0">
                  <a:pos x="827" y="446"/>
                </a:cxn>
                <a:cxn ang="0">
                  <a:pos x="887" y="520"/>
                </a:cxn>
              </a:cxnLst>
              <a:rect l="0" t="0" r="r" b="b"/>
              <a:pathLst>
                <a:path w="1124" h="946">
                  <a:moveTo>
                    <a:pt x="877" y="583"/>
                  </a:moveTo>
                  <a:cubicBezTo>
                    <a:pt x="880" y="588"/>
                    <a:pt x="888" y="596"/>
                    <a:pt x="890" y="600"/>
                  </a:cubicBezTo>
                  <a:cubicBezTo>
                    <a:pt x="892" y="603"/>
                    <a:pt x="895" y="608"/>
                    <a:pt x="895" y="611"/>
                  </a:cubicBezTo>
                  <a:cubicBezTo>
                    <a:pt x="896" y="614"/>
                    <a:pt x="896" y="622"/>
                    <a:pt x="895" y="625"/>
                  </a:cubicBezTo>
                  <a:cubicBezTo>
                    <a:pt x="895" y="628"/>
                    <a:pt x="893" y="633"/>
                    <a:pt x="893" y="635"/>
                  </a:cubicBezTo>
                  <a:cubicBezTo>
                    <a:pt x="893" y="638"/>
                    <a:pt x="894" y="644"/>
                    <a:pt x="896" y="647"/>
                  </a:cubicBezTo>
                  <a:cubicBezTo>
                    <a:pt x="897" y="650"/>
                    <a:pt x="903" y="654"/>
                    <a:pt x="906" y="656"/>
                  </a:cubicBezTo>
                  <a:cubicBezTo>
                    <a:pt x="911" y="659"/>
                    <a:pt x="920" y="664"/>
                    <a:pt x="925" y="666"/>
                  </a:cubicBezTo>
                  <a:cubicBezTo>
                    <a:pt x="929" y="668"/>
                    <a:pt x="938" y="672"/>
                    <a:pt x="943" y="672"/>
                  </a:cubicBezTo>
                  <a:cubicBezTo>
                    <a:pt x="945" y="672"/>
                    <a:pt x="949" y="670"/>
                    <a:pt x="951" y="669"/>
                  </a:cubicBezTo>
                  <a:cubicBezTo>
                    <a:pt x="953" y="668"/>
                    <a:pt x="955" y="664"/>
                    <a:pt x="957" y="663"/>
                  </a:cubicBezTo>
                  <a:cubicBezTo>
                    <a:pt x="959" y="662"/>
                    <a:pt x="962" y="660"/>
                    <a:pt x="964" y="660"/>
                  </a:cubicBezTo>
                  <a:cubicBezTo>
                    <a:pt x="967" y="659"/>
                    <a:pt x="974" y="661"/>
                    <a:pt x="977" y="662"/>
                  </a:cubicBezTo>
                  <a:cubicBezTo>
                    <a:pt x="979" y="662"/>
                    <a:pt x="983" y="663"/>
                    <a:pt x="986" y="662"/>
                  </a:cubicBezTo>
                  <a:cubicBezTo>
                    <a:pt x="987" y="662"/>
                    <a:pt x="991" y="660"/>
                    <a:pt x="993" y="659"/>
                  </a:cubicBezTo>
                  <a:cubicBezTo>
                    <a:pt x="994" y="658"/>
                    <a:pt x="998" y="656"/>
                    <a:pt x="999" y="655"/>
                  </a:cubicBezTo>
                  <a:cubicBezTo>
                    <a:pt x="1001" y="653"/>
                    <a:pt x="1002" y="648"/>
                    <a:pt x="1004" y="646"/>
                  </a:cubicBezTo>
                  <a:cubicBezTo>
                    <a:pt x="1006" y="645"/>
                    <a:pt x="1013" y="646"/>
                    <a:pt x="1016" y="646"/>
                  </a:cubicBezTo>
                  <a:cubicBezTo>
                    <a:pt x="1018" y="647"/>
                    <a:pt x="1024" y="650"/>
                    <a:pt x="1025" y="652"/>
                  </a:cubicBezTo>
                  <a:cubicBezTo>
                    <a:pt x="1027" y="656"/>
                    <a:pt x="1024" y="665"/>
                    <a:pt x="1025" y="669"/>
                  </a:cubicBezTo>
                  <a:cubicBezTo>
                    <a:pt x="1026" y="671"/>
                    <a:pt x="1028" y="674"/>
                    <a:pt x="1029" y="675"/>
                  </a:cubicBezTo>
                  <a:cubicBezTo>
                    <a:pt x="1031" y="676"/>
                    <a:pt x="1034" y="677"/>
                    <a:pt x="1036" y="678"/>
                  </a:cubicBezTo>
                  <a:cubicBezTo>
                    <a:pt x="1037" y="679"/>
                    <a:pt x="1042" y="681"/>
                    <a:pt x="1043" y="683"/>
                  </a:cubicBezTo>
                  <a:cubicBezTo>
                    <a:pt x="1043" y="684"/>
                    <a:pt x="1043" y="688"/>
                    <a:pt x="1042" y="690"/>
                  </a:cubicBezTo>
                  <a:cubicBezTo>
                    <a:pt x="1041" y="692"/>
                    <a:pt x="1036" y="694"/>
                    <a:pt x="1036" y="697"/>
                  </a:cubicBezTo>
                  <a:cubicBezTo>
                    <a:pt x="1035" y="699"/>
                    <a:pt x="1037" y="702"/>
                    <a:pt x="1038" y="704"/>
                  </a:cubicBezTo>
                  <a:cubicBezTo>
                    <a:pt x="1040" y="706"/>
                    <a:pt x="1046" y="706"/>
                    <a:pt x="1048" y="708"/>
                  </a:cubicBezTo>
                  <a:cubicBezTo>
                    <a:pt x="1049" y="709"/>
                    <a:pt x="1051" y="712"/>
                    <a:pt x="1052" y="713"/>
                  </a:cubicBezTo>
                  <a:cubicBezTo>
                    <a:pt x="1053" y="716"/>
                    <a:pt x="1054" y="721"/>
                    <a:pt x="1056" y="723"/>
                  </a:cubicBezTo>
                  <a:cubicBezTo>
                    <a:pt x="1057" y="724"/>
                    <a:pt x="1061" y="723"/>
                    <a:pt x="1063" y="723"/>
                  </a:cubicBezTo>
                  <a:cubicBezTo>
                    <a:pt x="1064" y="724"/>
                    <a:pt x="1067" y="724"/>
                    <a:pt x="1067" y="725"/>
                  </a:cubicBezTo>
                  <a:cubicBezTo>
                    <a:pt x="1069" y="727"/>
                    <a:pt x="1066" y="732"/>
                    <a:pt x="1066" y="735"/>
                  </a:cubicBezTo>
                  <a:cubicBezTo>
                    <a:pt x="1065" y="737"/>
                    <a:pt x="1064" y="742"/>
                    <a:pt x="1066" y="743"/>
                  </a:cubicBezTo>
                  <a:cubicBezTo>
                    <a:pt x="1068" y="745"/>
                    <a:pt x="1076" y="741"/>
                    <a:pt x="1078" y="743"/>
                  </a:cubicBezTo>
                  <a:cubicBezTo>
                    <a:pt x="1081" y="744"/>
                    <a:pt x="1081" y="751"/>
                    <a:pt x="1083" y="752"/>
                  </a:cubicBezTo>
                  <a:cubicBezTo>
                    <a:pt x="1085" y="753"/>
                    <a:pt x="1089" y="750"/>
                    <a:pt x="1091" y="749"/>
                  </a:cubicBezTo>
                  <a:cubicBezTo>
                    <a:pt x="1093" y="749"/>
                    <a:pt x="1097" y="748"/>
                    <a:pt x="1099" y="749"/>
                  </a:cubicBezTo>
                  <a:cubicBezTo>
                    <a:pt x="1102" y="750"/>
                    <a:pt x="1108" y="754"/>
                    <a:pt x="1110" y="756"/>
                  </a:cubicBezTo>
                  <a:cubicBezTo>
                    <a:pt x="1112" y="759"/>
                    <a:pt x="1113" y="766"/>
                    <a:pt x="1115" y="768"/>
                  </a:cubicBezTo>
                  <a:cubicBezTo>
                    <a:pt x="1117" y="771"/>
                    <a:pt x="1123" y="772"/>
                    <a:pt x="1123" y="775"/>
                  </a:cubicBezTo>
                  <a:cubicBezTo>
                    <a:pt x="1124" y="777"/>
                    <a:pt x="1122" y="783"/>
                    <a:pt x="1121" y="785"/>
                  </a:cubicBezTo>
                  <a:cubicBezTo>
                    <a:pt x="1119" y="788"/>
                    <a:pt x="1115" y="791"/>
                    <a:pt x="1112" y="792"/>
                  </a:cubicBezTo>
                  <a:cubicBezTo>
                    <a:pt x="1110" y="793"/>
                    <a:pt x="1104" y="794"/>
                    <a:pt x="1102" y="793"/>
                  </a:cubicBezTo>
                  <a:cubicBezTo>
                    <a:pt x="1100" y="791"/>
                    <a:pt x="1101" y="784"/>
                    <a:pt x="1099" y="782"/>
                  </a:cubicBezTo>
                  <a:cubicBezTo>
                    <a:pt x="1098" y="780"/>
                    <a:pt x="1094" y="775"/>
                    <a:pt x="1091" y="775"/>
                  </a:cubicBezTo>
                  <a:cubicBezTo>
                    <a:pt x="1088" y="775"/>
                    <a:pt x="1084" y="781"/>
                    <a:pt x="1081" y="783"/>
                  </a:cubicBezTo>
                  <a:cubicBezTo>
                    <a:pt x="1078" y="786"/>
                    <a:pt x="1071" y="789"/>
                    <a:pt x="1068" y="793"/>
                  </a:cubicBezTo>
                  <a:cubicBezTo>
                    <a:pt x="1066" y="796"/>
                    <a:pt x="1063" y="803"/>
                    <a:pt x="1064" y="806"/>
                  </a:cubicBezTo>
                  <a:cubicBezTo>
                    <a:pt x="1064" y="809"/>
                    <a:pt x="1068" y="812"/>
                    <a:pt x="1069" y="815"/>
                  </a:cubicBezTo>
                  <a:cubicBezTo>
                    <a:pt x="1070" y="818"/>
                    <a:pt x="1071" y="825"/>
                    <a:pt x="1071" y="828"/>
                  </a:cubicBezTo>
                  <a:cubicBezTo>
                    <a:pt x="1071" y="832"/>
                    <a:pt x="1069" y="838"/>
                    <a:pt x="1068" y="841"/>
                  </a:cubicBezTo>
                  <a:cubicBezTo>
                    <a:pt x="1068" y="845"/>
                    <a:pt x="1066" y="852"/>
                    <a:pt x="1065" y="856"/>
                  </a:cubicBezTo>
                  <a:cubicBezTo>
                    <a:pt x="1063" y="860"/>
                    <a:pt x="1056" y="866"/>
                    <a:pt x="1054" y="870"/>
                  </a:cubicBezTo>
                  <a:cubicBezTo>
                    <a:pt x="1053" y="874"/>
                    <a:pt x="1054" y="883"/>
                    <a:pt x="1053" y="887"/>
                  </a:cubicBezTo>
                  <a:cubicBezTo>
                    <a:pt x="1052" y="892"/>
                    <a:pt x="1046" y="899"/>
                    <a:pt x="1044" y="903"/>
                  </a:cubicBezTo>
                  <a:cubicBezTo>
                    <a:pt x="1041" y="907"/>
                    <a:pt x="1038" y="917"/>
                    <a:pt x="1035" y="921"/>
                  </a:cubicBezTo>
                  <a:cubicBezTo>
                    <a:pt x="1032" y="926"/>
                    <a:pt x="1024" y="933"/>
                    <a:pt x="1019" y="936"/>
                  </a:cubicBezTo>
                  <a:cubicBezTo>
                    <a:pt x="1016" y="939"/>
                    <a:pt x="1006" y="943"/>
                    <a:pt x="999" y="946"/>
                  </a:cubicBezTo>
                  <a:cubicBezTo>
                    <a:pt x="997" y="943"/>
                    <a:pt x="995" y="939"/>
                    <a:pt x="994" y="936"/>
                  </a:cubicBezTo>
                  <a:cubicBezTo>
                    <a:pt x="993" y="933"/>
                    <a:pt x="994" y="925"/>
                    <a:pt x="993" y="922"/>
                  </a:cubicBezTo>
                  <a:cubicBezTo>
                    <a:pt x="991" y="918"/>
                    <a:pt x="987" y="912"/>
                    <a:pt x="984" y="909"/>
                  </a:cubicBezTo>
                  <a:cubicBezTo>
                    <a:pt x="983" y="907"/>
                    <a:pt x="980" y="904"/>
                    <a:pt x="978" y="903"/>
                  </a:cubicBezTo>
                  <a:cubicBezTo>
                    <a:pt x="974" y="902"/>
                    <a:pt x="964" y="909"/>
                    <a:pt x="961" y="906"/>
                  </a:cubicBezTo>
                  <a:cubicBezTo>
                    <a:pt x="958" y="904"/>
                    <a:pt x="961" y="896"/>
                    <a:pt x="959" y="893"/>
                  </a:cubicBezTo>
                  <a:cubicBezTo>
                    <a:pt x="957" y="890"/>
                    <a:pt x="947" y="889"/>
                    <a:pt x="945" y="885"/>
                  </a:cubicBezTo>
                  <a:cubicBezTo>
                    <a:pt x="945" y="883"/>
                    <a:pt x="947" y="878"/>
                    <a:pt x="948" y="876"/>
                  </a:cubicBezTo>
                  <a:cubicBezTo>
                    <a:pt x="948" y="874"/>
                    <a:pt x="948" y="870"/>
                    <a:pt x="947" y="869"/>
                  </a:cubicBezTo>
                  <a:cubicBezTo>
                    <a:pt x="945" y="867"/>
                    <a:pt x="939" y="869"/>
                    <a:pt x="937" y="868"/>
                  </a:cubicBezTo>
                  <a:cubicBezTo>
                    <a:pt x="933" y="867"/>
                    <a:pt x="926" y="861"/>
                    <a:pt x="922" y="859"/>
                  </a:cubicBezTo>
                  <a:cubicBezTo>
                    <a:pt x="919" y="858"/>
                    <a:pt x="912" y="856"/>
                    <a:pt x="908" y="856"/>
                  </a:cubicBezTo>
                  <a:cubicBezTo>
                    <a:pt x="900" y="854"/>
                    <a:pt x="883" y="853"/>
                    <a:pt x="875" y="851"/>
                  </a:cubicBezTo>
                  <a:cubicBezTo>
                    <a:pt x="872" y="850"/>
                    <a:pt x="865" y="847"/>
                    <a:pt x="862" y="845"/>
                  </a:cubicBezTo>
                  <a:cubicBezTo>
                    <a:pt x="860" y="844"/>
                    <a:pt x="855" y="841"/>
                    <a:pt x="853" y="840"/>
                  </a:cubicBezTo>
                  <a:cubicBezTo>
                    <a:pt x="849" y="839"/>
                    <a:pt x="841" y="838"/>
                    <a:pt x="837" y="838"/>
                  </a:cubicBezTo>
                  <a:cubicBezTo>
                    <a:pt x="832" y="838"/>
                    <a:pt x="823" y="839"/>
                    <a:pt x="818" y="838"/>
                  </a:cubicBezTo>
                  <a:cubicBezTo>
                    <a:pt x="813" y="837"/>
                    <a:pt x="803" y="831"/>
                    <a:pt x="797" y="830"/>
                  </a:cubicBezTo>
                  <a:cubicBezTo>
                    <a:pt x="792" y="830"/>
                    <a:pt x="782" y="835"/>
                    <a:pt x="777" y="833"/>
                  </a:cubicBezTo>
                  <a:cubicBezTo>
                    <a:pt x="773" y="832"/>
                    <a:pt x="770" y="824"/>
                    <a:pt x="767" y="822"/>
                  </a:cubicBezTo>
                  <a:cubicBezTo>
                    <a:pt x="762" y="819"/>
                    <a:pt x="751" y="818"/>
                    <a:pt x="746" y="819"/>
                  </a:cubicBezTo>
                  <a:cubicBezTo>
                    <a:pt x="742" y="820"/>
                    <a:pt x="735" y="828"/>
                    <a:pt x="731" y="828"/>
                  </a:cubicBezTo>
                  <a:cubicBezTo>
                    <a:pt x="725" y="828"/>
                    <a:pt x="716" y="820"/>
                    <a:pt x="710" y="820"/>
                  </a:cubicBezTo>
                  <a:cubicBezTo>
                    <a:pt x="707" y="819"/>
                    <a:pt x="699" y="819"/>
                    <a:pt x="697" y="821"/>
                  </a:cubicBezTo>
                  <a:cubicBezTo>
                    <a:pt x="694" y="825"/>
                    <a:pt x="695" y="835"/>
                    <a:pt x="694" y="840"/>
                  </a:cubicBezTo>
                  <a:cubicBezTo>
                    <a:pt x="693" y="844"/>
                    <a:pt x="691" y="852"/>
                    <a:pt x="688" y="855"/>
                  </a:cubicBezTo>
                  <a:cubicBezTo>
                    <a:pt x="686" y="858"/>
                    <a:pt x="679" y="860"/>
                    <a:pt x="676" y="861"/>
                  </a:cubicBezTo>
                  <a:cubicBezTo>
                    <a:pt x="671" y="863"/>
                    <a:pt x="661" y="863"/>
                    <a:pt x="656" y="864"/>
                  </a:cubicBezTo>
                  <a:cubicBezTo>
                    <a:pt x="653" y="864"/>
                    <a:pt x="646" y="866"/>
                    <a:pt x="642" y="868"/>
                  </a:cubicBezTo>
                  <a:cubicBezTo>
                    <a:pt x="639" y="869"/>
                    <a:pt x="633" y="875"/>
                    <a:pt x="630" y="876"/>
                  </a:cubicBezTo>
                  <a:cubicBezTo>
                    <a:pt x="626" y="877"/>
                    <a:pt x="618" y="876"/>
                    <a:pt x="614" y="876"/>
                  </a:cubicBezTo>
                  <a:cubicBezTo>
                    <a:pt x="611" y="875"/>
                    <a:pt x="603" y="873"/>
                    <a:pt x="600" y="873"/>
                  </a:cubicBezTo>
                  <a:cubicBezTo>
                    <a:pt x="596" y="874"/>
                    <a:pt x="588" y="879"/>
                    <a:pt x="584" y="879"/>
                  </a:cubicBezTo>
                  <a:cubicBezTo>
                    <a:pt x="580" y="879"/>
                    <a:pt x="571" y="878"/>
                    <a:pt x="567" y="877"/>
                  </a:cubicBezTo>
                  <a:cubicBezTo>
                    <a:pt x="565" y="876"/>
                    <a:pt x="561" y="871"/>
                    <a:pt x="558" y="870"/>
                  </a:cubicBezTo>
                  <a:cubicBezTo>
                    <a:pt x="554" y="868"/>
                    <a:pt x="545" y="868"/>
                    <a:pt x="541" y="868"/>
                  </a:cubicBezTo>
                  <a:cubicBezTo>
                    <a:pt x="538" y="868"/>
                    <a:pt x="533" y="871"/>
                    <a:pt x="531" y="870"/>
                  </a:cubicBezTo>
                  <a:cubicBezTo>
                    <a:pt x="528" y="870"/>
                    <a:pt x="522" y="867"/>
                    <a:pt x="521" y="864"/>
                  </a:cubicBezTo>
                  <a:cubicBezTo>
                    <a:pt x="519" y="861"/>
                    <a:pt x="522" y="853"/>
                    <a:pt x="521" y="850"/>
                  </a:cubicBezTo>
                  <a:cubicBezTo>
                    <a:pt x="520" y="846"/>
                    <a:pt x="513" y="841"/>
                    <a:pt x="510" y="839"/>
                  </a:cubicBezTo>
                  <a:cubicBezTo>
                    <a:pt x="506" y="838"/>
                    <a:pt x="497" y="839"/>
                    <a:pt x="493" y="837"/>
                  </a:cubicBezTo>
                  <a:cubicBezTo>
                    <a:pt x="491" y="836"/>
                    <a:pt x="487" y="833"/>
                    <a:pt x="485" y="832"/>
                  </a:cubicBezTo>
                  <a:cubicBezTo>
                    <a:pt x="481" y="830"/>
                    <a:pt x="471" y="830"/>
                    <a:pt x="466" y="829"/>
                  </a:cubicBezTo>
                  <a:cubicBezTo>
                    <a:pt x="463" y="829"/>
                    <a:pt x="457" y="830"/>
                    <a:pt x="454" y="829"/>
                  </a:cubicBezTo>
                  <a:cubicBezTo>
                    <a:pt x="451" y="828"/>
                    <a:pt x="448" y="822"/>
                    <a:pt x="445" y="821"/>
                  </a:cubicBezTo>
                  <a:cubicBezTo>
                    <a:pt x="442" y="819"/>
                    <a:pt x="435" y="818"/>
                    <a:pt x="432" y="818"/>
                  </a:cubicBezTo>
                  <a:cubicBezTo>
                    <a:pt x="428" y="817"/>
                    <a:pt x="418" y="820"/>
                    <a:pt x="414" y="818"/>
                  </a:cubicBezTo>
                  <a:cubicBezTo>
                    <a:pt x="412" y="818"/>
                    <a:pt x="408" y="813"/>
                    <a:pt x="406" y="812"/>
                  </a:cubicBezTo>
                  <a:cubicBezTo>
                    <a:pt x="403" y="810"/>
                    <a:pt x="396" y="810"/>
                    <a:pt x="393" y="808"/>
                  </a:cubicBezTo>
                  <a:cubicBezTo>
                    <a:pt x="391" y="807"/>
                    <a:pt x="389" y="800"/>
                    <a:pt x="386" y="798"/>
                  </a:cubicBezTo>
                  <a:cubicBezTo>
                    <a:pt x="383" y="796"/>
                    <a:pt x="374" y="794"/>
                    <a:pt x="370" y="794"/>
                  </a:cubicBezTo>
                  <a:cubicBezTo>
                    <a:pt x="365" y="794"/>
                    <a:pt x="354" y="795"/>
                    <a:pt x="350" y="798"/>
                  </a:cubicBezTo>
                  <a:cubicBezTo>
                    <a:pt x="348" y="800"/>
                    <a:pt x="347" y="806"/>
                    <a:pt x="345" y="809"/>
                  </a:cubicBezTo>
                  <a:cubicBezTo>
                    <a:pt x="344" y="811"/>
                    <a:pt x="341" y="814"/>
                    <a:pt x="338" y="815"/>
                  </a:cubicBezTo>
                  <a:cubicBezTo>
                    <a:pt x="335" y="816"/>
                    <a:pt x="328" y="814"/>
                    <a:pt x="325" y="812"/>
                  </a:cubicBezTo>
                  <a:cubicBezTo>
                    <a:pt x="325" y="812"/>
                    <a:pt x="325" y="812"/>
                    <a:pt x="325" y="812"/>
                  </a:cubicBezTo>
                  <a:cubicBezTo>
                    <a:pt x="320" y="809"/>
                    <a:pt x="314" y="800"/>
                    <a:pt x="309" y="797"/>
                  </a:cubicBezTo>
                  <a:cubicBezTo>
                    <a:pt x="306" y="795"/>
                    <a:pt x="298" y="789"/>
                    <a:pt x="294" y="787"/>
                  </a:cubicBezTo>
                  <a:cubicBezTo>
                    <a:pt x="291" y="785"/>
                    <a:pt x="285" y="780"/>
                    <a:pt x="282" y="779"/>
                  </a:cubicBezTo>
                  <a:cubicBezTo>
                    <a:pt x="277" y="778"/>
                    <a:pt x="268" y="781"/>
                    <a:pt x="263" y="779"/>
                  </a:cubicBezTo>
                  <a:cubicBezTo>
                    <a:pt x="261" y="778"/>
                    <a:pt x="258" y="771"/>
                    <a:pt x="255" y="769"/>
                  </a:cubicBezTo>
                  <a:cubicBezTo>
                    <a:pt x="252" y="768"/>
                    <a:pt x="247" y="766"/>
                    <a:pt x="244" y="765"/>
                  </a:cubicBezTo>
                  <a:cubicBezTo>
                    <a:pt x="240" y="765"/>
                    <a:pt x="233" y="768"/>
                    <a:pt x="229" y="769"/>
                  </a:cubicBezTo>
                  <a:cubicBezTo>
                    <a:pt x="225" y="771"/>
                    <a:pt x="217" y="775"/>
                    <a:pt x="213" y="775"/>
                  </a:cubicBezTo>
                  <a:cubicBezTo>
                    <a:pt x="211" y="774"/>
                    <a:pt x="207" y="769"/>
                    <a:pt x="205" y="768"/>
                  </a:cubicBezTo>
                  <a:cubicBezTo>
                    <a:pt x="202" y="767"/>
                    <a:pt x="194" y="766"/>
                    <a:pt x="191" y="766"/>
                  </a:cubicBezTo>
                  <a:cubicBezTo>
                    <a:pt x="186" y="767"/>
                    <a:pt x="178" y="769"/>
                    <a:pt x="174" y="771"/>
                  </a:cubicBezTo>
                  <a:cubicBezTo>
                    <a:pt x="171" y="772"/>
                    <a:pt x="164" y="775"/>
                    <a:pt x="161" y="778"/>
                  </a:cubicBezTo>
                  <a:cubicBezTo>
                    <a:pt x="158" y="781"/>
                    <a:pt x="155" y="790"/>
                    <a:pt x="153" y="794"/>
                  </a:cubicBezTo>
                  <a:cubicBezTo>
                    <a:pt x="151" y="797"/>
                    <a:pt x="148" y="803"/>
                    <a:pt x="145" y="805"/>
                  </a:cubicBezTo>
                  <a:cubicBezTo>
                    <a:pt x="141" y="807"/>
                    <a:pt x="131" y="806"/>
                    <a:pt x="127" y="808"/>
                  </a:cubicBezTo>
                  <a:cubicBezTo>
                    <a:pt x="124" y="810"/>
                    <a:pt x="120" y="816"/>
                    <a:pt x="118" y="818"/>
                  </a:cubicBezTo>
                  <a:cubicBezTo>
                    <a:pt x="115" y="820"/>
                    <a:pt x="110" y="825"/>
                    <a:pt x="107" y="827"/>
                  </a:cubicBezTo>
                  <a:cubicBezTo>
                    <a:pt x="104" y="829"/>
                    <a:pt x="97" y="832"/>
                    <a:pt x="93" y="833"/>
                  </a:cubicBezTo>
                  <a:cubicBezTo>
                    <a:pt x="90" y="833"/>
                    <a:pt x="85" y="833"/>
                    <a:pt x="80" y="833"/>
                  </a:cubicBezTo>
                  <a:cubicBezTo>
                    <a:pt x="78" y="830"/>
                    <a:pt x="74" y="827"/>
                    <a:pt x="73" y="826"/>
                  </a:cubicBezTo>
                  <a:cubicBezTo>
                    <a:pt x="71" y="824"/>
                    <a:pt x="66" y="819"/>
                    <a:pt x="63" y="818"/>
                  </a:cubicBezTo>
                  <a:cubicBezTo>
                    <a:pt x="60" y="816"/>
                    <a:pt x="52" y="814"/>
                    <a:pt x="49" y="814"/>
                  </a:cubicBezTo>
                  <a:cubicBezTo>
                    <a:pt x="44" y="815"/>
                    <a:pt x="36" y="819"/>
                    <a:pt x="32" y="821"/>
                  </a:cubicBezTo>
                  <a:cubicBezTo>
                    <a:pt x="32" y="817"/>
                    <a:pt x="31" y="811"/>
                    <a:pt x="31" y="808"/>
                  </a:cubicBezTo>
                  <a:cubicBezTo>
                    <a:pt x="30" y="804"/>
                    <a:pt x="26" y="798"/>
                    <a:pt x="25" y="794"/>
                  </a:cubicBezTo>
                  <a:cubicBezTo>
                    <a:pt x="24" y="791"/>
                    <a:pt x="22" y="784"/>
                    <a:pt x="20" y="781"/>
                  </a:cubicBezTo>
                  <a:cubicBezTo>
                    <a:pt x="19" y="778"/>
                    <a:pt x="17" y="772"/>
                    <a:pt x="15" y="770"/>
                  </a:cubicBezTo>
                  <a:cubicBezTo>
                    <a:pt x="14" y="767"/>
                    <a:pt x="8" y="762"/>
                    <a:pt x="6" y="759"/>
                  </a:cubicBezTo>
                  <a:cubicBezTo>
                    <a:pt x="4" y="756"/>
                    <a:pt x="1" y="748"/>
                    <a:pt x="0" y="744"/>
                  </a:cubicBezTo>
                  <a:cubicBezTo>
                    <a:pt x="0" y="741"/>
                    <a:pt x="1" y="735"/>
                    <a:pt x="1" y="732"/>
                  </a:cubicBezTo>
                  <a:cubicBezTo>
                    <a:pt x="1" y="729"/>
                    <a:pt x="0" y="723"/>
                    <a:pt x="1" y="720"/>
                  </a:cubicBezTo>
                  <a:cubicBezTo>
                    <a:pt x="2" y="716"/>
                    <a:pt x="8" y="710"/>
                    <a:pt x="10" y="706"/>
                  </a:cubicBezTo>
                  <a:cubicBezTo>
                    <a:pt x="11" y="704"/>
                    <a:pt x="14" y="699"/>
                    <a:pt x="15" y="696"/>
                  </a:cubicBezTo>
                  <a:cubicBezTo>
                    <a:pt x="16" y="693"/>
                    <a:pt x="16" y="687"/>
                    <a:pt x="15" y="684"/>
                  </a:cubicBezTo>
                  <a:cubicBezTo>
                    <a:pt x="15" y="681"/>
                    <a:pt x="13" y="677"/>
                    <a:pt x="11" y="675"/>
                  </a:cubicBezTo>
                  <a:cubicBezTo>
                    <a:pt x="10" y="673"/>
                    <a:pt x="8" y="670"/>
                    <a:pt x="7" y="669"/>
                  </a:cubicBezTo>
                  <a:cubicBezTo>
                    <a:pt x="5" y="666"/>
                    <a:pt x="2" y="661"/>
                    <a:pt x="2" y="658"/>
                  </a:cubicBezTo>
                  <a:cubicBezTo>
                    <a:pt x="2" y="654"/>
                    <a:pt x="4" y="647"/>
                    <a:pt x="5" y="643"/>
                  </a:cubicBezTo>
                  <a:cubicBezTo>
                    <a:pt x="6" y="641"/>
                    <a:pt x="8" y="636"/>
                    <a:pt x="10" y="635"/>
                  </a:cubicBezTo>
                  <a:cubicBezTo>
                    <a:pt x="12" y="634"/>
                    <a:pt x="16" y="633"/>
                    <a:pt x="17" y="633"/>
                  </a:cubicBezTo>
                  <a:cubicBezTo>
                    <a:pt x="20" y="633"/>
                    <a:pt x="24" y="633"/>
                    <a:pt x="26" y="634"/>
                  </a:cubicBezTo>
                  <a:cubicBezTo>
                    <a:pt x="28" y="635"/>
                    <a:pt x="30" y="637"/>
                    <a:pt x="31" y="638"/>
                  </a:cubicBezTo>
                  <a:cubicBezTo>
                    <a:pt x="34" y="639"/>
                    <a:pt x="40" y="640"/>
                    <a:pt x="42" y="640"/>
                  </a:cubicBezTo>
                  <a:cubicBezTo>
                    <a:pt x="45" y="639"/>
                    <a:pt x="49" y="634"/>
                    <a:pt x="52" y="633"/>
                  </a:cubicBezTo>
                  <a:cubicBezTo>
                    <a:pt x="55" y="632"/>
                    <a:pt x="62" y="632"/>
                    <a:pt x="65" y="632"/>
                  </a:cubicBezTo>
                  <a:cubicBezTo>
                    <a:pt x="68" y="631"/>
                    <a:pt x="74" y="628"/>
                    <a:pt x="77" y="627"/>
                  </a:cubicBezTo>
                  <a:cubicBezTo>
                    <a:pt x="80" y="627"/>
                    <a:pt x="85" y="627"/>
                    <a:pt x="88" y="627"/>
                  </a:cubicBezTo>
                  <a:cubicBezTo>
                    <a:pt x="90" y="627"/>
                    <a:pt x="95" y="630"/>
                    <a:pt x="97" y="631"/>
                  </a:cubicBezTo>
                  <a:cubicBezTo>
                    <a:pt x="100" y="631"/>
                    <a:pt x="105" y="631"/>
                    <a:pt x="108" y="631"/>
                  </a:cubicBezTo>
                  <a:cubicBezTo>
                    <a:pt x="111" y="630"/>
                    <a:pt x="116" y="626"/>
                    <a:pt x="119" y="624"/>
                  </a:cubicBezTo>
                  <a:cubicBezTo>
                    <a:pt x="122" y="623"/>
                    <a:pt x="126" y="619"/>
                    <a:pt x="129" y="618"/>
                  </a:cubicBezTo>
                  <a:cubicBezTo>
                    <a:pt x="131" y="617"/>
                    <a:pt x="137" y="615"/>
                    <a:pt x="139" y="615"/>
                  </a:cubicBezTo>
                  <a:cubicBezTo>
                    <a:pt x="143" y="615"/>
                    <a:pt x="150" y="614"/>
                    <a:pt x="154" y="615"/>
                  </a:cubicBezTo>
                  <a:cubicBezTo>
                    <a:pt x="156" y="615"/>
                    <a:pt x="160" y="617"/>
                    <a:pt x="162" y="618"/>
                  </a:cubicBezTo>
                  <a:cubicBezTo>
                    <a:pt x="164" y="619"/>
                    <a:pt x="166" y="623"/>
                    <a:pt x="168" y="624"/>
                  </a:cubicBezTo>
                  <a:cubicBezTo>
                    <a:pt x="171" y="627"/>
                    <a:pt x="179" y="629"/>
                    <a:pt x="183" y="629"/>
                  </a:cubicBezTo>
                  <a:cubicBezTo>
                    <a:pt x="187" y="629"/>
                    <a:pt x="193" y="625"/>
                    <a:pt x="196" y="624"/>
                  </a:cubicBezTo>
                  <a:cubicBezTo>
                    <a:pt x="199" y="624"/>
                    <a:pt x="204" y="625"/>
                    <a:pt x="207" y="624"/>
                  </a:cubicBezTo>
                  <a:cubicBezTo>
                    <a:pt x="211" y="624"/>
                    <a:pt x="220" y="622"/>
                    <a:pt x="224" y="622"/>
                  </a:cubicBezTo>
                  <a:cubicBezTo>
                    <a:pt x="227" y="621"/>
                    <a:pt x="232" y="623"/>
                    <a:pt x="235" y="622"/>
                  </a:cubicBezTo>
                  <a:cubicBezTo>
                    <a:pt x="237" y="620"/>
                    <a:pt x="241" y="616"/>
                    <a:pt x="242" y="613"/>
                  </a:cubicBezTo>
                  <a:cubicBezTo>
                    <a:pt x="243" y="612"/>
                    <a:pt x="246" y="608"/>
                    <a:pt x="246" y="606"/>
                  </a:cubicBezTo>
                  <a:cubicBezTo>
                    <a:pt x="247" y="603"/>
                    <a:pt x="246" y="598"/>
                    <a:pt x="245" y="595"/>
                  </a:cubicBezTo>
                  <a:cubicBezTo>
                    <a:pt x="244" y="593"/>
                    <a:pt x="241" y="591"/>
                    <a:pt x="240" y="590"/>
                  </a:cubicBezTo>
                  <a:cubicBezTo>
                    <a:pt x="238" y="588"/>
                    <a:pt x="236" y="585"/>
                    <a:pt x="236" y="583"/>
                  </a:cubicBezTo>
                  <a:cubicBezTo>
                    <a:pt x="235" y="581"/>
                    <a:pt x="235" y="576"/>
                    <a:pt x="236" y="574"/>
                  </a:cubicBezTo>
                  <a:cubicBezTo>
                    <a:pt x="237" y="573"/>
                    <a:pt x="239" y="571"/>
                    <a:pt x="241" y="570"/>
                  </a:cubicBezTo>
                  <a:cubicBezTo>
                    <a:pt x="243" y="568"/>
                    <a:pt x="247" y="565"/>
                    <a:pt x="250" y="564"/>
                  </a:cubicBezTo>
                  <a:cubicBezTo>
                    <a:pt x="254" y="562"/>
                    <a:pt x="263" y="557"/>
                    <a:pt x="267" y="556"/>
                  </a:cubicBezTo>
                  <a:cubicBezTo>
                    <a:pt x="270" y="556"/>
                    <a:pt x="277" y="557"/>
                    <a:pt x="280" y="556"/>
                  </a:cubicBezTo>
                  <a:cubicBezTo>
                    <a:pt x="284" y="556"/>
                    <a:pt x="293" y="557"/>
                    <a:pt x="296" y="555"/>
                  </a:cubicBezTo>
                  <a:cubicBezTo>
                    <a:pt x="299" y="554"/>
                    <a:pt x="302" y="549"/>
                    <a:pt x="303" y="547"/>
                  </a:cubicBezTo>
                  <a:cubicBezTo>
                    <a:pt x="305" y="545"/>
                    <a:pt x="309" y="542"/>
                    <a:pt x="311" y="541"/>
                  </a:cubicBezTo>
                  <a:cubicBezTo>
                    <a:pt x="313" y="539"/>
                    <a:pt x="319" y="538"/>
                    <a:pt x="321" y="536"/>
                  </a:cubicBezTo>
                  <a:cubicBezTo>
                    <a:pt x="322" y="534"/>
                    <a:pt x="324" y="530"/>
                    <a:pt x="325" y="527"/>
                  </a:cubicBezTo>
                  <a:cubicBezTo>
                    <a:pt x="325" y="525"/>
                    <a:pt x="325" y="519"/>
                    <a:pt x="325" y="516"/>
                  </a:cubicBezTo>
                  <a:cubicBezTo>
                    <a:pt x="326" y="514"/>
                    <a:pt x="328" y="508"/>
                    <a:pt x="328" y="505"/>
                  </a:cubicBezTo>
                  <a:cubicBezTo>
                    <a:pt x="328" y="504"/>
                    <a:pt x="328" y="500"/>
                    <a:pt x="328" y="498"/>
                  </a:cubicBezTo>
                  <a:cubicBezTo>
                    <a:pt x="329" y="496"/>
                    <a:pt x="332" y="492"/>
                    <a:pt x="334" y="491"/>
                  </a:cubicBezTo>
                  <a:cubicBezTo>
                    <a:pt x="336" y="489"/>
                    <a:pt x="343" y="489"/>
                    <a:pt x="346" y="489"/>
                  </a:cubicBezTo>
                  <a:cubicBezTo>
                    <a:pt x="348" y="490"/>
                    <a:pt x="351" y="493"/>
                    <a:pt x="352" y="493"/>
                  </a:cubicBezTo>
                  <a:cubicBezTo>
                    <a:pt x="355" y="493"/>
                    <a:pt x="360" y="491"/>
                    <a:pt x="362" y="489"/>
                  </a:cubicBezTo>
                  <a:cubicBezTo>
                    <a:pt x="363" y="487"/>
                    <a:pt x="364" y="483"/>
                    <a:pt x="363" y="482"/>
                  </a:cubicBezTo>
                  <a:cubicBezTo>
                    <a:pt x="363" y="480"/>
                    <a:pt x="362" y="478"/>
                    <a:pt x="362" y="477"/>
                  </a:cubicBezTo>
                  <a:cubicBezTo>
                    <a:pt x="360" y="475"/>
                    <a:pt x="354" y="475"/>
                    <a:pt x="352" y="473"/>
                  </a:cubicBezTo>
                  <a:cubicBezTo>
                    <a:pt x="351" y="472"/>
                    <a:pt x="349" y="468"/>
                    <a:pt x="349" y="466"/>
                  </a:cubicBezTo>
                  <a:cubicBezTo>
                    <a:pt x="348" y="464"/>
                    <a:pt x="347" y="459"/>
                    <a:pt x="346" y="457"/>
                  </a:cubicBezTo>
                  <a:cubicBezTo>
                    <a:pt x="346" y="455"/>
                    <a:pt x="345" y="450"/>
                    <a:pt x="344" y="448"/>
                  </a:cubicBezTo>
                  <a:cubicBezTo>
                    <a:pt x="344" y="446"/>
                    <a:pt x="341" y="443"/>
                    <a:pt x="340" y="441"/>
                  </a:cubicBezTo>
                  <a:cubicBezTo>
                    <a:pt x="340" y="440"/>
                    <a:pt x="338" y="437"/>
                    <a:pt x="338" y="436"/>
                  </a:cubicBezTo>
                  <a:cubicBezTo>
                    <a:pt x="336" y="433"/>
                    <a:pt x="331" y="429"/>
                    <a:pt x="329" y="426"/>
                  </a:cubicBezTo>
                  <a:cubicBezTo>
                    <a:pt x="328" y="424"/>
                    <a:pt x="327" y="419"/>
                    <a:pt x="327" y="416"/>
                  </a:cubicBezTo>
                  <a:cubicBezTo>
                    <a:pt x="328" y="414"/>
                    <a:pt x="331" y="412"/>
                    <a:pt x="332" y="410"/>
                  </a:cubicBezTo>
                  <a:cubicBezTo>
                    <a:pt x="333" y="407"/>
                    <a:pt x="333" y="400"/>
                    <a:pt x="332" y="397"/>
                  </a:cubicBezTo>
                  <a:cubicBezTo>
                    <a:pt x="332" y="395"/>
                    <a:pt x="330" y="392"/>
                    <a:pt x="328" y="391"/>
                  </a:cubicBezTo>
                  <a:cubicBezTo>
                    <a:pt x="326" y="389"/>
                    <a:pt x="320" y="389"/>
                    <a:pt x="317" y="388"/>
                  </a:cubicBezTo>
                  <a:cubicBezTo>
                    <a:pt x="314" y="387"/>
                    <a:pt x="308" y="385"/>
                    <a:pt x="305" y="384"/>
                  </a:cubicBezTo>
                  <a:cubicBezTo>
                    <a:pt x="302" y="382"/>
                    <a:pt x="297" y="380"/>
                    <a:pt x="295" y="378"/>
                  </a:cubicBezTo>
                  <a:cubicBezTo>
                    <a:pt x="292" y="377"/>
                    <a:pt x="288" y="372"/>
                    <a:pt x="287" y="370"/>
                  </a:cubicBezTo>
                  <a:cubicBezTo>
                    <a:pt x="286" y="367"/>
                    <a:pt x="288" y="360"/>
                    <a:pt x="287" y="357"/>
                  </a:cubicBezTo>
                  <a:cubicBezTo>
                    <a:pt x="287" y="356"/>
                    <a:pt x="287" y="354"/>
                    <a:pt x="286" y="353"/>
                  </a:cubicBezTo>
                  <a:cubicBezTo>
                    <a:pt x="287" y="352"/>
                    <a:pt x="288" y="352"/>
                    <a:pt x="289" y="351"/>
                  </a:cubicBezTo>
                  <a:cubicBezTo>
                    <a:pt x="292" y="349"/>
                    <a:pt x="295" y="343"/>
                    <a:pt x="297" y="340"/>
                  </a:cubicBezTo>
                  <a:cubicBezTo>
                    <a:pt x="298" y="337"/>
                    <a:pt x="299" y="331"/>
                    <a:pt x="300" y="329"/>
                  </a:cubicBezTo>
                  <a:cubicBezTo>
                    <a:pt x="302" y="327"/>
                    <a:pt x="306" y="323"/>
                    <a:pt x="308" y="322"/>
                  </a:cubicBezTo>
                  <a:cubicBezTo>
                    <a:pt x="311" y="321"/>
                    <a:pt x="317" y="319"/>
                    <a:pt x="320" y="318"/>
                  </a:cubicBezTo>
                  <a:cubicBezTo>
                    <a:pt x="323" y="318"/>
                    <a:pt x="329" y="319"/>
                    <a:pt x="332" y="318"/>
                  </a:cubicBezTo>
                  <a:cubicBezTo>
                    <a:pt x="336" y="318"/>
                    <a:pt x="343" y="317"/>
                    <a:pt x="346" y="315"/>
                  </a:cubicBezTo>
                  <a:cubicBezTo>
                    <a:pt x="349" y="315"/>
                    <a:pt x="352" y="310"/>
                    <a:pt x="355" y="310"/>
                  </a:cubicBezTo>
                  <a:cubicBezTo>
                    <a:pt x="356" y="309"/>
                    <a:pt x="360" y="310"/>
                    <a:pt x="361" y="310"/>
                  </a:cubicBezTo>
                  <a:cubicBezTo>
                    <a:pt x="363" y="311"/>
                    <a:pt x="364" y="314"/>
                    <a:pt x="364" y="315"/>
                  </a:cubicBezTo>
                  <a:cubicBezTo>
                    <a:pt x="366" y="317"/>
                    <a:pt x="371" y="322"/>
                    <a:pt x="373" y="322"/>
                  </a:cubicBezTo>
                  <a:cubicBezTo>
                    <a:pt x="376" y="323"/>
                    <a:pt x="380" y="319"/>
                    <a:pt x="382" y="319"/>
                  </a:cubicBezTo>
                  <a:cubicBezTo>
                    <a:pt x="384" y="319"/>
                    <a:pt x="388" y="318"/>
                    <a:pt x="390" y="320"/>
                  </a:cubicBezTo>
                  <a:cubicBezTo>
                    <a:pt x="391" y="320"/>
                    <a:pt x="391" y="323"/>
                    <a:pt x="392" y="324"/>
                  </a:cubicBezTo>
                  <a:cubicBezTo>
                    <a:pt x="393" y="324"/>
                    <a:pt x="395" y="324"/>
                    <a:pt x="396" y="325"/>
                  </a:cubicBezTo>
                  <a:cubicBezTo>
                    <a:pt x="399" y="325"/>
                    <a:pt x="406" y="323"/>
                    <a:pt x="408" y="325"/>
                  </a:cubicBezTo>
                  <a:cubicBezTo>
                    <a:pt x="409" y="325"/>
                    <a:pt x="409" y="328"/>
                    <a:pt x="410" y="329"/>
                  </a:cubicBezTo>
                  <a:cubicBezTo>
                    <a:pt x="410" y="330"/>
                    <a:pt x="412" y="334"/>
                    <a:pt x="412" y="336"/>
                  </a:cubicBezTo>
                  <a:cubicBezTo>
                    <a:pt x="411" y="338"/>
                    <a:pt x="408" y="342"/>
                    <a:pt x="408" y="344"/>
                  </a:cubicBezTo>
                  <a:cubicBezTo>
                    <a:pt x="408" y="346"/>
                    <a:pt x="409" y="351"/>
                    <a:pt x="410" y="353"/>
                  </a:cubicBezTo>
                  <a:cubicBezTo>
                    <a:pt x="410" y="355"/>
                    <a:pt x="413" y="359"/>
                    <a:pt x="415" y="360"/>
                  </a:cubicBezTo>
                  <a:cubicBezTo>
                    <a:pt x="417" y="362"/>
                    <a:pt x="423" y="363"/>
                    <a:pt x="426" y="364"/>
                  </a:cubicBezTo>
                  <a:cubicBezTo>
                    <a:pt x="428" y="365"/>
                    <a:pt x="432" y="367"/>
                    <a:pt x="433" y="369"/>
                  </a:cubicBezTo>
                  <a:cubicBezTo>
                    <a:pt x="434" y="371"/>
                    <a:pt x="434" y="375"/>
                    <a:pt x="434" y="377"/>
                  </a:cubicBezTo>
                  <a:cubicBezTo>
                    <a:pt x="433" y="380"/>
                    <a:pt x="429" y="383"/>
                    <a:pt x="427" y="385"/>
                  </a:cubicBezTo>
                  <a:cubicBezTo>
                    <a:pt x="426" y="387"/>
                    <a:pt x="421" y="389"/>
                    <a:pt x="419" y="391"/>
                  </a:cubicBezTo>
                  <a:cubicBezTo>
                    <a:pt x="417" y="393"/>
                    <a:pt x="413" y="397"/>
                    <a:pt x="412" y="400"/>
                  </a:cubicBezTo>
                  <a:cubicBezTo>
                    <a:pt x="411" y="401"/>
                    <a:pt x="411" y="404"/>
                    <a:pt x="411" y="406"/>
                  </a:cubicBezTo>
                  <a:cubicBezTo>
                    <a:pt x="412" y="409"/>
                    <a:pt x="415" y="415"/>
                    <a:pt x="418" y="417"/>
                  </a:cubicBezTo>
                  <a:cubicBezTo>
                    <a:pt x="420" y="419"/>
                    <a:pt x="426" y="420"/>
                    <a:pt x="428" y="421"/>
                  </a:cubicBezTo>
                  <a:cubicBezTo>
                    <a:pt x="431" y="422"/>
                    <a:pt x="437" y="423"/>
                    <a:pt x="440" y="425"/>
                  </a:cubicBezTo>
                  <a:cubicBezTo>
                    <a:pt x="444" y="427"/>
                    <a:pt x="452" y="434"/>
                    <a:pt x="456" y="437"/>
                  </a:cubicBezTo>
                  <a:cubicBezTo>
                    <a:pt x="458" y="439"/>
                    <a:pt x="462" y="443"/>
                    <a:pt x="463" y="445"/>
                  </a:cubicBezTo>
                  <a:cubicBezTo>
                    <a:pt x="465" y="447"/>
                    <a:pt x="469" y="451"/>
                    <a:pt x="471" y="453"/>
                  </a:cubicBezTo>
                  <a:cubicBezTo>
                    <a:pt x="474" y="456"/>
                    <a:pt x="481" y="462"/>
                    <a:pt x="484" y="465"/>
                  </a:cubicBezTo>
                  <a:cubicBezTo>
                    <a:pt x="486" y="468"/>
                    <a:pt x="491" y="475"/>
                    <a:pt x="494" y="477"/>
                  </a:cubicBezTo>
                  <a:cubicBezTo>
                    <a:pt x="496" y="479"/>
                    <a:pt x="499" y="482"/>
                    <a:pt x="501" y="483"/>
                  </a:cubicBezTo>
                  <a:cubicBezTo>
                    <a:pt x="503" y="484"/>
                    <a:pt x="507" y="486"/>
                    <a:pt x="509" y="486"/>
                  </a:cubicBezTo>
                  <a:cubicBezTo>
                    <a:pt x="512" y="487"/>
                    <a:pt x="517" y="484"/>
                    <a:pt x="520" y="485"/>
                  </a:cubicBezTo>
                  <a:cubicBezTo>
                    <a:pt x="522" y="485"/>
                    <a:pt x="527" y="487"/>
                    <a:pt x="529" y="489"/>
                  </a:cubicBezTo>
                  <a:cubicBezTo>
                    <a:pt x="530" y="490"/>
                    <a:pt x="531" y="494"/>
                    <a:pt x="532" y="495"/>
                  </a:cubicBezTo>
                  <a:cubicBezTo>
                    <a:pt x="534" y="497"/>
                    <a:pt x="540" y="498"/>
                    <a:pt x="543" y="498"/>
                  </a:cubicBezTo>
                  <a:cubicBezTo>
                    <a:pt x="545" y="497"/>
                    <a:pt x="549" y="494"/>
                    <a:pt x="550" y="493"/>
                  </a:cubicBezTo>
                  <a:cubicBezTo>
                    <a:pt x="553" y="491"/>
                    <a:pt x="558" y="486"/>
                    <a:pt x="560" y="483"/>
                  </a:cubicBezTo>
                  <a:cubicBezTo>
                    <a:pt x="562" y="479"/>
                    <a:pt x="566" y="473"/>
                    <a:pt x="566" y="469"/>
                  </a:cubicBezTo>
                  <a:cubicBezTo>
                    <a:pt x="567" y="466"/>
                    <a:pt x="563" y="460"/>
                    <a:pt x="563" y="457"/>
                  </a:cubicBezTo>
                  <a:cubicBezTo>
                    <a:pt x="563" y="455"/>
                    <a:pt x="565" y="450"/>
                    <a:pt x="566" y="448"/>
                  </a:cubicBezTo>
                  <a:cubicBezTo>
                    <a:pt x="566" y="446"/>
                    <a:pt x="568" y="441"/>
                    <a:pt x="568" y="438"/>
                  </a:cubicBezTo>
                  <a:cubicBezTo>
                    <a:pt x="569" y="435"/>
                    <a:pt x="569" y="429"/>
                    <a:pt x="568" y="426"/>
                  </a:cubicBezTo>
                  <a:cubicBezTo>
                    <a:pt x="568" y="425"/>
                    <a:pt x="566" y="423"/>
                    <a:pt x="566" y="422"/>
                  </a:cubicBezTo>
                  <a:cubicBezTo>
                    <a:pt x="566" y="419"/>
                    <a:pt x="567" y="413"/>
                    <a:pt x="568" y="411"/>
                  </a:cubicBezTo>
                  <a:cubicBezTo>
                    <a:pt x="569" y="409"/>
                    <a:pt x="573" y="405"/>
                    <a:pt x="574" y="403"/>
                  </a:cubicBezTo>
                  <a:cubicBezTo>
                    <a:pt x="576" y="401"/>
                    <a:pt x="580" y="398"/>
                    <a:pt x="580" y="396"/>
                  </a:cubicBezTo>
                  <a:cubicBezTo>
                    <a:pt x="580" y="394"/>
                    <a:pt x="576" y="390"/>
                    <a:pt x="576" y="388"/>
                  </a:cubicBezTo>
                  <a:cubicBezTo>
                    <a:pt x="577" y="386"/>
                    <a:pt x="579" y="382"/>
                    <a:pt x="580" y="380"/>
                  </a:cubicBezTo>
                  <a:cubicBezTo>
                    <a:pt x="582" y="378"/>
                    <a:pt x="587" y="377"/>
                    <a:pt x="589" y="375"/>
                  </a:cubicBezTo>
                  <a:cubicBezTo>
                    <a:pt x="590" y="374"/>
                    <a:pt x="592" y="371"/>
                    <a:pt x="592" y="369"/>
                  </a:cubicBezTo>
                  <a:cubicBezTo>
                    <a:pt x="593" y="367"/>
                    <a:pt x="594" y="362"/>
                    <a:pt x="594" y="360"/>
                  </a:cubicBezTo>
                  <a:cubicBezTo>
                    <a:pt x="594" y="357"/>
                    <a:pt x="592" y="353"/>
                    <a:pt x="591" y="351"/>
                  </a:cubicBezTo>
                  <a:cubicBezTo>
                    <a:pt x="590" y="347"/>
                    <a:pt x="586" y="339"/>
                    <a:pt x="585" y="335"/>
                  </a:cubicBezTo>
                  <a:cubicBezTo>
                    <a:pt x="584" y="333"/>
                    <a:pt x="582" y="329"/>
                    <a:pt x="581" y="327"/>
                  </a:cubicBezTo>
                  <a:cubicBezTo>
                    <a:pt x="581" y="325"/>
                    <a:pt x="579" y="319"/>
                    <a:pt x="578" y="317"/>
                  </a:cubicBezTo>
                  <a:cubicBezTo>
                    <a:pt x="577" y="313"/>
                    <a:pt x="575" y="305"/>
                    <a:pt x="573" y="302"/>
                  </a:cubicBezTo>
                  <a:cubicBezTo>
                    <a:pt x="572" y="300"/>
                    <a:pt x="567" y="297"/>
                    <a:pt x="566" y="295"/>
                  </a:cubicBezTo>
                  <a:cubicBezTo>
                    <a:pt x="564" y="293"/>
                    <a:pt x="562" y="289"/>
                    <a:pt x="560" y="288"/>
                  </a:cubicBezTo>
                  <a:cubicBezTo>
                    <a:pt x="556" y="286"/>
                    <a:pt x="546" y="286"/>
                    <a:pt x="542" y="288"/>
                  </a:cubicBezTo>
                  <a:cubicBezTo>
                    <a:pt x="540" y="289"/>
                    <a:pt x="539" y="293"/>
                    <a:pt x="537" y="294"/>
                  </a:cubicBezTo>
                  <a:cubicBezTo>
                    <a:pt x="535" y="295"/>
                    <a:pt x="532" y="297"/>
                    <a:pt x="530" y="297"/>
                  </a:cubicBezTo>
                  <a:cubicBezTo>
                    <a:pt x="526" y="297"/>
                    <a:pt x="518" y="294"/>
                    <a:pt x="515" y="293"/>
                  </a:cubicBezTo>
                  <a:cubicBezTo>
                    <a:pt x="512" y="293"/>
                    <a:pt x="507" y="293"/>
                    <a:pt x="505" y="293"/>
                  </a:cubicBezTo>
                  <a:cubicBezTo>
                    <a:pt x="502" y="292"/>
                    <a:pt x="498" y="291"/>
                    <a:pt x="497" y="289"/>
                  </a:cubicBezTo>
                  <a:cubicBezTo>
                    <a:pt x="495" y="288"/>
                    <a:pt x="492" y="284"/>
                    <a:pt x="491" y="282"/>
                  </a:cubicBezTo>
                  <a:cubicBezTo>
                    <a:pt x="490" y="280"/>
                    <a:pt x="488" y="277"/>
                    <a:pt x="488" y="275"/>
                  </a:cubicBezTo>
                  <a:cubicBezTo>
                    <a:pt x="488" y="272"/>
                    <a:pt x="488" y="266"/>
                    <a:pt x="490" y="264"/>
                  </a:cubicBezTo>
                  <a:cubicBezTo>
                    <a:pt x="491" y="261"/>
                    <a:pt x="498" y="260"/>
                    <a:pt x="499" y="258"/>
                  </a:cubicBezTo>
                  <a:cubicBezTo>
                    <a:pt x="500" y="256"/>
                    <a:pt x="500" y="252"/>
                    <a:pt x="501" y="250"/>
                  </a:cubicBezTo>
                  <a:cubicBezTo>
                    <a:pt x="501" y="248"/>
                    <a:pt x="502" y="243"/>
                    <a:pt x="501" y="241"/>
                  </a:cubicBezTo>
                  <a:cubicBezTo>
                    <a:pt x="501" y="239"/>
                    <a:pt x="496" y="237"/>
                    <a:pt x="496" y="235"/>
                  </a:cubicBezTo>
                  <a:cubicBezTo>
                    <a:pt x="496" y="233"/>
                    <a:pt x="499" y="231"/>
                    <a:pt x="500" y="230"/>
                  </a:cubicBezTo>
                  <a:cubicBezTo>
                    <a:pt x="503" y="226"/>
                    <a:pt x="506" y="217"/>
                    <a:pt x="509" y="214"/>
                  </a:cubicBezTo>
                  <a:cubicBezTo>
                    <a:pt x="512" y="211"/>
                    <a:pt x="518" y="205"/>
                    <a:pt x="521" y="203"/>
                  </a:cubicBezTo>
                  <a:cubicBezTo>
                    <a:pt x="524" y="201"/>
                    <a:pt x="531" y="199"/>
                    <a:pt x="534" y="197"/>
                  </a:cubicBezTo>
                  <a:cubicBezTo>
                    <a:pt x="537" y="194"/>
                    <a:pt x="541" y="187"/>
                    <a:pt x="543" y="183"/>
                  </a:cubicBezTo>
                  <a:cubicBezTo>
                    <a:pt x="544" y="180"/>
                    <a:pt x="545" y="172"/>
                    <a:pt x="545" y="169"/>
                  </a:cubicBezTo>
                  <a:cubicBezTo>
                    <a:pt x="545" y="165"/>
                    <a:pt x="544" y="158"/>
                    <a:pt x="542" y="155"/>
                  </a:cubicBezTo>
                  <a:cubicBezTo>
                    <a:pt x="541" y="152"/>
                    <a:pt x="538" y="147"/>
                    <a:pt x="536" y="145"/>
                  </a:cubicBezTo>
                  <a:cubicBezTo>
                    <a:pt x="534" y="143"/>
                    <a:pt x="527" y="140"/>
                    <a:pt x="525" y="137"/>
                  </a:cubicBezTo>
                  <a:cubicBezTo>
                    <a:pt x="524" y="135"/>
                    <a:pt x="523" y="130"/>
                    <a:pt x="522" y="128"/>
                  </a:cubicBezTo>
                  <a:cubicBezTo>
                    <a:pt x="521" y="124"/>
                    <a:pt x="521" y="115"/>
                    <a:pt x="519" y="110"/>
                  </a:cubicBezTo>
                  <a:cubicBezTo>
                    <a:pt x="517" y="107"/>
                    <a:pt x="512" y="102"/>
                    <a:pt x="510" y="99"/>
                  </a:cubicBezTo>
                  <a:cubicBezTo>
                    <a:pt x="508" y="97"/>
                    <a:pt x="505" y="92"/>
                    <a:pt x="503" y="90"/>
                  </a:cubicBezTo>
                  <a:cubicBezTo>
                    <a:pt x="501" y="87"/>
                    <a:pt x="498" y="80"/>
                    <a:pt x="496" y="78"/>
                  </a:cubicBezTo>
                  <a:cubicBezTo>
                    <a:pt x="494" y="76"/>
                    <a:pt x="490" y="74"/>
                    <a:pt x="488" y="73"/>
                  </a:cubicBezTo>
                  <a:cubicBezTo>
                    <a:pt x="486" y="71"/>
                    <a:pt x="481" y="69"/>
                    <a:pt x="479" y="67"/>
                  </a:cubicBezTo>
                  <a:cubicBezTo>
                    <a:pt x="478" y="66"/>
                    <a:pt x="476" y="63"/>
                    <a:pt x="475" y="62"/>
                  </a:cubicBezTo>
                  <a:cubicBezTo>
                    <a:pt x="474" y="60"/>
                    <a:pt x="473" y="55"/>
                    <a:pt x="473" y="53"/>
                  </a:cubicBezTo>
                  <a:cubicBezTo>
                    <a:pt x="472" y="53"/>
                    <a:pt x="472" y="53"/>
                    <a:pt x="472" y="52"/>
                  </a:cubicBezTo>
                  <a:cubicBezTo>
                    <a:pt x="474" y="51"/>
                    <a:pt x="476" y="50"/>
                    <a:pt x="477" y="49"/>
                  </a:cubicBezTo>
                  <a:cubicBezTo>
                    <a:pt x="479" y="48"/>
                    <a:pt x="482" y="45"/>
                    <a:pt x="484" y="45"/>
                  </a:cubicBezTo>
                  <a:cubicBezTo>
                    <a:pt x="487" y="44"/>
                    <a:pt x="491" y="46"/>
                    <a:pt x="494" y="45"/>
                  </a:cubicBezTo>
                  <a:cubicBezTo>
                    <a:pt x="496" y="45"/>
                    <a:pt x="500" y="43"/>
                    <a:pt x="502" y="42"/>
                  </a:cubicBezTo>
                  <a:cubicBezTo>
                    <a:pt x="503" y="40"/>
                    <a:pt x="504" y="36"/>
                    <a:pt x="504" y="34"/>
                  </a:cubicBezTo>
                  <a:cubicBezTo>
                    <a:pt x="505" y="31"/>
                    <a:pt x="501" y="26"/>
                    <a:pt x="502" y="23"/>
                  </a:cubicBezTo>
                  <a:cubicBezTo>
                    <a:pt x="503" y="21"/>
                    <a:pt x="506" y="18"/>
                    <a:pt x="508" y="17"/>
                  </a:cubicBezTo>
                  <a:cubicBezTo>
                    <a:pt x="509" y="16"/>
                    <a:pt x="513" y="15"/>
                    <a:pt x="514" y="14"/>
                  </a:cubicBezTo>
                  <a:cubicBezTo>
                    <a:pt x="516" y="13"/>
                    <a:pt x="520" y="11"/>
                    <a:pt x="522" y="10"/>
                  </a:cubicBezTo>
                  <a:cubicBezTo>
                    <a:pt x="524" y="10"/>
                    <a:pt x="530" y="9"/>
                    <a:pt x="533" y="9"/>
                  </a:cubicBezTo>
                  <a:cubicBezTo>
                    <a:pt x="534" y="10"/>
                    <a:pt x="536" y="11"/>
                    <a:pt x="537" y="11"/>
                  </a:cubicBezTo>
                  <a:cubicBezTo>
                    <a:pt x="539" y="12"/>
                    <a:pt x="544" y="14"/>
                    <a:pt x="546" y="14"/>
                  </a:cubicBezTo>
                  <a:cubicBezTo>
                    <a:pt x="548" y="14"/>
                    <a:pt x="551" y="11"/>
                    <a:pt x="553" y="11"/>
                  </a:cubicBezTo>
                  <a:cubicBezTo>
                    <a:pt x="556" y="10"/>
                    <a:pt x="563" y="13"/>
                    <a:pt x="566" y="11"/>
                  </a:cubicBezTo>
                  <a:cubicBezTo>
                    <a:pt x="568" y="10"/>
                    <a:pt x="568" y="5"/>
                    <a:pt x="570" y="4"/>
                  </a:cubicBezTo>
                  <a:cubicBezTo>
                    <a:pt x="571" y="2"/>
                    <a:pt x="576" y="0"/>
                    <a:pt x="578" y="1"/>
                  </a:cubicBezTo>
                  <a:cubicBezTo>
                    <a:pt x="580" y="2"/>
                    <a:pt x="581" y="6"/>
                    <a:pt x="581" y="8"/>
                  </a:cubicBezTo>
                  <a:cubicBezTo>
                    <a:pt x="582" y="10"/>
                    <a:pt x="582" y="14"/>
                    <a:pt x="581" y="16"/>
                  </a:cubicBezTo>
                  <a:cubicBezTo>
                    <a:pt x="581" y="18"/>
                    <a:pt x="577" y="21"/>
                    <a:pt x="576" y="23"/>
                  </a:cubicBezTo>
                  <a:cubicBezTo>
                    <a:pt x="576" y="25"/>
                    <a:pt x="577" y="30"/>
                    <a:pt x="579" y="32"/>
                  </a:cubicBezTo>
                  <a:cubicBezTo>
                    <a:pt x="580" y="34"/>
                    <a:pt x="586" y="34"/>
                    <a:pt x="589" y="34"/>
                  </a:cubicBezTo>
                  <a:cubicBezTo>
                    <a:pt x="591" y="34"/>
                    <a:pt x="595" y="35"/>
                    <a:pt x="597" y="35"/>
                  </a:cubicBezTo>
                  <a:cubicBezTo>
                    <a:pt x="602" y="36"/>
                    <a:pt x="613" y="36"/>
                    <a:pt x="618" y="38"/>
                  </a:cubicBezTo>
                  <a:cubicBezTo>
                    <a:pt x="621" y="39"/>
                    <a:pt x="629" y="43"/>
                    <a:pt x="632" y="46"/>
                  </a:cubicBezTo>
                  <a:cubicBezTo>
                    <a:pt x="633" y="47"/>
                    <a:pt x="633" y="51"/>
                    <a:pt x="633" y="53"/>
                  </a:cubicBezTo>
                  <a:cubicBezTo>
                    <a:pt x="634" y="55"/>
                    <a:pt x="636" y="62"/>
                    <a:pt x="639" y="63"/>
                  </a:cubicBezTo>
                  <a:cubicBezTo>
                    <a:pt x="640" y="64"/>
                    <a:pt x="645" y="63"/>
                    <a:pt x="647" y="63"/>
                  </a:cubicBezTo>
                  <a:cubicBezTo>
                    <a:pt x="649" y="62"/>
                    <a:pt x="655" y="59"/>
                    <a:pt x="657" y="58"/>
                  </a:cubicBezTo>
                  <a:cubicBezTo>
                    <a:pt x="660" y="56"/>
                    <a:pt x="667" y="54"/>
                    <a:pt x="670" y="53"/>
                  </a:cubicBezTo>
                  <a:cubicBezTo>
                    <a:pt x="672" y="52"/>
                    <a:pt x="677" y="50"/>
                    <a:pt x="679" y="49"/>
                  </a:cubicBezTo>
                  <a:cubicBezTo>
                    <a:pt x="682" y="48"/>
                    <a:pt x="688" y="48"/>
                    <a:pt x="690" y="47"/>
                  </a:cubicBezTo>
                  <a:cubicBezTo>
                    <a:pt x="693" y="46"/>
                    <a:pt x="698" y="42"/>
                    <a:pt x="701" y="40"/>
                  </a:cubicBezTo>
                  <a:cubicBezTo>
                    <a:pt x="703" y="38"/>
                    <a:pt x="705" y="34"/>
                    <a:pt x="708" y="33"/>
                  </a:cubicBezTo>
                  <a:cubicBezTo>
                    <a:pt x="710" y="31"/>
                    <a:pt x="715" y="29"/>
                    <a:pt x="717" y="29"/>
                  </a:cubicBezTo>
                  <a:cubicBezTo>
                    <a:pt x="719" y="30"/>
                    <a:pt x="721" y="32"/>
                    <a:pt x="721" y="34"/>
                  </a:cubicBezTo>
                  <a:cubicBezTo>
                    <a:pt x="722" y="36"/>
                    <a:pt x="719" y="39"/>
                    <a:pt x="719" y="41"/>
                  </a:cubicBezTo>
                  <a:cubicBezTo>
                    <a:pt x="719" y="43"/>
                    <a:pt x="720" y="46"/>
                    <a:pt x="720" y="47"/>
                  </a:cubicBezTo>
                  <a:cubicBezTo>
                    <a:pt x="722" y="49"/>
                    <a:pt x="727" y="52"/>
                    <a:pt x="730" y="53"/>
                  </a:cubicBezTo>
                  <a:cubicBezTo>
                    <a:pt x="733" y="53"/>
                    <a:pt x="738" y="50"/>
                    <a:pt x="740" y="52"/>
                  </a:cubicBezTo>
                  <a:cubicBezTo>
                    <a:pt x="741" y="53"/>
                    <a:pt x="741" y="57"/>
                    <a:pt x="742" y="58"/>
                  </a:cubicBezTo>
                  <a:cubicBezTo>
                    <a:pt x="743" y="59"/>
                    <a:pt x="748" y="59"/>
                    <a:pt x="750" y="59"/>
                  </a:cubicBezTo>
                  <a:cubicBezTo>
                    <a:pt x="753" y="60"/>
                    <a:pt x="761" y="60"/>
                    <a:pt x="763" y="63"/>
                  </a:cubicBezTo>
                  <a:cubicBezTo>
                    <a:pt x="764" y="66"/>
                    <a:pt x="761" y="73"/>
                    <a:pt x="759" y="76"/>
                  </a:cubicBezTo>
                  <a:cubicBezTo>
                    <a:pt x="757" y="77"/>
                    <a:pt x="753" y="77"/>
                    <a:pt x="752" y="78"/>
                  </a:cubicBezTo>
                  <a:cubicBezTo>
                    <a:pt x="751" y="80"/>
                    <a:pt x="754" y="85"/>
                    <a:pt x="753" y="87"/>
                  </a:cubicBezTo>
                  <a:cubicBezTo>
                    <a:pt x="752" y="89"/>
                    <a:pt x="747" y="93"/>
                    <a:pt x="745" y="93"/>
                  </a:cubicBezTo>
                  <a:cubicBezTo>
                    <a:pt x="743" y="93"/>
                    <a:pt x="740" y="90"/>
                    <a:pt x="738" y="88"/>
                  </a:cubicBezTo>
                  <a:cubicBezTo>
                    <a:pt x="737" y="86"/>
                    <a:pt x="736" y="81"/>
                    <a:pt x="734" y="80"/>
                  </a:cubicBezTo>
                  <a:cubicBezTo>
                    <a:pt x="732" y="79"/>
                    <a:pt x="728" y="78"/>
                    <a:pt x="727" y="78"/>
                  </a:cubicBezTo>
                  <a:cubicBezTo>
                    <a:pt x="724" y="78"/>
                    <a:pt x="719" y="78"/>
                    <a:pt x="718" y="79"/>
                  </a:cubicBezTo>
                  <a:cubicBezTo>
                    <a:pt x="716" y="81"/>
                    <a:pt x="714" y="84"/>
                    <a:pt x="714" y="86"/>
                  </a:cubicBezTo>
                  <a:cubicBezTo>
                    <a:pt x="713" y="89"/>
                    <a:pt x="714" y="93"/>
                    <a:pt x="714" y="96"/>
                  </a:cubicBezTo>
                  <a:cubicBezTo>
                    <a:pt x="714" y="101"/>
                    <a:pt x="715" y="112"/>
                    <a:pt x="714" y="117"/>
                  </a:cubicBezTo>
                  <a:cubicBezTo>
                    <a:pt x="714" y="121"/>
                    <a:pt x="711" y="128"/>
                    <a:pt x="711" y="132"/>
                  </a:cubicBezTo>
                  <a:cubicBezTo>
                    <a:pt x="711" y="138"/>
                    <a:pt x="711" y="150"/>
                    <a:pt x="712" y="156"/>
                  </a:cubicBezTo>
                  <a:cubicBezTo>
                    <a:pt x="712" y="161"/>
                    <a:pt x="713" y="172"/>
                    <a:pt x="714" y="177"/>
                  </a:cubicBezTo>
                  <a:cubicBezTo>
                    <a:pt x="715" y="180"/>
                    <a:pt x="718" y="185"/>
                    <a:pt x="720" y="187"/>
                  </a:cubicBezTo>
                  <a:cubicBezTo>
                    <a:pt x="722" y="189"/>
                    <a:pt x="727" y="191"/>
                    <a:pt x="729" y="193"/>
                  </a:cubicBezTo>
                  <a:cubicBezTo>
                    <a:pt x="730" y="194"/>
                    <a:pt x="732" y="200"/>
                    <a:pt x="734" y="201"/>
                  </a:cubicBezTo>
                  <a:cubicBezTo>
                    <a:pt x="737" y="203"/>
                    <a:pt x="743" y="203"/>
                    <a:pt x="746" y="203"/>
                  </a:cubicBezTo>
                  <a:cubicBezTo>
                    <a:pt x="748" y="204"/>
                    <a:pt x="752" y="203"/>
                    <a:pt x="753" y="204"/>
                  </a:cubicBezTo>
                  <a:cubicBezTo>
                    <a:pt x="754" y="205"/>
                    <a:pt x="754" y="208"/>
                    <a:pt x="755" y="209"/>
                  </a:cubicBezTo>
                  <a:cubicBezTo>
                    <a:pt x="758" y="212"/>
                    <a:pt x="765" y="215"/>
                    <a:pt x="769" y="215"/>
                  </a:cubicBezTo>
                  <a:cubicBezTo>
                    <a:pt x="771" y="216"/>
                    <a:pt x="775" y="215"/>
                    <a:pt x="778" y="215"/>
                  </a:cubicBezTo>
                  <a:cubicBezTo>
                    <a:pt x="780" y="214"/>
                    <a:pt x="783" y="210"/>
                    <a:pt x="785" y="210"/>
                  </a:cubicBezTo>
                  <a:cubicBezTo>
                    <a:pt x="788" y="209"/>
                    <a:pt x="794" y="211"/>
                    <a:pt x="797" y="212"/>
                  </a:cubicBezTo>
                  <a:cubicBezTo>
                    <a:pt x="799" y="212"/>
                    <a:pt x="802" y="214"/>
                    <a:pt x="804" y="214"/>
                  </a:cubicBezTo>
                  <a:cubicBezTo>
                    <a:pt x="806" y="214"/>
                    <a:pt x="809" y="212"/>
                    <a:pt x="811" y="212"/>
                  </a:cubicBezTo>
                  <a:cubicBezTo>
                    <a:pt x="814" y="211"/>
                    <a:pt x="820" y="210"/>
                    <a:pt x="823" y="211"/>
                  </a:cubicBezTo>
                  <a:cubicBezTo>
                    <a:pt x="825" y="212"/>
                    <a:pt x="827" y="217"/>
                    <a:pt x="830" y="217"/>
                  </a:cubicBezTo>
                  <a:cubicBezTo>
                    <a:pt x="832" y="217"/>
                    <a:pt x="835" y="215"/>
                    <a:pt x="837" y="214"/>
                  </a:cubicBezTo>
                  <a:cubicBezTo>
                    <a:pt x="839" y="214"/>
                    <a:pt x="843" y="213"/>
                    <a:pt x="844" y="215"/>
                  </a:cubicBezTo>
                  <a:cubicBezTo>
                    <a:pt x="845" y="215"/>
                    <a:pt x="845" y="218"/>
                    <a:pt x="845" y="220"/>
                  </a:cubicBezTo>
                  <a:cubicBezTo>
                    <a:pt x="846" y="221"/>
                    <a:pt x="846" y="225"/>
                    <a:pt x="845" y="227"/>
                  </a:cubicBezTo>
                  <a:cubicBezTo>
                    <a:pt x="844" y="229"/>
                    <a:pt x="839" y="231"/>
                    <a:pt x="837" y="232"/>
                  </a:cubicBezTo>
                  <a:cubicBezTo>
                    <a:pt x="835" y="232"/>
                    <a:pt x="831" y="232"/>
                    <a:pt x="829" y="231"/>
                  </a:cubicBezTo>
                  <a:cubicBezTo>
                    <a:pt x="826" y="231"/>
                    <a:pt x="821" y="230"/>
                    <a:pt x="819" y="231"/>
                  </a:cubicBezTo>
                  <a:cubicBezTo>
                    <a:pt x="816" y="231"/>
                    <a:pt x="812" y="231"/>
                    <a:pt x="810" y="232"/>
                  </a:cubicBezTo>
                  <a:cubicBezTo>
                    <a:pt x="808" y="232"/>
                    <a:pt x="805" y="234"/>
                    <a:pt x="804" y="236"/>
                  </a:cubicBezTo>
                  <a:cubicBezTo>
                    <a:pt x="803" y="238"/>
                    <a:pt x="802" y="242"/>
                    <a:pt x="802" y="244"/>
                  </a:cubicBezTo>
                  <a:cubicBezTo>
                    <a:pt x="802" y="248"/>
                    <a:pt x="801" y="255"/>
                    <a:pt x="802" y="258"/>
                  </a:cubicBezTo>
                  <a:cubicBezTo>
                    <a:pt x="803" y="261"/>
                    <a:pt x="808" y="265"/>
                    <a:pt x="810" y="267"/>
                  </a:cubicBezTo>
                  <a:cubicBezTo>
                    <a:pt x="812" y="269"/>
                    <a:pt x="816" y="272"/>
                    <a:pt x="818" y="273"/>
                  </a:cubicBezTo>
                  <a:cubicBezTo>
                    <a:pt x="821" y="275"/>
                    <a:pt x="827" y="276"/>
                    <a:pt x="830" y="277"/>
                  </a:cubicBezTo>
                  <a:cubicBezTo>
                    <a:pt x="833" y="277"/>
                    <a:pt x="839" y="278"/>
                    <a:pt x="842" y="279"/>
                  </a:cubicBezTo>
                  <a:cubicBezTo>
                    <a:pt x="844" y="280"/>
                    <a:pt x="849" y="282"/>
                    <a:pt x="850" y="283"/>
                  </a:cubicBezTo>
                  <a:cubicBezTo>
                    <a:pt x="852" y="286"/>
                    <a:pt x="855" y="291"/>
                    <a:pt x="855" y="294"/>
                  </a:cubicBezTo>
                  <a:cubicBezTo>
                    <a:pt x="855" y="296"/>
                    <a:pt x="855" y="301"/>
                    <a:pt x="854" y="303"/>
                  </a:cubicBezTo>
                  <a:cubicBezTo>
                    <a:pt x="853" y="306"/>
                    <a:pt x="850" y="311"/>
                    <a:pt x="848" y="313"/>
                  </a:cubicBezTo>
                  <a:cubicBezTo>
                    <a:pt x="846" y="315"/>
                    <a:pt x="841" y="315"/>
                    <a:pt x="838" y="316"/>
                  </a:cubicBezTo>
                  <a:cubicBezTo>
                    <a:pt x="836" y="317"/>
                    <a:pt x="831" y="320"/>
                    <a:pt x="830" y="323"/>
                  </a:cubicBezTo>
                  <a:cubicBezTo>
                    <a:pt x="827" y="327"/>
                    <a:pt x="826" y="337"/>
                    <a:pt x="826" y="342"/>
                  </a:cubicBezTo>
                  <a:cubicBezTo>
                    <a:pt x="826" y="345"/>
                    <a:pt x="828" y="352"/>
                    <a:pt x="830" y="354"/>
                  </a:cubicBezTo>
                  <a:cubicBezTo>
                    <a:pt x="832" y="356"/>
                    <a:pt x="839" y="357"/>
                    <a:pt x="841" y="359"/>
                  </a:cubicBezTo>
                  <a:cubicBezTo>
                    <a:pt x="842" y="360"/>
                    <a:pt x="844" y="364"/>
                    <a:pt x="844" y="365"/>
                  </a:cubicBezTo>
                  <a:cubicBezTo>
                    <a:pt x="844" y="369"/>
                    <a:pt x="842" y="375"/>
                    <a:pt x="841" y="378"/>
                  </a:cubicBezTo>
                  <a:cubicBezTo>
                    <a:pt x="840" y="382"/>
                    <a:pt x="837" y="390"/>
                    <a:pt x="835" y="394"/>
                  </a:cubicBezTo>
                  <a:cubicBezTo>
                    <a:pt x="834" y="396"/>
                    <a:pt x="829" y="400"/>
                    <a:pt x="828" y="403"/>
                  </a:cubicBezTo>
                  <a:cubicBezTo>
                    <a:pt x="826" y="404"/>
                    <a:pt x="823" y="408"/>
                    <a:pt x="823" y="411"/>
                  </a:cubicBezTo>
                  <a:cubicBezTo>
                    <a:pt x="822" y="414"/>
                    <a:pt x="821" y="421"/>
                    <a:pt x="821" y="425"/>
                  </a:cubicBezTo>
                  <a:cubicBezTo>
                    <a:pt x="822" y="430"/>
                    <a:pt x="825" y="441"/>
                    <a:pt x="827" y="446"/>
                  </a:cubicBezTo>
                  <a:cubicBezTo>
                    <a:pt x="829" y="451"/>
                    <a:pt x="834" y="459"/>
                    <a:pt x="838" y="462"/>
                  </a:cubicBezTo>
                  <a:cubicBezTo>
                    <a:pt x="842" y="468"/>
                    <a:pt x="853" y="478"/>
                    <a:pt x="859" y="482"/>
                  </a:cubicBezTo>
                  <a:cubicBezTo>
                    <a:pt x="864" y="485"/>
                    <a:pt x="874" y="490"/>
                    <a:pt x="879" y="491"/>
                  </a:cubicBezTo>
                  <a:cubicBezTo>
                    <a:pt x="881" y="492"/>
                    <a:pt x="883" y="492"/>
                    <a:pt x="885" y="492"/>
                  </a:cubicBezTo>
                  <a:cubicBezTo>
                    <a:pt x="885" y="493"/>
                    <a:pt x="885" y="494"/>
                    <a:pt x="885" y="495"/>
                  </a:cubicBezTo>
                  <a:cubicBezTo>
                    <a:pt x="885" y="498"/>
                    <a:pt x="888" y="503"/>
                    <a:pt x="888" y="506"/>
                  </a:cubicBezTo>
                  <a:cubicBezTo>
                    <a:pt x="889" y="510"/>
                    <a:pt x="888" y="517"/>
                    <a:pt x="887" y="520"/>
                  </a:cubicBezTo>
                  <a:cubicBezTo>
                    <a:pt x="886" y="524"/>
                    <a:pt x="883" y="531"/>
                    <a:pt x="881" y="535"/>
                  </a:cubicBezTo>
                  <a:cubicBezTo>
                    <a:pt x="880" y="539"/>
                    <a:pt x="876" y="547"/>
                    <a:pt x="875" y="552"/>
                  </a:cubicBezTo>
                  <a:cubicBezTo>
                    <a:pt x="875" y="553"/>
                    <a:pt x="875" y="556"/>
                    <a:pt x="875" y="558"/>
                  </a:cubicBezTo>
                  <a:cubicBezTo>
                    <a:pt x="874" y="561"/>
                    <a:pt x="873" y="566"/>
                    <a:pt x="874" y="569"/>
                  </a:cubicBezTo>
                  <a:cubicBezTo>
                    <a:pt x="874" y="573"/>
                    <a:pt x="876" y="580"/>
                    <a:pt x="877" y="583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344320C4-5774-4BE3-9C44-4A6D5E234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338" y="3513138"/>
              <a:ext cx="776288" cy="682625"/>
            </a:xfrm>
            <a:custGeom>
              <a:avLst/>
              <a:gdLst/>
              <a:ahLst/>
              <a:cxnLst>
                <a:cxn ang="0">
                  <a:pos x="491" y="328"/>
                </a:cxn>
                <a:cxn ang="0">
                  <a:pos x="480" y="344"/>
                </a:cxn>
                <a:cxn ang="0">
                  <a:pos x="462" y="333"/>
                </a:cxn>
                <a:cxn ang="0">
                  <a:pos x="442" y="336"/>
                </a:cxn>
                <a:cxn ang="0">
                  <a:pos x="431" y="349"/>
                </a:cxn>
                <a:cxn ang="0">
                  <a:pos x="412" y="352"/>
                </a:cxn>
                <a:cxn ang="0">
                  <a:pos x="395" y="344"/>
                </a:cxn>
                <a:cxn ang="0">
                  <a:pos x="384" y="350"/>
                </a:cxn>
                <a:cxn ang="0">
                  <a:pos x="368" y="360"/>
                </a:cxn>
                <a:cxn ang="0">
                  <a:pos x="357" y="363"/>
                </a:cxn>
                <a:cxn ang="0">
                  <a:pos x="346" y="375"/>
                </a:cxn>
                <a:cxn ang="0">
                  <a:pos x="343" y="388"/>
                </a:cxn>
                <a:cxn ang="0">
                  <a:pos x="335" y="399"/>
                </a:cxn>
                <a:cxn ang="0">
                  <a:pos x="324" y="418"/>
                </a:cxn>
                <a:cxn ang="0">
                  <a:pos x="327" y="432"/>
                </a:cxn>
                <a:cxn ang="0">
                  <a:pos x="296" y="433"/>
                </a:cxn>
                <a:cxn ang="0">
                  <a:pos x="258" y="429"/>
                </a:cxn>
                <a:cxn ang="0">
                  <a:pos x="233" y="414"/>
                </a:cxn>
                <a:cxn ang="0">
                  <a:pos x="194" y="410"/>
                </a:cxn>
                <a:cxn ang="0">
                  <a:pos x="163" y="387"/>
                </a:cxn>
                <a:cxn ang="0">
                  <a:pos x="144" y="361"/>
                </a:cxn>
                <a:cxn ang="0">
                  <a:pos x="134" y="333"/>
                </a:cxn>
                <a:cxn ang="0">
                  <a:pos x="102" y="319"/>
                </a:cxn>
                <a:cxn ang="0">
                  <a:pos x="90" y="295"/>
                </a:cxn>
                <a:cxn ang="0">
                  <a:pos x="96" y="273"/>
                </a:cxn>
                <a:cxn ang="0">
                  <a:pos x="93" y="246"/>
                </a:cxn>
                <a:cxn ang="0">
                  <a:pos x="74" y="230"/>
                </a:cxn>
                <a:cxn ang="0">
                  <a:pos x="53" y="230"/>
                </a:cxn>
                <a:cxn ang="0">
                  <a:pos x="38" y="216"/>
                </a:cxn>
                <a:cxn ang="0">
                  <a:pos x="16" y="207"/>
                </a:cxn>
                <a:cxn ang="0">
                  <a:pos x="6" y="190"/>
                </a:cxn>
                <a:cxn ang="0">
                  <a:pos x="19" y="188"/>
                </a:cxn>
                <a:cxn ang="0">
                  <a:pos x="17" y="168"/>
                </a:cxn>
                <a:cxn ang="0">
                  <a:pos x="0" y="150"/>
                </a:cxn>
                <a:cxn ang="0">
                  <a:pos x="2" y="123"/>
                </a:cxn>
                <a:cxn ang="0">
                  <a:pos x="12" y="107"/>
                </a:cxn>
                <a:cxn ang="0">
                  <a:pos x="33" y="109"/>
                </a:cxn>
                <a:cxn ang="0">
                  <a:pos x="45" y="96"/>
                </a:cxn>
                <a:cxn ang="0">
                  <a:pos x="53" y="77"/>
                </a:cxn>
                <a:cxn ang="0">
                  <a:pos x="56" y="68"/>
                </a:cxn>
                <a:cxn ang="0">
                  <a:pos x="83" y="62"/>
                </a:cxn>
                <a:cxn ang="0">
                  <a:pos x="103" y="43"/>
                </a:cxn>
                <a:cxn ang="0">
                  <a:pos x="129" y="29"/>
                </a:cxn>
                <a:cxn ang="0">
                  <a:pos x="150" y="6"/>
                </a:cxn>
                <a:cxn ang="0">
                  <a:pos x="181" y="3"/>
                </a:cxn>
                <a:cxn ang="0">
                  <a:pos x="205" y="4"/>
                </a:cxn>
                <a:cxn ang="0">
                  <a:pos x="231" y="4"/>
                </a:cxn>
                <a:cxn ang="0">
                  <a:pos x="258" y="14"/>
                </a:cxn>
                <a:cxn ang="0">
                  <a:pos x="285" y="32"/>
                </a:cxn>
                <a:cxn ang="0">
                  <a:pos x="301" y="47"/>
                </a:cxn>
                <a:cxn ang="0">
                  <a:pos x="317" y="65"/>
                </a:cxn>
                <a:cxn ang="0">
                  <a:pos x="348" y="91"/>
                </a:cxn>
                <a:cxn ang="0">
                  <a:pos x="368" y="104"/>
                </a:cxn>
                <a:cxn ang="0">
                  <a:pos x="365" y="121"/>
                </a:cxn>
                <a:cxn ang="0">
                  <a:pos x="362" y="146"/>
                </a:cxn>
                <a:cxn ang="0">
                  <a:pos x="377" y="177"/>
                </a:cxn>
                <a:cxn ang="0">
                  <a:pos x="402" y="201"/>
                </a:cxn>
                <a:cxn ang="0">
                  <a:pos x="421" y="231"/>
                </a:cxn>
                <a:cxn ang="0">
                  <a:pos x="436" y="265"/>
                </a:cxn>
                <a:cxn ang="0">
                  <a:pos x="454" y="290"/>
                </a:cxn>
                <a:cxn ang="0">
                  <a:pos x="486" y="310"/>
                </a:cxn>
              </a:cxnLst>
              <a:rect l="0" t="0" r="r" b="b"/>
              <a:pathLst>
                <a:path w="493" h="434">
                  <a:moveTo>
                    <a:pt x="492" y="319"/>
                  </a:moveTo>
                  <a:cubicBezTo>
                    <a:pt x="493" y="321"/>
                    <a:pt x="492" y="326"/>
                    <a:pt x="491" y="328"/>
                  </a:cubicBezTo>
                  <a:cubicBezTo>
                    <a:pt x="490" y="330"/>
                    <a:pt x="485" y="333"/>
                    <a:pt x="484" y="335"/>
                  </a:cubicBezTo>
                  <a:cubicBezTo>
                    <a:pt x="482" y="337"/>
                    <a:pt x="482" y="343"/>
                    <a:pt x="480" y="344"/>
                  </a:cubicBezTo>
                  <a:cubicBezTo>
                    <a:pt x="478" y="346"/>
                    <a:pt x="473" y="343"/>
                    <a:pt x="470" y="342"/>
                  </a:cubicBezTo>
                  <a:cubicBezTo>
                    <a:pt x="468" y="341"/>
                    <a:pt x="464" y="335"/>
                    <a:pt x="462" y="333"/>
                  </a:cubicBezTo>
                  <a:cubicBezTo>
                    <a:pt x="459" y="332"/>
                    <a:pt x="453" y="331"/>
                    <a:pt x="450" y="332"/>
                  </a:cubicBezTo>
                  <a:cubicBezTo>
                    <a:pt x="448" y="332"/>
                    <a:pt x="444" y="335"/>
                    <a:pt x="442" y="336"/>
                  </a:cubicBezTo>
                  <a:cubicBezTo>
                    <a:pt x="441" y="337"/>
                    <a:pt x="438" y="340"/>
                    <a:pt x="437" y="341"/>
                  </a:cubicBezTo>
                  <a:cubicBezTo>
                    <a:pt x="436" y="343"/>
                    <a:pt x="433" y="347"/>
                    <a:pt x="431" y="349"/>
                  </a:cubicBezTo>
                  <a:cubicBezTo>
                    <a:pt x="429" y="351"/>
                    <a:pt x="424" y="353"/>
                    <a:pt x="421" y="353"/>
                  </a:cubicBezTo>
                  <a:cubicBezTo>
                    <a:pt x="419" y="354"/>
                    <a:pt x="414" y="353"/>
                    <a:pt x="412" y="352"/>
                  </a:cubicBezTo>
                  <a:cubicBezTo>
                    <a:pt x="410" y="351"/>
                    <a:pt x="408" y="346"/>
                    <a:pt x="406" y="345"/>
                  </a:cubicBezTo>
                  <a:cubicBezTo>
                    <a:pt x="404" y="344"/>
                    <a:pt x="398" y="344"/>
                    <a:pt x="395" y="344"/>
                  </a:cubicBezTo>
                  <a:cubicBezTo>
                    <a:pt x="394" y="344"/>
                    <a:pt x="390" y="344"/>
                    <a:pt x="389" y="344"/>
                  </a:cubicBezTo>
                  <a:cubicBezTo>
                    <a:pt x="387" y="345"/>
                    <a:pt x="385" y="349"/>
                    <a:pt x="384" y="350"/>
                  </a:cubicBezTo>
                  <a:cubicBezTo>
                    <a:pt x="382" y="351"/>
                    <a:pt x="379" y="352"/>
                    <a:pt x="378" y="353"/>
                  </a:cubicBezTo>
                  <a:cubicBezTo>
                    <a:pt x="375" y="355"/>
                    <a:pt x="370" y="358"/>
                    <a:pt x="368" y="360"/>
                  </a:cubicBezTo>
                  <a:cubicBezTo>
                    <a:pt x="367" y="361"/>
                    <a:pt x="365" y="363"/>
                    <a:pt x="364" y="363"/>
                  </a:cubicBezTo>
                  <a:cubicBezTo>
                    <a:pt x="362" y="364"/>
                    <a:pt x="359" y="363"/>
                    <a:pt x="357" y="363"/>
                  </a:cubicBezTo>
                  <a:cubicBezTo>
                    <a:pt x="354" y="363"/>
                    <a:pt x="348" y="364"/>
                    <a:pt x="346" y="366"/>
                  </a:cubicBezTo>
                  <a:cubicBezTo>
                    <a:pt x="345" y="368"/>
                    <a:pt x="347" y="373"/>
                    <a:pt x="346" y="375"/>
                  </a:cubicBezTo>
                  <a:cubicBezTo>
                    <a:pt x="346" y="377"/>
                    <a:pt x="343" y="380"/>
                    <a:pt x="342" y="381"/>
                  </a:cubicBezTo>
                  <a:cubicBezTo>
                    <a:pt x="342" y="383"/>
                    <a:pt x="343" y="386"/>
                    <a:pt x="343" y="388"/>
                  </a:cubicBezTo>
                  <a:cubicBezTo>
                    <a:pt x="343" y="390"/>
                    <a:pt x="343" y="395"/>
                    <a:pt x="341" y="396"/>
                  </a:cubicBezTo>
                  <a:cubicBezTo>
                    <a:pt x="340" y="398"/>
                    <a:pt x="336" y="398"/>
                    <a:pt x="335" y="399"/>
                  </a:cubicBezTo>
                  <a:cubicBezTo>
                    <a:pt x="333" y="400"/>
                    <a:pt x="329" y="404"/>
                    <a:pt x="328" y="406"/>
                  </a:cubicBezTo>
                  <a:cubicBezTo>
                    <a:pt x="327" y="409"/>
                    <a:pt x="324" y="415"/>
                    <a:pt x="324" y="418"/>
                  </a:cubicBezTo>
                  <a:cubicBezTo>
                    <a:pt x="324" y="419"/>
                    <a:pt x="327" y="422"/>
                    <a:pt x="328" y="424"/>
                  </a:cubicBezTo>
                  <a:cubicBezTo>
                    <a:pt x="328" y="426"/>
                    <a:pt x="328" y="429"/>
                    <a:pt x="327" y="432"/>
                  </a:cubicBezTo>
                  <a:cubicBezTo>
                    <a:pt x="324" y="432"/>
                    <a:pt x="321" y="433"/>
                    <a:pt x="319" y="433"/>
                  </a:cubicBezTo>
                  <a:cubicBezTo>
                    <a:pt x="314" y="433"/>
                    <a:pt x="302" y="434"/>
                    <a:pt x="296" y="433"/>
                  </a:cubicBezTo>
                  <a:cubicBezTo>
                    <a:pt x="291" y="432"/>
                    <a:pt x="283" y="428"/>
                    <a:pt x="279" y="428"/>
                  </a:cubicBezTo>
                  <a:cubicBezTo>
                    <a:pt x="274" y="427"/>
                    <a:pt x="263" y="430"/>
                    <a:pt x="258" y="429"/>
                  </a:cubicBezTo>
                  <a:cubicBezTo>
                    <a:pt x="255" y="429"/>
                    <a:pt x="248" y="425"/>
                    <a:pt x="244" y="423"/>
                  </a:cubicBezTo>
                  <a:cubicBezTo>
                    <a:pt x="241" y="421"/>
                    <a:pt x="236" y="415"/>
                    <a:pt x="233" y="414"/>
                  </a:cubicBezTo>
                  <a:cubicBezTo>
                    <a:pt x="228" y="412"/>
                    <a:pt x="217" y="414"/>
                    <a:pt x="212" y="413"/>
                  </a:cubicBezTo>
                  <a:cubicBezTo>
                    <a:pt x="207" y="413"/>
                    <a:pt x="198" y="412"/>
                    <a:pt x="194" y="410"/>
                  </a:cubicBezTo>
                  <a:cubicBezTo>
                    <a:pt x="189" y="408"/>
                    <a:pt x="179" y="401"/>
                    <a:pt x="175" y="398"/>
                  </a:cubicBezTo>
                  <a:cubicBezTo>
                    <a:pt x="171" y="395"/>
                    <a:pt x="166" y="390"/>
                    <a:pt x="163" y="387"/>
                  </a:cubicBezTo>
                  <a:cubicBezTo>
                    <a:pt x="160" y="384"/>
                    <a:pt x="152" y="378"/>
                    <a:pt x="150" y="374"/>
                  </a:cubicBezTo>
                  <a:cubicBezTo>
                    <a:pt x="148" y="371"/>
                    <a:pt x="145" y="365"/>
                    <a:pt x="144" y="361"/>
                  </a:cubicBezTo>
                  <a:cubicBezTo>
                    <a:pt x="143" y="358"/>
                    <a:pt x="143" y="350"/>
                    <a:pt x="142" y="347"/>
                  </a:cubicBezTo>
                  <a:cubicBezTo>
                    <a:pt x="141" y="343"/>
                    <a:pt x="136" y="336"/>
                    <a:pt x="134" y="333"/>
                  </a:cubicBezTo>
                  <a:cubicBezTo>
                    <a:pt x="131" y="331"/>
                    <a:pt x="126" y="326"/>
                    <a:pt x="123" y="324"/>
                  </a:cubicBezTo>
                  <a:cubicBezTo>
                    <a:pt x="118" y="322"/>
                    <a:pt x="107" y="321"/>
                    <a:pt x="102" y="319"/>
                  </a:cubicBezTo>
                  <a:cubicBezTo>
                    <a:pt x="99" y="317"/>
                    <a:pt x="93" y="313"/>
                    <a:pt x="91" y="310"/>
                  </a:cubicBezTo>
                  <a:cubicBezTo>
                    <a:pt x="89" y="306"/>
                    <a:pt x="90" y="298"/>
                    <a:pt x="90" y="295"/>
                  </a:cubicBezTo>
                  <a:cubicBezTo>
                    <a:pt x="90" y="291"/>
                    <a:pt x="91" y="284"/>
                    <a:pt x="92" y="281"/>
                  </a:cubicBezTo>
                  <a:cubicBezTo>
                    <a:pt x="93" y="279"/>
                    <a:pt x="95" y="275"/>
                    <a:pt x="96" y="273"/>
                  </a:cubicBezTo>
                  <a:cubicBezTo>
                    <a:pt x="97" y="270"/>
                    <a:pt x="100" y="264"/>
                    <a:pt x="100" y="262"/>
                  </a:cubicBezTo>
                  <a:cubicBezTo>
                    <a:pt x="99" y="257"/>
                    <a:pt x="95" y="249"/>
                    <a:pt x="93" y="246"/>
                  </a:cubicBezTo>
                  <a:cubicBezTo>
                    <a:pt x="91" y="243"/>
                    <a:pt x="89" y="237"/>
                    <a:pt x="87" y="235"/>
                  </a:cubicBezTo>
                  <a:cubicBezTo>
                    <a:pt x="84" y="233"/>
                    <a:pt x="78" y="231"/>
                    <a:pt x="74" y="230"/>
                  </a:cubicBezTo>
                  <a:cubicBezTo>
                    <a:pt x="72" y="229"/>
                    <a:pt x="67" y="227"/>
                    <a:pt x="64" y="227"/>
                  </a:cubicBezTo>
                  <a:cubicBezTo>
                    <a:pt x="61" y="227"/>
                    <a:pt x="56" y="230"/>
                    <a:pt x="53" y="230"/>
                  </a:cubicBezTo>
                  <a:cubicBezTo>
                    <a:pt x="50" y="230"/>
                    <a:pt x="44" y="230"/>
                    <a:pt x="42" y="228"/>
                  </a:cubicBezTo>
                  <a:cubicBezTo>
                    <a:pt x="39" y="226"/>
                    <a:pt x="39" y="219"/>
                    <a:pt x="38" y="216"/>
                  </a:cubicBezTo>
                  <a:cubicBezTo>
                    <a:pt x="36" y="213"/>
                    <a:pt x="32" y="206"/>
                    <a:pt x="28" y="205"/>
                  </a:cubicBezTo>
                  <a:cubicBezTo>
                    <a:pt x="25" y="204"/>
                    <a:pt x="19" y="208"/>
                    <a:pt x="16" y="207"/>
                  </a:cubicBezTo>
                  <a:cubicBezTo>
                    <a:pt x="13" y="206"/>
                    <a:pt x="8" y="202"/>
                    <a:pt x="6" y="199"/>
                  </a:cubicBezTo>
                  <a:cubicBezTo>
                    <a:pt x="5" y="197"/>
                    <a:pt x="4" y="192"/>
                    <a:pt x="6" y="190"/>
                  </a:cubicBezTo>
                  <a:cubicBezTo>
                    <a:pt x="7" y="188"/>
                    <a:pt x="12" y="186"/>
                    <a:pt x="14" y="186"/>
                  </a:cubicBezTo>
                  <a:cubicBezTo>
                    <a:pt x="15" y="186"/>
                    <a:pt x="18" y="189"/>
                    <a:pt x="19" y="188"/>
                  </a:cubicBezTo>
                  <a:cubicBezTo>
                    <a:pt x="21" y="187"/>
                    <a:pt x="22" y="181"/>
                    <a:pt x="22" y="179"/>
                  </a:cubicBezTo>
                  <a:cubicBezTo>
                    <a:pt x="21" y="176"/>
                    <a:pt x="19" y="170"/>
                    <a:pt x="17" y="168"/>
                  </a:cubicBezTo>
                  <a:cubicBezTo>
                    <a:pt x="14" y="166"/>
                    <a:pt x="5" y="165"/>
                    <a:pt x="3" y="162"/>
                  </a:cubicBezTo>
                  <a:cubicBezTo>
                    <a:pt x="1" y="160"/>
                    <a:pt x="0" y="153"/>
                    <a:pt x="0" y="150"/>
                  </a:cubicBezTo>
                  <a:cubicBezTo>
                    <a:pt x="0" y="146"/>
                    <a:pt x="2" y="140"/>
                    <a:pt x="3" y="136"/>
                  </a:cubicBezTo>
                  <a:cubicBezTo>
                    <a:pt x="3" y="133"/>
                    <a:pt x="2" y="126"/>
                    <a:pt x="2" y="123"/>
                  </a:cubicBezTo>
                  <a:cubicBezTo>
                    <a:pt x="3" y="120"/>
                    <a:pt x="4" y="114"/>
                    <a:pt x="6" y="111"/>
                  </a:cubicBezTo>
                  <a:cubicBezTo>
                    <a:pt x="7" y="110"/>
                    <a:pt x="10" y="107"/>
                    <a:pt x="12" y="107"/>
                  </a:cubicBezTo>
                  <a:cubicBezTo>
                    <a:pt x="14" y="106"/>
                    <a:pt x="18" y="106"/>
                    <a:pt x="21" y="106"/>
                  </a:cubicBezTo>
                  <a:cubicBezTo>
                    <a:pt x="24" y="107"/>
                    <a:pt x="30" y="110"/>
                    <a:pt x="33" y="109"/>
                  </a:cubicBezTo>
                  <a:cubicBezTo>
                    <a:pt x="35" y="109"/>
                    <a:pt x="37" y="106"/>
                    <a:pt x="39" y="105"/>
                  </a:cubicBezTo>
                  <a:cubicBezTo>
                    <a:pt x="40" y="103"/>
                    <a:pt x="44" y="99"/>
                    <a:pt x="45" y="96"/>
                  </a:cubicBezTo>
                  <a:cubicBezTo>
                    <a:pt x="46" y="94"/>
                    <a:pt x="46" y="90"/>
                    <a:pt x="47" y="88"/>
                  </a:cubicBezTo>
                  <a:cubicBezTo>
                    <a:pt x="48" y="85"/>
                    <a:pt x="51" y="79"/>
                    <a:pt x="53" y="77"/>
                  </a:cubicBezTo>
                  <a:cubicBezTo>
                    <a:pt x="54" y="75"/>
                    <a:pt x="57" y="72"/>
                    <a:pt x="57" y="70"/>
                  </a:cubicBezTo>
                  <a:cubicBezTo>
                    <a:pt x="57" y="69"/>
                    <a:pt x="56" y="68"/>
                    <a:pt x="56" y="68"/>
                  </a:cubicBezTo>
                  <a:cubicBezTo>
                    <a:pt x="61" y="68"/>
                    <a:pt x="66" y="68"/>
                    <a:pt x="69" y="68"/>
                  </a:cubicBezTo>
                  <a:cubicBezTo>
                    <a:pt x="73" y="67"/>
                    <a:pt x="80" y="64"/>
                    <a:pt x="83" y="62"/>
                  </a:cubicBezTo>
                  <a:cubicBezTo>
                    <a:pt x="86" y="60"/>
                    <a:pt x="91" y="55"/>
                    <a:pt x="94" y="53"/>
                  </a:cubicBezTo>
                  <a:cubicBezTo>
                    <a:pt x="96" y="51"/>
                    <a:pt x="100" y="45"/>
                    <a:pt x="103" y="43"/>
                  </a:cubicBezTo>
                  <a:cubicBezTo>
                    <a:pt x="107" y="41"/>
                    <a:pt x="117" y="42"/>
                    <a:pt x="121" y="40"/>
                  </a:cubicBezTo>
                  <a:cubicBezTo>
                    <a:pt x="124" y="38"/>
                    <a:pt x="127" y="32"/>
                    <a:pt x="129" y="29"/>
                  </a:cubicBezTo>
                  <a:cubicBezTo>
                    <a:pt x="131" y="25"/>
                    <a:pt x="134" y="16"/>
                    <a:pt x="137" y="13"/>
                  </a:cubicBezTo>
                  <a:cubicBezTo>
                    <a:pt x="140" y="10"/>
                    <a:pt x="147" y="7"/>
                    <a:pt x="150" y="6"/>
                  </a:cubicBezTo>
                  <a:cubicBezTo>
                    <a:pt x="154" y="4"/>
                    <a:pt x="162" y="2"/>
                    <a:pt x="167" y="1"/>
                  </a:cubicBezTo>
                  <a:cubicBezTo>
                    <a:pt x="170" y="1"/>
                    <a:pt x="178" y="2"/>
                    <a:pt x="181" y="3"/>
                  </a:cubicBezTo>
                  <a:cubicBezTo>
                    <a:pt x="183" y="4"/>
                    <a:pt x="187" y="9"/>
                    <a:pt x="189" y="10"/>
                  </a:cubicBezTo>
                  <a:cubicBezTo>
                    <a:pt x="193" y="10"/>
                    <a:pt x="201" y="6"/>
                    <a:pt x="205" y="4"/>
                  </a:cubicBezTo>
                  <a:cubicBezTo>
                    <a:pt x="209" y="3"/>
                    <a:pt x="216" y="0"/>
                    <a:pt x="220" y="0"/>
                  </a:cubicBezTo>
                  <a:cubicBezTo>
                    <a:pt x="223" y="1"/>
                    <a:pt x="228" y="3"/>
                    <a:pt x="231" y="4"/>
                  </a:cubicBezTo>
                  <a:cubicBezTo>
                    <a:pt x="234" y="6"/>
                    <a:pt x="237" y="13"/>
                    <a:pt x="239" y="14"/>
                  </a:cubicBezTo>
                  <a:cubicBezTo>
                    <a:pt x="244" y="16"/>
                    <a:pt x="253" y="13"/>
                    <a:pt x="258" y="14"/>
                  </a:cubicBezTo>
                  <a:cubicBezTo>
                    <a:pt x="261" y="15"/>
                    <a:pt x="267" y="20"/>
                    <a:pt x="270" y="22"/>
                  </a:cubicBezTo>
                  <a:cubicBezTo>
                    <a:pt x="274" y="24"/>
                    <a:pt x="282" y="30"/>
                    <a:pt x="285" y="32"/>
                  </a:cubicBezTo>
                  <a:cubicBezTo>
                    <a:pt x="290" y="35"/>
                    <a:pt x="296" y="44"/>
                    <a:pt x="301" y="47"/>
                  </a:cubicBezTo>
                  <a:cubicBezTo>
                    <a:pt x="301" y="47"/>
                    <a:pt x="301" y="47"/>
                    <a:pt x="301" y="47"/>
                  </a:cubicBezTo>
                  <a:cubicBezTo>
                    <a:pt x="301" y="48"/>
                    <a:pt x="306" y="52"/>
                    <a:pt x="308" y="56"/>
                  </a:cubicBezTo>
                  <a:cubicBezTo>
                    <a:pt x="310" y="58"/>
                    <a:pt x="315" y="63"/>
                    <a:pt x="317" y="65"/>
                  </a:cubicBezTo>
                  <a:cubicBezTo>
                    <a:pt x="320" y="69"/>
                    <a:pt x="328" y="75"/>
                    <a:pt x="332" y="79"/>
                  </a:cubicBezTo>
                  <a:cubicBezTo>
                    <a:pt x="336" y="82"/>
                    <a:pt x="344" y="88"/>
                    <a:pt x="348" y="91"/>
                  </a:cubicBezTo>
                  <a:cubicBezTo>
                    <a:pt x="351" y="93"/>
                    <a:pt x="358" y="96"/>
                    <a:pt x="361" y="98"/>
                  </a:cubicBezTo>
                  <a:cubicBezTo>
                    <a:pt x="363" y="99"/>
                    <a:pt x="367" y="102"/>
                    <a:pt x="368" y="104"/>
                  </a:cubicBezTo>
                  <a:cubicBezTo>
                    <a:pt x="370" y="107"/>
                    <a:pt x="371" y="113"/>
                    <a:pt x="370" y="116"/>
                  </a:cubicBezTo>
                  <a:cubicBezTo>
                    <a:pt x="370" y="118"/>
                    <a:pt x="366" y="119"/>
                    <a:pt x="365" y="121"/>
                  </a:cubicBezTo>
                  <a:cubicBezTo>
                    <a:pt x="363" y="123"/>
                    <a:pt x="361" y="128"/>
                    <a:pt x="361" y="130"/>
                  </a:cubicBezTo>
                  <a:cubicBezTo>
                    <a:pt x="360" y="134"/>
                    <a:pt x="361" y="142"/>
                    <a:pt x="362" y="146"/>
                  </a:cubicBezTo>
                  <a:cubicBezTo>
                    <a:pt x="363" y="149"/>
                    <a:pt x="364" y="157"/>
                    <a:pt x="366" y="161"/>
                  </a:cubicBezTo>
                  <a:cubicBezTo>
                    <a:pt x="368" y="165"/>
                    <a:pt x="374" y="173"/>
                    <a:pt x="377" y="177"/>
                  </a:cubicBezTo>
                  <a:cubicBezTo>
                    <a:pt x="379" y="180"/>
                    <a:pt x="385" y="186"/>
                    <a:pt x="388" y="188"/>
                  </a:cubicBezTo>
                  <a:cubicBezTo>
                    <a:pt x="391" y="192"/>
                    <a:pt x="399" y="198"/>
                    <a:pt x="402" y="201"/>
                  </a:cubicBezTo>
                  <a:cubicBezTo>
                    <a:pt x="405" y="203"/>
                    <a:pt x="411" y="207"/>
                    <a:pt x="413" y="210"/>
                  </a:cubicBezTo>
                  <a:cubicBezTo>
                    <a:pt x="416" y="215"/>
                    <a:pt x="419" y="225"/>
                    <a:pt x="421" y="231"/>
                  </a:cubicBezTo>
                  <a:cubicBezTo>
                    <a:pt x="422" y="235"/>
                    <a:pt x="423" y="244"/>
                    <a:pt x="425" y="248"/>
                  </a:cubicBezTo>
                  <a:cubicBezTo>
                    <a:pt x="427" y="252"/>
                    <a:pt x="433" y="261"/>
                    <a:pt x="436" y="265"/>
                  </a:cubicBezTo>
                  <a:cubicBezTo>
                    <a:pt x="438" y="268"/>
                    <a:pt x="443" y="275"/>
                    <a:pt x="445" y="279"/>
                  </a:cubicBezTo>
                  <a:cubicBezTo>
                    <a:pt x="447" y="282"/>
                    <a:pt x="452" y="288"/>
                    <a:pt x="454" y="290"/>
                  </a:cubicBezTo>
                  <a:cubicBezTo>
                    <a:pt x="459" y="294"/>
                    <a:pt x="468" y="301"/>
                    <a:pt x="474" y="305"/>
                  </a:cubicBezTo>
                  <a:cubicBezTo>
                    <a:pt x="476" y="306"/>
                    <a:pt x="483" y="308"/>
                    <a:pt x="486" y="310"/>
                  </a:cubicBezTo>
                  <a:cubicBezTo>
                    <a:pt x="488" y="312"/>
                    <a:pt x="491" y="317"/>
                    <a:pt x="492" y="319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D70B2B52-539D-4F8D-A677-B0EA24206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213" y="2708275"/>
              <a:ext cx="2424113" cy="1304925"/>
            </a:xfrm>
            <a:custGeom>
              <a:avLst/>
              <a:gdLst/>
              <a:ahLst/>
              <a:cxnLst>
                <a:cxn ang="0">
                  <a:pos x="1503" y="263"/>
                </a:cxn>
                <a:cxn ang="0">
                  <a:pos x="1428" y="311"/>
                </a:cxn>
                <a:cxn ang="0">
                  <a:pos x="1413" y="369"/>
                </a:cxn>
                <a:cxn ang="0">
                  <a:pos x="1317" y="362"/>
                </a:cxn>
                <a:cxn ang="0">
                  <a:pos x="1230" y="380"/>
                </a:cxn>
                <a:cxn ang="0">
                  <a:pos x="1185" y="416"/>
                </a:cxn>
                <a:cxn ang="0">
                  <a:pos x="1184" y="506"/>
                </a:cxn>
                <a:cxn ang="0">
                  <a:pos x="1183" y="575"/>
                </a:cxn>
                <a:cxn ang="0">
                  <a:pos x="1095" y="600"/>
                </a:cxn>
                <a:cxn ang="0">
                  <a:pos x="1004" y="647"/>
                </a:cxn>
                <a:cxn ang="0">
                  <a:pos x="932" y="647"/>
                </a:cxn>
                <a:cxn ang="0">
                  <a:pos x="845" y="642"/>
                </a:cxn>
                <a:cxn ang="0">
                  <a:pos x="773" y="658"/>
                </a:cxn>
                <a:cxn ang="0">
                  <a:pos x="675" y="652"/>
                </a:cxn>
                <a:cxn ang="0">
                  <a:pos x="615" y="684"/>
                </a:cxn>
                <a:cxn ang="0">
                  <a:pos x="570" y="784"/>
                </a:cxn>
                <a:cxn ang="0">
                  <a:pos x="493" y="815"/>
                </a:cxn>
                <a:cxn ang="0">
                  <a:pos x="415" y="819"/>
                </a:cxn>
                <a:cxn ang="0">
                  <a:pos x="379" y="781"/>
                </a:cxn>
                <a:cxn ang="0">
                  <a:pos x="344" y="735"/>
                </a:cxn>
                <a:cxn ang="0">
                  <a:pos x="260" y="752"/>
                </a:cxn>
                <a:cxn ang="0">
                  <a:pos x="213" y="717"/>
                </a:cxn>
                <a:cxn ang="0">
                  <a:pos x="195" y="642"/>
                </a:cxn>
                <a:cxn ang="0">
                  <a:pos x="146" y="623"/>
                </a:cxn>
                <a:cxn ang="0">
                  <a:pos x="123" y="679"/>
                </a:cxn>
                <a:cxn ang="0">
                  <a:pos x="72" y="718"/>
                </a:cxn>
                <a:cxn ang="0">
                  <a:pos x="19" y="719"/>
                </a:cxn>
                <a:cxn ang="0">
                  <a:pos x="15" y="649"/>
                </a:cxn>
                <a:cxn ang="0">
                  <a:pos x="20" y="584"/>
                </a:cxn>
                <a:cxn ang="0">
                  <a:pos x="30" y="526"/>
                </a:cxn>
                <a:cxn ang="0">
                  <a:pos x="68" y="465"/>
                </a:cxn>
                <a:cxn ang="0">
                  <a:pos x="62" y="392"/>
                </a:cxn>
                <a:cxn ang="0">
                  <a:pos x="116" y="358"/>
                </a:cxn>
                <a:cxn ang="0">
                  <a:pos x="185" y="293"/>
                </a:cxn>
                <a:cxn ang="0">
                  <a:pos x="230" y="239"/>
                </a:cxn>
                <a:cxn ang="0">
                  <a:pos x="224" y="152"/>
                </a:cxn>
                <a:cxn ang="0">
                  <a:pos x="252" y="106"/>
                </a:cxn>
                <a:cxn ang="0">
                  <a:pos x="264" y="144"/>
                </a:cxn>
                <a:cxn ang="0">
                  <a:pos x="308" y="128"/>
                </a:cxn>
                <a:cxn ang="0">
                  <a:pos x="402" y="153"/>
                </a:cxn>
                <a:cxn ang="0">
                  <a:pos x="479" y="155"/>
                </a:cxn>
                <a:cxn ang="0">
                  <a:pos x="476" y="200"/>
                </a:cxn>
                <a:cxn ang="0">
                  <a:pos x="531" y="235"/>
                </a:cxn>
                <a:cxn ang="0">
                  <a:pos x="551" y="286"/>
                </a:cxn>
                <a:cxn ang="0">
                  <a:pos x="614" y="281"/>
                </a:cxn>
                <a:cxn ang="0">
                  <a:pos x="681" y="258"/>
                </a:cxn>
                <a:cxn ang="0">
                  <a:pos x="710" y="284"/>
                </a:cxn>
                <a:cxn ang="0">
                  <a:pos x="766" y="248"/>
                </a:cxn>
                <a:cxn ang="0">
                  <a:pos x="780" y="213"/>
                </a:cxn>
                <a:cxn ang="0">
                  <a:pos x="843" y="196"/>
                </a:cxn>
                <a:cxn ang="0">
                  <a:pos x="902" y="137"/>
                </a:cxn>
                <a:cxn ang="0">
                  <a:pos x="1035" y="128"/>
                </a:cxn>
                <a:cxn ang="0">
                  <a:pos x="1134" y="107"/>
                </a:cxn>
                <a:cxn ang="0">
                  <a:pos x="1205" y="111"/>
                </a:cxn>
                <a:cxn ang="0">
                  <a:pos x="1264" y="94"/>
                </a:cxn>
                <a:cxn ang="0">
                  <a:pos x="1262" y="33"/>
                </a:cxn>
                <a:cxn ang="0">
                  <a:pos x="1278" y="45"/>
                </a:cxn>
                <a:cxn ang="0">
                  <a:pos x="1349" y="49"/>
                </a:cxn>
                <a:cxn ang="0">
                  <a:pos x="1408" y="78"/>
                </a:cxn>
                <a:cxn ang="0">
                  <a:pos x="1459" y="101"/>
                </a:cxn>
                <a:cxn ang="0">
                  <a:pos x="1510" y="144"/>
                </a:cxn>
                <a:cxn ang="0">
                  <a:pos x="1527" y="213"/>
                </a:cxn>
              </a:cxnLst>
              <a:rect l="0" t="0" r="r" b="b"/>
              <a:pathLst>
                <a:path w="1542" h="830">
                  <a:moveTo>
                    <a:pt x="1541" y="229"/>
                  </a:moveTo>
                  <a:cubicBezTo>
                    <a:pt x="1542" y="230"/>
                    <a:pt x="1541" y="234"/>
                    <a:pt x="1540" y="236"/>
                  </a:cubicBezTo>
                  <a:cubicBezTo>
                    <a:pt x="1538" y="238"/>
                    <a:pt x="1533" y="240"/>
                    <a:pt x="1530" y="240"/>
                  </a:cubicBezTo>
                  <a:cubicBezTo>
                    <a:pt x="1529" y="240"/>
                    <a:pt x="1526" y="237"/>
                    <a:pt x="1524" y="236"/>
                  </a:cubicBezTo>
                  <a:cubicBezTo>
                    <a:pt x="1521" y="236"/>
                    <a:pt x="1514" y="236"/>
                    <a:pt x="1512" y="238"/>
                  </a:cubicBezTo>
                  <a:cubicBezTo>
                    <a:pt x="1510" y="239"/>
                    <a:pt x="1507" y="243"/>
                    <a:pt x="1506" y="245"/>
                  </a:cubicBezTo>
                  <a:cubicBezTo>
                    <a:pt x="1506" y="247"/>
                    <a:pt x="1506" y="251"/>
                    <a:pt x="1506" y="252"/>
                  </a:cubicBezTo>
                  <a:cubicBezTo>
                    <a:pt x="1506" y="255"/>
                    <a:pt x="1504" y="261"/>
                    <a:pt x="1503" y="263"/>
                  </a:cubicBezTo>
                  <a:cubicBezTo>
                    <a:pt x="1503" y="266"/>
                    <a:pt x="1503" y="272"/>
                    <a:pt x="1503" y="274"/>
                  </a:cubicBezTo>
                  <a:cubicBezTo>
                    <a:pt x="1502" y="277"/>
                    <a:pt x="1500" y="281"/>
                    <a:pt x="1499" y="283"/>
                  </a:cubicBezTo>
                  <a:cubicBezTo>
                    <a:pt x="1497" y="285"/>
                    <a:pt x="1491" y="286"/>
                    <a:pt x="1489" y="288"/>
                  </a:cubicBezTo>
                  <a:cubicBezTo>
                    <a:pt x="1487" y="289"/>
                    <a:pt x="1483" y="292"/>
                    <a:pt x="1481" y="294"/>
                  </a:cubicBezTo>
                  <a:cubicBezTo>
                    <a:pt x="1480" y="296"/>
                    <a:pt x="1477" y="301"/>
                    <a:pt x="1474" y="302"/>
                  </a:cubicBezTo>
                  <a:cubicBezTo>
                    <a:pt x="1471" y="304"/>
                    <a:pt x="1462" y="303"/>
                    <a:pt x="1458" y="303"/>
                  </a:cubicBezTo>
                  <a:cubicBezTo>
                    <a:pt x="1455" y="304"/>
                    <a:pt x="1448" y="303"/>
                    <a:pt x="1445" y="303"/>
                  </a:cubicBezTo>
                  <a:cubicBezTo>
                    <a:pt x="1441" y="304"/>
                    <a:pt x="1432" y="309"/>
                    <a:pt x="1428" y="311"/>
                  </a:cubicBezTo>
                  <a:cubicBezTo>
                    <a:pt x="1425" y="312"/>
                    <a:pt x="1421" y="315"/>
                    <a:pt x="1419" y="317"/>
                  </a:cubicBezTo>
                  <a:cubicBezTo>
                    <a:pt x="1417" y="318"/>
                    <a:pt x="1415" y="320"/>
                    <a:pt x="1414" y="321"/>
                  </a:cubicBezTo>
                  <a:cubicBezTo>
                    <a:pt x="1413" y="323"/>
                    <a:pt x="1413" y="328"/>
                    <a:pt x="1414" y="330"/>
                  </a:cubicBezTo>
                  <a:cubicBezTo>
                    <a:pt x="1414" y="332"/>
                    <a:pt x="1416" y="335"/>
                    <a:pt x="1418" y="337"/>
                  </a:cubicBezTo>
                  <a:cubicBezTo>
                    <a:pt x="1419" y="338"/>
                    <a:pt x="1422" y="340"/>
                    <a:pt x="1423" y="342"/>
                  </a:cubicBezTo>
                  <a:cubicBezTo>
                    <a:pt x="1424" y="345"/>
                    <a:pt x="1425" y="350"/>
                    <a:pt x="1424" y="353"/>
                  </a:cubicBezTo>
                  <a:cubicBezTo>
                    <a:pt x="1424" y="355"/>
                    <a:pt x="1421" y="359"/>
                    <a:pt x="1420" y="360"/>
                  </a:cubicBezTo>
                  <a:cubicBezTo>
                    <a:pt x="1419" y="363"/>
                    <a:pt x="1415" y="367"/>
                    <a:pt x="1413" y="369"/>
                  </a:cubicBezTo>
                  <a:cubicBezTo>
                    <a:pt x="1410" y="370"/>
                    <a:pt x="1405" y="368"/>
                    <a:pt x="1402" y="369"/>
                  </a:cubicBezTo>
                  <a:cubicBezTo>
                    <a:pt x="1398" y="369"/>
                    <a:pt x="1389" y="371"/>
                    <a:pt x="1385" y="371"/>
                  </a:cubicBezTo>
                  <a:cubicBezTo>
                    <a:pt x="1382" y="372"/>
                    <a:pt x="1377" y="371"/>
                    <a:pt x="1374" y="371"/>
                  </a:cubicBezTo>
                  <a:cubicBezTo>
                    <a:pt x="1371" y="372"/>
                    <a:pt x="1365" y="376"/>
                    <a:pt x="1361" y="376"/>
                  </a:cubicBezTo>
                  <a:cubicBezTo>
                    <a:pt x="1357" y="376"/>
                    <a:pt x="1349" y="374"/>
                    <a:pt x="1346" y="371"/>
                  </a:cubicBezTo>
                  <a:cubicBezTo>
                    <a:pt x="1344" y="370"/>
                    <a:pt x="1342" y="366"/>
                    <a:pt x="1340" y="365"/>
                  </a:cubicBezTo>
                  <a:cubicBezTo>
                    <a:pt x="1338" y="364"/>
                    <a:pt x="1334" y="362"/>
                    <a:pt x="1332" y="362"/>
                  </a:cubicBezTo>
                  <a:cubicBezTo>
                    <a:pt x="1328" y="361"/>
                    <a:pt x="1321" y="362"/>
                    <a:pt x="1317" y="362"/>
                  </a:cubicBezTo>
                  <a:cubicBezTo>
                    <a:pt x="1315" y="362"/>
                    <a:pt x="1309" y="364"/>
                    <a:pt x="1307" y="365"/>
                  </a:cubicBezTo>
                  <a:cubicBezTo>
                    <a:pt x="1304" y="366"/>
                    <a:pt x="1300" y="370"/>
                    <a:pt x="1297" y="371"/>
                  </a:cubicBezTo>
                  <a:cubicBezTo>
                    <a:pt x="1294" y="373"/>
                    <a:pt x="1289" y="377"/>
                    <a:pt x="1286" y="378"/>
                  </a:cubicBezTo>
                  <a:cubicBezTo>
                    <a:pt x="1283" y="378"/>
                    <a:pt x="1278" y="378"/>
                    <a:pt x="1275" y="378"/>
                  </a:cubicBezTo>
                  <a:cubicBezTo>
                    <a:pt x="1273" y="377"/>
                    <a:pt x="1268" y="374"/>
                    <a:pt x="1266" y="374"/>
                  </a:cubicBezTo>
                  <a:cubicBezTo>
                    <a:pt x="1263" y="374"/>
                    <a:pt x="1258" y="374"/>
                    <a:pt x="1255" y="374"/>
                  </a:cubicBezTo>
                  <a:cubicBezTo>
                    <a:pt x="1252" y="375"/>
                    <a:pt x="1246" y="378"/>
                    <a:pt x="1243" y="379"/>
                  </a:cubicBezTo>
                  <a:cubicBezTo>
                    <a:pt x="1240" y="379"/>
                    <a:pt x="1233" y="379"/>
                    <a:pt x="1230" y="380"/>
                  </a:cubicBezTo>
                  <a:cubicBezTo>
                    <a:pt x="1227" y="381"/>
                    <a:pt x="1223" y="386"/>
                    <a:pt x="1220" y="387"/>
                  </a:cubicBezTo>
                  <a:cubicBezTo>
                    <a:pt x="1218" y="387"/>
                    <a:pt x="1212" y="386"/>
                    <a:pt x="1209" y="385"/>
                  </a:cubicBezTo>
                  <a:cubicBezTo>
                    <a:pt x="1208" y="384"/>
                    <a:pt x="1206" y="382"/>
                    <a:pt x="1204" y="381"/>
                  </a:cubicBezTo>
                  <a:cubicBezTo>
                    <a:pt x="1202" y="380"/>
                    <a:pt x="1198" y="380"/>
                    <a:pt x="1195" y="380"/>
                  </a:cubicBezTo>
                  <a:cubicBezTo>
                    <a:pt x="1194" y="380"/>
                    <a:pt x="1190" y="381"/>
                    <a:pt x="1188" y="382"/>
                  </a:cubicBezTo>
                  <a:cubicBezTo>
                    <a:pt x="1186" y="383"/>
                    <a:pt x="1184" y="388"/>
                    <a:pt x="1183" y="390"/>
                  </a:cubicBezTo>
                  <a:cubicBezTo>
                    <a:pt x="1182" y="394"/>
                    <a:pt x="1180" y="401"/>
                    <a:pt x="1180" y="405"/>
                  </a:cubicBezTo>
                  <a:cubicBezTo>
                    <a:pt x="1180" y="408"/>
                    <a:pt x="1183" y="413"/>
                    <a:pt x="1185" y="416"/>
                  </a:cubicBezTo>
                  <a:cubicBezTo>
                    <a:pt x="1186" y="417"/>
                    <a:pt x="1188" y="420"/>
                    <a:pt x="1189" y="422"/>
                  </a:cubicBezTo>
                  <a:cubicBezTo>
                    <a:pt x="1191" y="424"/>
                    <a:pt x="1193" y="428"/>
                    <a:pt x="1193" y="431"/>
                  </a:cubicBezTo>
                  <a:cubicBezTo>
                    <a:pt x="1194" y="434"/>
                    <a:pt x="1194" y="440"/>
                    <a:pt x="1193" y="443"/>
                  </a:cubicBezTo>
                  <a:cubicBezTo>
                    <a:pt x="1192" y="446"/>
                    <a:pt x="1189" y="451"/>
                    <a:pt x="1188" y="453"/>
                  </a:cubicBezTo>
                  <a:cubicBezTo>
                    <a:pt x="1186" y="457"/>
                    <a:pt x="1180" y="463"/>
                    <a:pt x="1179" y="467"/>
                  </a:cubicBezTo>
                  <a:cubicBezTo>
                    <a:pt x="1178" y="470"/>
                    <a:pt x="1179" y="476"/>
                    <a:pt x="1179" y="479"/>
                  </a:cubicBezTo>
                  <a:cubicBezTo>
                    <a:pt x="1179" y="482"/>
                    <a:pt x="1178" y="488"/>
                    <a:pt x="1178" y="491"/>
                  </a:cubicBezTo>
                  <a:cubicBezTo>
                    <a:pt x="1179" y="495"/>
                    <a:pt x="1182" y="503"/>
                    <a:pt x="1184" y="506"/>
                  </a:cubicBezTo>
                  <a:cubicBezTo>
                    <a:pt x="1186" y="509"/>
                    <a:pt x="1192" y="514"/>
                    <a:pt x="1193" y="517"/>
                  </a:cubicBezTo>
                  <a:cubicBezTo>
                    <a:pt x="1195" y="519"/>
                    <a:pt x="1197" y="525"/>
                    <a:pt x="1198" y="528"/>
                  </a:cubicBezTo>
                  <a:cubicBezTo>
                    <a:pt x="1200" y="531"/>
                    <a:pt x="1202" y="538"/>
                    <a:pt x="1203" y="541"/>
                  </a:cubicBezTo>
                  <a:cubicBezTo>
                    <a:pt x="1204" y="545"/>
                    <a:pt x="1208" y="551"/>
                    <a:pt x="1209" y="555"/>
                  </a:cubicBezTo>
                  <a:cubicBezTo>
                    <a:pt x="1209" y="558"/>
                    <a:pt x="1210" y="564"/>
                    <a:pt x="1210" y="568"/>
                  </a:cubicBezTo>
                  <a:cubicBezTo>
                    <a:pt x="1210" y="568"/>
                    <a:pt x="1210" y="568"/>
                    <a:pt x="1209" y="568"/>
                  </a:cubicBezTo>
                  <a:cubicBezTo>
                    <a:pt x="1206" y="569"/>
                    <a:pt x="1200" y="571"/>
                    <a:pt x="1197" y="572"/>
                  </a:cubicBezTo>
                  <a:cubicBezTo>
                    <a:pt x="1194" y="573"/>
                    <a:pt x="1187" y="574"/>
                    <a:pt x="1183" y="575"/>
                  </a:cubicBezTo>
                  <a:cubicBezTo>
                    <a:pt x="1181" y="576"/>
                    <a:pt x="1177" y="581"/>
                    <a:pt x="1174" y="582"/>
                  </a:cubicBezTo>
                  <a:cubicBezTo>
                    <a:pt x="1172" y="583"/>
                    <a:pt x="1166" y="583"/>
                    <a:pt x="1164" y="584"/>
                  </a:cubicBezTo>
                  <a:cubicBezTo>
                    <a:pt x="1163" y="584"/>
                    <a:pt x="1161" y="587"/>
                    <a:pt x="1159" y="588"/>
                  </a:cubicBezTo>
                  <a:cubicBezTo>
                    <a:pt x="1157" y="590"/>
                    <a:pt x="1153" y="592"/>
                    <a:pt x="1151" y="593"/>
                  </a:cubicBezTo>
                  <a:cubicBezTo>
                    <a:pt x="1148" y="593"/>
                    <a:pt x="1142" y="593"/>
                    <a:pt x="1139" y="593"/>
                  </a:cubicBezTo>
                  <a:cubicBezTo>
                    <a:pt x="1136" y="593"/>
                    <a:pt x="1131" y="592"/>
                    <a:pt x="1128" y="592"/>
                  </a:cubicBezTo>
                  <a:cubicBezTo>
                    <a:pt x="1124" y="592"/>
                    <a:pt x="1116" y="593"/>
                    <a:pt x="1113" y="594"/>
                  </a:cubicBezTo>
                  <a:cubicBezTo>
                    <a:pt x="1108" y="595"/>
                    <a:pt x="1099" y="597"/>
                    <a:pt x="1095" y="600"/>
                  </a:cubicBezTo>
                  <a:cubicBezTo>
                    <a:pt x="1093" y="601"/>
                    <a:pt x="1089" y="607"/>
                    <a:pt x="1087" y="608"/>
                  </a:cubicBezTo>
                  <a:cubicBezTo>
                    <a:pt x="1084" y="610"/>
                    <a:pt x="1078" y="611"/>
                    <a:pt x="1075" y="612"/>
                  </a:cubicBezTo>
                  <a:cubicBezTo>
                    <a:pt x="1072" y="614"/>
                    <a:pt x="1066" y="619"/>
                    <a:pt x="1062" y="621"/>
                  </a:cubicBezTo>
                  <a:cubicBezTo>
                    <a:pt x="1060" y="623"/>
                    <a:pt x="1054" y="627"/>
                    <a:pt x="1051" y="629"/>
                  </a:cubicBezTo>
                  <a:cubicBezTo>
                    <a:pt x="1047" y="631"/>
                    <a:pt x="1040" y="633"/>
                    <a:pt x="1036" y="635"/>
                  </a:cubicBezTo>
                  <a:cubicBezTo>
                    <a:pt x="1034" y="637"/>
                    <a:pt x="1030" y="640"/>
                    <a:pt x="1028" y="641"/>
                  </a:cubicBezTo>
                  <a:cubicBezTo>
                    <a:pt x="1026" y="643"/>
                    <a:pt x="1021" y="644"/>
                    <a:pt x="1019" y="645"/>
                  </a:cubicBezTo>
                  <a:cubicBezTo>
                    <a:pt x="1015" y="646"/>
                    <a:pt x="1007" y="646"/>
                    <a:pt x="1004" y="647"/>
                  </a:cubicBezTo>
                  <a:cubicBezTo>
                    <a:pt x="1001" y="647"/>
                    <a:pt x="995" y="648"/>
                    <a:pt x="993" y="649"/>
                  </a:cubicBezTo>
                  <a:cubicBezTo>
                    <a:pt x="991" y="650"/>
                    <a:pt x="989" y="654"/>
                    <a:pt x="987" y="655"/>
                  </a:cubicBezTo>
                  <a:cubicBezTo>
                    <a:pt x="985" y="657"/>
                    <a:pt x="982" y="661"/>
                    <a:pt x="979" y="662"/>
                  </a:cubicBezTo>
                  <a:cubicBezTo>
                    <a:pt x="978" y="663"/>
                    <a:pt x="974" y="663"/>
                    <a:pt x="973" y="662"/>
                  </a:cubicBezTo>
                  <a:cubicBezTo>
                    <a:pt x="970" y="662"/>
                    <a:pt x="966" y="659"/>
                    <a:pt x="964" y="657"/>
                  </a:cubicBezTo>
                  <a:cubicBezTo>
                    <a:pt x="962" y="655"/>
                    <a:pt x="958" y="650"/>
                    <a:pt x="955" y="648"/>
                  </a:cubicBezTo>
                  <a:cubicBezTo>
                    <a:pt x="952" y="647"/>
                    <a:pt x="946" y="645"/>
                    <a:pt x="943" y="645"/>
                  </a:cubicBezTo>
                  <a:cubicBezTo>
                    <a:pt x="940" y="645"/>
                    <a:pt x="935" y="647"/>
                    <a:pt x="932" y="647"/>
                  </a:cubicBezTo>
                  <a:cubicBezTo>
                    <a:pt x="931" y="646"/>
                    <a:pt x="927" y="644"/>
                    <a:pt x="926" y="643"/>
                  </a:cubicBezTo>
                  <a:cubicBezTo>
                    <a:pt x="923" y="641"/>
                    <a:pt x="918" y="635"/>
                    <a:pt x="914" y="634"/>
                  </a:cubicBezTo>
                  <a:cubicBezTo>
                    <a:pt x="911" y="632"/>
                    <a:pt x="903" y="630"/>
                    <a:pt x="899" y="628"/>
                  </a:cubicBezTo>
                  <a:cubicBezTo>
                    <a:pt x="897" y="627"/>
                    <a:pt x="893" y="624"/>
                    <a:pt x="891" y="624"/>
                  </a:cubicBezTo>
                  <a:cubicBezTo>
                    <a:pt x="888" y="624"/>
                    <a:pt x="883" y="629"/>
                    <a:pt x="881" y="630"/>
                  </a:cubicBezTo>
                  <a:cubicBezTo>
                    <a:pt x="878" y="632"/>
                    <a:pt x="873" y="635"/>
                    <a:pt x="870" y="636"/>
                  </a:cubicBezTo>
                  <a:cubicBezTo>
                    <a:pt x="868" y="637"/>
                    <a:pt x="863" y="640"/>
                    <a:pt x="861" y="641"/>
                  </a:cubicBezTo>
                  <a:cubicBezTo>
                    <a:pt x="857" y="642"/>
                    <a:pt x="849" y="643"/>
                    <a:pt x="845" y="642"/>
                  </a:cubicBezTo>
                  <a:cubicBezTo>
                    <a:pt x="843" y="641"/>
                    <a:pt x="839" y="637"/>
                    <a:pt x="837" y="635"/>
                  </a:cubicBezTo>
                  <a:cubicBezTo>
                    <a:pt x="835" y="634"/>
                    <a:pt x="831" y="634"/>
                    <a:pt x="830" y="632"/>
                  </a:cubicBezTo>
                  <a:cubicBezTo>
                    <a:pt x="828" y="631"/>
                    <a:pt x="826" y="626"/>
                    <a:pt x="823" y="625"/>
                  </a:cubicBezTo>
                  <a:cubicBezTo>
                    <a:pt x="821" y="625"/>
                    <a:pt x="817" y="628"/>
                    <a:pt x="815" y="630"/>
                  </a:cubicBezTo>
                  <a:cubicBezTo>
                    <a:pt x="812" y="631"/>
                    <a:pt x="809" y="635"/>
                    <a:pt x="807" y="637"/>
                  </a:cubicBezTo>
                  <a:cubicBezTo>
                    <a:pt x="804" y="640"/>
                    <a:pt x="798" y="646"/>
                    <a:pt x="795" y="648"/>
                  </a:cubicBezTo>
                  <a:cubicBezTo>
                    <a:pt x="793" y="650"/>
                    <a:pt x="788" y="654"/>
                    <a:pt x="786" y="655"/>
                  </a:cubicBezTo>
                  <a:cubicBezTo>
                    <a:pt x="783" y="657"/>
                    <a:pt x="777" y="659"/>
                    <a:pt x="773" y="658"/>
                  </a:cubicBezTo>
                  <a:cubicBezTo>
                    <a:pt x="771" y="658"/>
                    <a:pt x="766" y="657"/>
                    <a:pt x="764" y="656"/>
                  </a:cubicBezTo>
                  <a:cubicBezTo>
                    <a:pt x="762" y="654"/>
                    <a:pt x="757" y="650"/>
                    <a:pt x="754" y="649"/>
                  </a:cubicBezTo>
                  <a:cubicBezTo>
                    <a:pt x="752" y="647"/>
                    <a:pt x="746" y="642"/>
                    <a:pt x="743" y="641"/>
                  </a:cubicBezTo>
                  <a:cubicBezTo>
                    <a:pt x="740" y="640"/>
                    <a:pt x="731" y="639"/>
                    <a:pt x="727" y="639"/>
                  </a:cubicBezTo>
                  <a:cubicBezTo>
                    <a:pt x="724" y="639"/>
                    <a:pt x="718" y="641"/>
                    <a:pt x="715" y="642"/>
                  </a:cubicBezTo>
                  <a:cubicBezTo>
                    <a:pt x="711" y="643"/>
                    <a:pt x="704" y="646"/>
                    <a:pt x="700" y="646"/>
                  </a:cubicBezTo>
                  <a:cubicBezTo>
                    <a:pt x="697" y="647"/>
                    <a:pt x="690" y="645"/>
                    <a:pt x="687" y="646"/>
                  </a:cubicBezTo>
                  <a:cubicBezTo>
                    <a:pt x="684" y="647"/>
                    <a:pt x="678" y="651"/>
                    <a:pt x="675" y="652"/>
                  </a:cubicBezTo>
                  <a:cubicBezTo>
                    <a:pt x="672" y="653"/>
                    <a:pt x="667" y="656"/>
                    <a:pt x="664" y="657"/>
                  </a:cubicBezTo>
                  <a:cubicBezTo>
                    <a:pt x="662" y="658"/>
                    <a:pt x="657" y="660"/>
                    <a:pt x="655" y="659"/>
                  </a:cubicBezTo>
                  <a:cubicBezTo>
                    <a:pt x="653" y="659"/>
                    <a:pt x="649" y="656"/>
                    <a:pt x="647" y="655"/>
                  </a:cubicBezTo>
                  <a:cubicBezTo>
                    <a:pt x="645" y="654"/>
                    <a:pt x="642" y="651"/>
                    <a:pt x="640" y="651"/>
                  </a:cubicBezTo>
                  <a:cubicBezTo>
                    <a:pt x="637" y="651"/>
                    <a:pt x="632" y="656"/>
                    <a:pt x="630" y="658"/>
                  </a:cubicBezTo>
                  <a:cubicBezTo>
                    <a:pt x="628" y="660"/>
                    <a:pt x="626" y="665"/>
                    <a:pt x="624" y="667"/>
                  </a:cubicBezTo>
                  <a:cubicBezTo>
                    <a:pt x="623" y="670"/>
                    <a:pt x="621" y="675"/>
                    <a:pt x="620" y="677"/>
                  </a:cubicBezTo>
                  <a:cubicBezTo>
                    <a:pt x="619" y="679"/>
                    <a:pt x="616" y="682"/>
                    <a:pt x="615" y="684"/>
                  </a:cubicBezTo>
                  <a:cubicBezTo>
                    <a:pt x="613" y="686"/>
                    <a:pt x="608" y="689"/>
                    <a:pt x="606" y="691"/>
                  </a:cubicBezTo>
                  <a:cubicBezTo>
                    <a:pt x="603" y="692"/>
                    <a:pt x="598" y="695"/>
                    <a:pt x="596" y="698"/>
                  </a:cubicBezTo>
                  <a:cubicBezTo>
                    <a:pt x="594" y="699"/>
                    <a:pt x="591" y="703"/>
                    <a:pt x="590" y="705"/>
                  </a:cubicBezTo>
                  <a:cubicBezTo>
                    <a:pt x="589" y="708"/>
                    <a:pt x="590" y="713"/>
                    <a:pt x="589" y="716"/>
                  </a:cubicBezTo>
                  <a:cubicBezTo>
                    <a:pt x="589" y="720"/>
                    <a:pt x="587" y="727"/>
                    <a:pt x="586" y="731"/>
                  </a:cubicBezTo>
                  <a:cubicBezTo>
                    <a:pt x="585" y="736"/>
                    <a:pt x="584" y="746"/>
                    <a:pt x="583" y="751"/>
                  </a:cubicBezTo>
                  <a:cubicBezTo>
                    <a:pt x="582" y="756"/>
                    <a:pt x="579" y="766"/>
                    <a:pt x="577" y="770"/>
                  </a:cubicBezTo>
                  <a:cubicBezTo>
                    <a:pt x="576" y="774"/>
                    <a:pt x="573" y="781"/>
                    <a:pt x="570" y="784"/>
                  </a:cubicBezTo>
                  <a:cubicBezTo>
                    <a:pt x="568" y="786"/>
                    <a:pt x="564" y="788"/>
                    <a:pt x="562" y="790"/>
                  </a:cubicBezTo>
                  <a:cubicBezTo>
                    <a:pt x="560" y="791"/>
                    <a:pt x="557" y="795"/>
                    <a:pt x="556" y="797"/>
                  </a:cubicBezTo>
                  <a:cubicBezTo>
                    <a:pt x="555" y="799"/>
                    <a:pt x="553" y="804"/>
                    <a:pt x="552" y="807"/>
                  </a:cubicBezTo>
                  <a:cubicBezTo>
                    <a:pt x="552" y="810"/>
                    <a:pt x="550" y="815"/>
                    <a:pt x="549" y="818"/>
                  </a:cubicBezTo>
                  <a:cubicBezTo>
                    <a:pt x="548" y="820"/>
                    <a:pt x="545" y="824"/>
                    <a:pt x="542" y="825"/>
                  </a:cubicBezTo>
                  <a:cubicBezTo>
                    <a:pt x="539" y="826"/>
                    <a:pt x="533" y="825"/>
                    <a:pt x="530" y="825"/>
                  </a:cubicBezTo>
                  <a:cubicBezTo>
                    <a:pt x="525" y="824"/>
                    <a:pt x="515" y="822"/>
                    <a:pt x="510" y="821"/>
                  </a:cubicBezTo>
                  <a:cubicBezTo>
                    <a:pt x="506" y="819"/>
                    <a:pt x="498" y="815"/>
                    <a:pt x="493" y="815"/>
                  </a:cubicBezTo>
                  <a:cubicBezTo>
                    <a:pt x="490" y="815"/>
                    <a:pt x="484" y="816"/>
                    <a:pt x="482" y="818"/>
                  </a:cubicBezTo>
                  <a:cubicBezTo>
                    <a:pt x="480" y="819"/>
                    <a:pt x="479" y="823"/>
                    <a:pt x="478" y="825"/>
                  </a:cubicBezTo>
                  <a:cubicBezTo>
                    <a:pt x="475" y="827"/>
                    <a:pt x="468" y="830"/>
                    <a:pt x="464" y="830"/>
                  </a:cubicBezTo>
                  <a:cubicBezTo>
                    <a:pt x="461" y="830"/>
                    <a:pt x="455" y="827"/>
                    <a:pt x="453" y="826"/>
                  </a:cubicBezTo>
                  <a:cubicBezTo>
                    <a:pt x="450" y="824"/>
                    <a:pt x="447" y="819"/>
                    <a:pt x="444" y="817"/>
                  </a:cubicBezTo>
                  <a:cubicBezTo>
                    <a:pt x="442" y="816"/>
                    <a:pt x="438" y="814"/>
                    <a:pt x="436" y="814"/>
                  </a:cubicBezTo>
                  <a:cubicBezTo>
                    <a:pt x="433" y="814"/>
                    <a:pt x="429" y="819"/>
                    <a:pt x="426" y="820"/>
                  </a:cubicBezTo>
                  <a:cubicBezTo>
                    <a:pt x="423" y="820"/>
                    <a:pt x="418" y="820"/>
                    <a:pt x="415" y="819"/>
                  </a:cubicBezTo>
                  <a:cubicBezTo>
                    <a:pt x="413" y="818"/>
                    <a:pt x="409" y="815"/>
                    <a:pt x="408" y="813"/>
                  </a:cubicBezTo>
                  <a:cubicBezTo>
                    <a:pt x="405" y="811"/>
                    <a:pt x="403" y="805"/>
                    <a:pt x="400" y="803"/>
                  </a:cubicBezTo>
                  <a:cubicBezTo>
                    <a:pt x="398" y="802"/>
                    <a:pt x="395" y="801"/>
                    <a:pt x="393" y="801"/>
                  </a:cubicBezTo>
                  <a:cubicBezTo>
                    <a:pt x="390" y="801"/>
                    <a:pt x="386" y="804"/>
                    <a:pt x="384" y="804"/>
                  </a:cubicBezTo>
                  <a:cubicBezTo>
                    <a:pt x="382" y="804"/>
                    <a:pt x="378" y="804"/>
                    <a:pt x="376" y="803"/>
                  </a:cubicBezTo>
                  <a:cubicBezTo>
                    <a:pt x="374" y="802"/>
                    <a:pt x="370" y="799"/>
                    <a:pt x="370" y="797"/>
                  </a:cubicBezTo>
                  <a:cubicBezTo>
                    <a:pt x="369" y="795"/>
                    <a:pt x="370" y="792"/>
                    <a:pt x="371" y="790"/>
                  </a:cubicBezTo>
                  <a:cubicBezTo>
                    <a:pt x="373" y="787"/>
                    <a:pt x="377" y="784"/>
                    <a:pt x="379" y="781"/>
                  </a:cubicBezTo>
                  <a:cubicBezTo>
                    <a:pt x="380" y="779"/>
                    <a:pt x="384" y="775"/>
                    <a:pt x="384" y="773"/>
                  </a:cubicBezTo>
                  <a:cubicBezTo>
                    <a:pt x="384" y="770"/>
                    <a:pt x="378" y="766"/>
                    <a:pt x="376" y="764"/>
                  </a:cubicBezTo>
                  <a:cubicBezTo>
                    <a:pt x="374" y="763"/>
                    <a:pt x="369" y="763"/>
                    <a:pt x="367" y="762"/>
                  </a:cubicBezTo>
                  <a:cubicBezTo>
                    <a:pt x="365" y="760"/>
                    <a:pt x="364" y="754"/>
                    <a:pt x="362" y="753"/>
                  </a:cubicBezTo>
                  <a:cubicBezTo>
                    <a:pt x="360" y="751"/>
                    <a:pt x="354" y="753"/>
                    <a:pt x="352" y="752"/>
                  </a:cubicBezTo>
                  <a:cubicBezTo>
                    <a:pt x="350" y="752"/>
                    <a:pt x="346" y="751"/>
                    <a:pt x="345" y="750"/>
                  </a:cubicBezTo>
                  <a:cubicBezTo>
                    <a:pt x="343" y="748"/>
                    <a:pt x="343" y="744"/>
                    <a:pt x="343" y="742"/>
                  </a:cubicBezTo>
                  <a:cubicBezTo>
                    <a:pt x="343" y="740"/>
                    <a:pt x="345" y="737"/>
                    <a:pt x="344" y="735"/>
                  </a:cubicBezTo>
                  <a:cubicBezTo>
                    <a:pt x="344" y="732"/>
                    <a:pt x="340" y="727"/>
                    <a:pt x="338" y="726"/>
                  </a:cubicBezTo>
                  <a:cubicBezTo>
                    <a:pt x="335" y="725"/>
                    <a:pt x="329" y="726"/>
                    <a:pt x="327" y="727"/>
                  </a:cubicBezTo>
                  <a:cubicBezTo>
                    <a:pt x="324" y="728"/>
                    <a:pt x="319" y="734"/>
                    <a:pt x="317" y="735"/>
                  </a:cubicBezTo>
                  <a:cubicBezTo>
                    <a:pt x="314" y="737"/>
                    <a:pt x="307" y="739"/>
                    <a:pt x="304" y="740"/>
                  </a:cubicBezTo>
                  <a:cubicBezTo>
                    <a:pt x="301" y="741"/>
                    <a:pt x="295" y="743"/>
                    <a:pt x="292" y="744"/>
                  </a:cubicBezTo>
                  <a:cubicBezTo>
                    <a:pt x="289" y="745"/>
                    <a:pt x="284" y="749"/>
                    <a:pt x="281" y="750"/>
                  </a:cubicBezTo>
                  <a:cubicBezTo>
                    <a:pt x="278" y="752"/>
                    <a:pt x="270" y="754"/>
                    <a:pt x="269" y="754"/>
                  </a:cubicBezTo>
                  <a:cubicBezTo>
                    <a:pt x="268" y="754"/>
                    <a:pt x="261" y="754"/>
                    <a:pt x="260" y="752"/>
                  </a:cubicBezTo>
                  <a:cubicBezTo>
                    <a:pt x="259" y="751"/>
                    <a:pt x="260" y="747"/>
                    <a:pt x="259" y="745"/>
                  </a:cubicBezTo>
                  <a:cubicBezTo>
                    <a:pt x="259" y="743"/>
                    <a:pt x="259" y="739"/>
                    <a:pt x="257" y="738"/>
                  </a:cubicBezTo>
                  <a:cubicBezTo>
                    <a:pt x="255" y="737"/>
                    <a:pt x="253" y="740"/>
                    <a:pt x="251" y="741"/>
                  </a:cubicBezTo>
                  <a:cubicBezTo>
                    <a:pt x="249" y="742"/>
                    <a:pt x="243" y="742"/>
                    <a:pt x="241" y="742"/>
                  </a:cubicBezTo>
                  <a:cubicBezTo>
                    <a:pt x="238" y="742"/>
                    <a:pt x="232" y="740"/>
                    <a:pt x="230" y="738"/>
                  </a:cubicBezTo>
                  <a:cubicBezTo>
                    <a:pt x="227" y="737"/>
                    <a:pt x="225" y="732"/>
                    <a:pt x="224" y="730"/>
                  </a:cubicBezTo>
                  <a:cubicBezTo>
                    <a:pt x="222" y="728"/>
                    <a:pt x="217" y="726"/>
                    <a:pt x="215" y="724"/>
                  </a:cubicBezTo>
                  <a:cubicBezTo>
                    <a:pt x="214" y="723"/>
                    <a:pt x="213" y="719"/>
                    <a:pt x="213" y="717"/>
                  </a:cubicBezTo>
                  <a:cubicBezTo>
                    <a:pt x="213" y="715"/>
                    <a:pt x="216" y="709"/>
                    <a:pt x="217" y="707"/>
                  </a:cubicBezTo>
                  <a:cubicBezTo>
                    <a:pt x="219" y="703"/>
                    <a:pt x="225" y="697"/>
                    <a:pt x="228" y="694"/>
                  </a:cubicBezTo>
                  <a:cubicBezTo>
                    <a:pt x="229" y="692"/>
                    <a:pt x="233" y="687"/>
                    <a:pt x="233" y="684"/>
                  </a:cubicBezTo>
                  <a:cubicBezTo>
                    <a:pt x="234" y="681"/>
                    <a:pt x="233" y="675"/>
                    <a:pt x="231" y="672"/>
                  </a:cubicBezTo>
                  <a:cubicBezTo>
                    <a:pt x="229" y="670"/>
                    <a:pt x="225" y="668"/>
                    <a:pt x="223" y="667"/>
                  </a:cubicBezTo>
                  <a:cubicBezTo>
                    <a:pt x="219" y="665"/>
                    <a:pt x="212" y="663"/>
                    <a:pt x="208" y="660"/>
                  </a:cubicBezTo>
                  <a:cubicBezTo>
                    <a:pt x="206" y="659"/>
                    <a:pt x="203" y="654"/>
                    <a:pt x="201" y="652"/>
                  </a:cubicBezTo>
                  <a:cubicBezTo>
                    <a:pt x="199" y="650"/>
                    <a:pt x="196" y="644"/>
                    <a:pt x="195" y="642"/>
                  </a:cubicBezTo>
                  <a:cubicBezTo>
                    <a:pt x="194" y="640"/>
                    <a:pt x="192" y="635"/>
                    <a:pt x="191" y="633"/>
                  </a:cubicBezTo>
                  <a:cubicBezTo>
                    <a:pt x="190" y="632"/>
                    <a:pt x="189" y="628"/>
                    <a:pt x="188" y="627"/>
                  </a:cubicBezTo>
                  <a:cubicBezTo>
                    <a:pt x="186" y="626"/>
                    <a:pt x="182" y="624"/>
                    <a:pt x="181" y="623"/>
                  </a:cubicBezTo>
                  <a:cubicBezTo>
                    <a:pt x="179" y="622"/>
                    <a:pt x="176" y="619"/>
                    <a:pt x="174" y="618"/>
                  </a:cubicBezTo>
                  <a:cubicBezTo>
                    <a:pt x="173" y="618"/>
                    <a:pt x="169" y="616"/>
                    <a:pt x="168" y="617"/>
                  </a:cubicBezTo>
                  <a:cubicBezTo>
                    <a:pt x="166" y="617"/>
                    <a:pt x="164" y="620"/>
                    <a:pt x="162" y="621"/>
                  </a:cubicBezTo>
                  <a:cubicBezTo>
                    <a:pt x="160" y="622"/>
                    <a:pt x="155" y="623"/>
                    <a:pt x="153" y="623"/>
                  </a:cubicBezTo>
                  <a:cubicBezTo>
                    <a:pt x="151" y="623"/>
                    <a:pt x="147" y="622"/>
                    <a:pt x="146" y="623"/>
                  </a:cubicBezTo>
                  <a:cubicBezTo>
                    <a:pt x="144" y="624"/>
                    <a:pt x="144" y="629"/>
                    <a:pt x="144" y="632"/>
                  </a:cubicBezTo>
                  <a:cubicBezTo>
                    <a:pt x="144" y="634"/>
                    <a:pt x="145" y="639"/>
                    <a:pt x="144" y="641"/>
                  </a:cubicBezTo>
                  <a:cubicBezTo>
                    <a:pt x="143" y="642"/>
                    <a:pt x="139" y="644"/>
                    <a:pt x="138" y="645"/>
                  </a:cubicBezTo>
                  <a:cubicBezTo>
                    <a:pt x="136" y="647"/>
                    <a:pt x="132" y="649"/>
                    <a:pt x="131" y="652"/>
                  </a:cubicBezTo>
                  <a:cubicBezTo>
                    <a:pt x="130" y="653"/>
                    <a:pt x="129" y="657"/>
                    <a:pt x="129" y="659"/>
                  </a:cubicBezTo>
                  <a:cubicBezTo>
                    <a:pt x="129" y="661"/>
                    <a:pt x="133" y="667"/>
                    <a:pt x="133" y="668"/>
                  </a:cubicBezTo>
                  <a:cubicBezTo>
                    <a:pt x="133" y="668"/>
                    <a:pt x="132" y="675"/>
                    <a:pt x="131" y="676"/>
                  </a:cubicBezTo>
                  <a:cubicBezTo>
                    <a:pt x="129" y="678"/>
                    <a:pt x="125" y="679"/>
                    <a:pt x="123" y="679"/>
                  </a:cubicBezTo>
                  <a:cubicBezTo>
                    <a:pt x="120" y="679"/>
                    <a:pt x="116" y="676"/>
                    <a:pt x="114" y="676"/>
                  </a:cubicBezTo>
                  <a:cubicBezTo>
                    <a:pt x="110" y="675"/>
                    <a:pt x="103" y="673"/>
                    <a:pt x="99" y="673"/>
                  </a:cubicBezTo>
                  <a:cubicBezTo>
                    <a:pt x="97" y="673"/>
                    <a:pt x="92" y="673"/>
                    <a:pt x="90" y="674"/>
                  </a:cubicBezTo>
                  <a:cubicBezTo>
                    <a:pt x="88" y="675"/>
                    <a:pt x="86" y="679"/>
                    <a:pt x="85" y="681"/>
                  </a:cubicBezTo>
                  <a:cubicBezTo>
                    <a:pt x="83" y="684"/>
                    <a:pt x="81" y="691"/>
                    <a:pt x="79" y="694"/>
                  </a:cubicBezTo>
                  <a:cubicBezTo>
                    <a:pt x="78" y="696"/>
                    <a:pt x="73" y="696"/>
                    <a:pt x="72" y="698"/>
                  </a:cubicBezTo>
                  <a:cubicBezTo>
                    <a:pt x="71" y="700"/>
                    <a:pt x="74" y="705"/>
                    <a:pt x="74" y="707"/>
                  </a:cubicBezTo>
                  <a:cubicBezTo>
                    <a:pt x="74" y="710"/>
                    <a:pt x="73" y="715"/>
                    <a:pt x="72" y="718"/>
                  </a:cubicBezTo>
                  <a:cubicBezTo>
                    <a:pt x="71" y="719"/>
                    <a:pt x="67" y="722"/>
                    <a:pt x="65" y="723"/>
                  </a:cubicBezTo>
                  <a:cubicBezTo>
                    <a:pt x="62" y="725"/>
                    <a:pt x="55" y="725"/>
                    <a:pt x="52" y="725"/>
                  </a:cubicBezTo>
                  <a:cubicBezTo>
                    <a:pt x="50" y="724"/>
                    <a:pt x="47" y="722"/>
                    <a:pt x="45" y="722"/>
                  </a:cubicBezTo>
                  <a:cubicBezTo>
                    <a:pt x="43" y="722"/>
                    <a:pt x="37" y="728"/>
                    <a:pt x="36" y="729"/>
                  </a:cubicBezTo>
                  <a:cubicBezTo>
                    <a:pt x="36" y="730"/>
                    <a:pt x="32" y="734"/>
                    <a:pt x="30" y="735"/>
                  </a:cubicBezTo>
                  <a:cubicBezTo>
                    <a:pt x="28" y="736"/>
                    <a:pt x="25" y="737"/>
                    <a:pt x="23" y="737"/>
                  </a:cubicBezTo>
                  <a:cubicBezTo>
                    <a:pt x="23" y="735"/>
                    <a:pt x="24" y="732"/>
                    <a:pt x="23" y="730"/>
                  </a:cubicBezTo>
                  <a:cubicBezTo>
                    <a:pt x="23" y="727"/>
                    <a:pt x="19" y="722"/>
                    <a:pt x="19" y="719"/>
                  </a:cubicBezTo>
                  <a:cubicBezTo>
                    <a:pt x="18" y="716"/>
                    <a:pt x="19" y="710"/>
                    <a:pt x="18" y="708"/>
                  </a:cubicBezTo>
                  <a:cubicBezTo>
                    <a:pt x="18" y="705"/>
                    <a:pt x="15" y="701"/>
                    <a:pt x="13" y="699"/>
                  </a:cubicBezTo>
                  <a:cubicBezTo>
                    <a:pt x="11" y="697"/>
                    <a:pt x="7" y="695"/>
                    <a:pt x="5" y="694"/>
                  </a:cubicBezTo>
                  <a:cubicBezTo>
                    <a:pt x="3" y="692"/>
                    <a:pt x="0" y="687"/>
                    <a:pt x="0" y="684"/>
                  </a:cubicBezTo>
                  <a:cubicBezTo>
                    <a:pt x="0" y="682"/>
                    <a:pt x="2" y="678"/>
                    <a:pt x="3" y="677"/>
                  </a:cubicBezTo>
                  <a:cubicBezTo>
                    <a:pt x="3" y="674"/>
                    <a:pt x="3" y="668"/>
                    <a:pt x="4" y="665"/>
                  </a:cubicBezTo>
                  <a:cubicBezTo>
                    <a:pt x="5" y="663"/>
                    <a:pt x="8" y="658"/>
                    <a:pt x="10" y="655"/>
                  </a:cubicBezTo>
                  <a:cubicBezTo>
                    <a:pt x="11" y="654"/>
                    <a:pt x="14" y="651"/>
                    <a:pt x="15" y="649"/>
                  </a:cubicBezTo>
                  <a:cubicBezTo>
                    <a:pt x="16" y="647"/>
                    <a:pt x="16" y="642"/>
                    <a:pt x="17" y="640"/>
                  </a:cubicBezTo>
                  <a:cubicBezTo>
                    <a:pt x="18" y="637"/>
                    <a:pt x="20" y="631"/>
                    <a:pt x="22" y="629"/>
                  </a:cubicBezTo>
                  <a:cubicBezTo>
                    <a:pt x="23" y="628"/>
                    <a:pt x="27" y="626"/>
                    <a:pt x="29" y="625"/>
                  </a:cubicBezTo>
                  <a:cubicBezTo>
                    <a:pt x="31" y="622"/>
                    <a:pt x="32" y="616"/>
                    <a:pt x="33" y="613"/>
                  </a:cubicBezTo>
                  <a:cubicBezTo>
                    <a:pt x="33" y="610"/>
                    <a:pt x="33" y="605"/>
                    <a:pt x="32" y="602"/>
                  </a:cubicBezTo>
                  <a:cubicBezTo>
                    <a:pt x="31" y="600"/>
                    <a:pt x="28" y="597"/>
                    <a:pt x="26" y="596"/>
                  </a:cubicBezTo>
                  <a:cubicBezTo>
                    <a:pt x="24" y="595"/>
                    <a:pt x="20" y="595"/>
                    <a:pt x="19" y="593"/>
                  </a:cubicBezTo>
                  <a:cubicBezTo>
                    <a:pt x="18" y="591"/>
                    <a:pt x="19" y="586"/>
                    <a:pt x="20" y="584"/>
                  </a:cubicBezTo>
                  <a:cubicBezTo>
                    <a:pt x="20" y="583"/>
                    <a:pt x="21" y="581"/>
                    <a:pt x="22" y="580"/>
                  </a:cubicBezTo>
                  <a:cubicBezTo>
                    <a:pt x="24" y="578"/>
                    <a:pt x="29" y="579"/>
                    <a:pt x="31" y="578"/>
                  </a:cubicBezTo>
                  <a:cubicBezTo>
                    <a:pt x="33" y="576"/>
                    <a:pt x="35" y="571"/>
                    <a:pt x="35" y="569"/>
                  </a:cubicBezTo>
                  <a:cubicBezTo>
                    <a:pt x="36" y="567"/>
                    <a:pt x="37" y="562"/>
                    <a:pt x="36" y="560"/>
                  </a:cubicBezTo>
                  <a:cubicBezTo>
                    <a:pt x="35" y="558"/>
                    <a:pt x="28" y="556"/>
                    <a:pt x="27" y="554"/>
                  </a:cubicBezTo>
                  <a:cubicBezTo>
                    <a:pt x="25" y="552"/>
                    <a:pt x="24" y="546"/>
                    <a:pt x="25" y="544"/>
                  </a:cubicBezTo>
                  <a:cubicBezTo>
                    <a:pt x="26" y="542"/>
                    <a:pt x="31" y="540"/>
                    <a:pt x="32" y="539"/>
                  </a:cubicBezTo>
                  <a:cubicBezTo>
                    <a:pt x="33" y="536"/>
                    <a:pt x="29" y="529"/>
                    <a:pt x="30" y="526"/>
                  </a:cubicBezTo>
                  <a:cubicBezTo>
                    <a:pt x="30" y="525"/>
                    <a:pt x="32" y="524"/>
                    <a:pt x="33" y="523"/>
                  </a:cubicBezTo>
                  <a:cubicBezTo>
                    <a:pt x="34" y="521"/>
                    <a:pt x="36" y="516"/>
                    <a:pt x="38" y="513"/>
                  </a:cubicBezTo>
                  <a:cubicBezTo>
                    <a:pt x="40" y="510"/>
                    <a:pt x="45" y="502"/>
                    <a:pt x="48" y="500"/>
                  </a:cubicBezTo>
                  <a:cubicBezTo>
                    <a:pt x="50" y="499"/>
                    <a:pt x="54" y="499"/>
                    <a:pt x="56" y="498"/>
                  </a:cubicBezTo>
                  <a:cubicBezTo>
                    <a:pt x="60" y="496"/>
                    <a:pt x="66" y="490"/>
                    <a:pt x="69" y="487"/>
                  </a:cubicBezTo>
                  <a:cubicBezTo>
                    <a:pt x="71" y="486"/>
                    <a:pt x="74" y="484"/>
                    <a:pt x="75" y="482"/>
                  </a:cubicBezTo>
                  <a:cubicBezTo>
                    <a:pt x="77" y="480"/>
                    <a:pt x="77" y="474"/>
                    <a:pt x="76" y="472"/>
                  </a:cubicBezTo>
                  <a:cubicBezTo>
                    <a:pt x="75" y="470"/>
                    <a:pt x="69" y="467"/>
                    <a:pt x="68" y="465"/>
                  </a:cubicBezTo>
                  <a:cubicBezTo>
                    <a:pt x="67" y="462"/>
                    <a:pt x="68" y="456"/>
                    <a:pt x="69" y="454"/>
                  </a:cubicBezTo>
                  <a:cubicBezTo>
                    <a:pt x="70" y="451"/>
                    <a:pt x="73" y="446"/>
                    <a:pt x="74" y="443"/>
                  </a:cubicBezTo>
                  <a:cubicBezTo>
                    <a:pt x="74" y="441"/>
                    <a:pt x="76" y="437"/>
                    <a:pt x="76" y="435"/>
                  </a:cubicBezTo>
                  <a:cubicBezTo>
                    <a:pt x="76" y="432"/>
                    <a:pt x="72" y="427"/>
                    <a:pt x="72" y="424"/>
                  </a:cubicBezTo>
                  <a:cubicBezTo>
                    <a:pt x="73" y="421"/>
                    <a:pt x="77" y="416"/>
                    <a:pt x="77" y="413"/>
                  </a:cubicBezTo>
                  <a:cubicBezTo>
                    <a:pt x="77" y="410"/>
                    <a:pt x="76" y="405"/>
                    <a:pt x="75" y="402"/>
                  </a:cubicBezTo>
                  <a:cubicBezTo>
                    <a:pt x="74" y="401"/>
                    <a:pt x="71" y="399"/>
                    <a:pt x="70" y="398"/>
                  </a:cubicBezTo>
                  <a:cubicBezTo>
                    <a:pt x="68" y="396"/>
                    <a:pt x="64" y="394"/>
                    <a:pt x="62" y="392"/>
                  </a:cubicBezTo>
                  <a:cubicBezTo>
                    <a:pt x="61" y="390"/>
                    <a:pt x="62" y="386"/>
                    <a:pt x="62" y="383"/>
                  </a:cubicBezTo>
                  <a:cubicBezTo>
                    <a:pt x="62" y="381"/>
                    <a:pt x="64" y="377"/>
                    <a:pt x="64" y="374"/>
                  </a:cubicBezTo>
                  <a:cubicBezTo>
                    <a:pt x="65" y="373"/>
                    <a:pt x="65" y="371"/>
                    <a:pt x="66" y="369"/>
                  </a:cubicBezTo>
                  <a:cubicBezTo>
                    <a:pt x="68" y="369"/>
                    <a:pt x="71" y="368"/>
                    <a:pt x="73" y="368"/>
                  </a:cubicBezTo>
                  <a:cubicBezTo>
                    <a:pt x="76" y="368"/>
                    <a:pt x="80" y="365"/>
                    <a:pt x="83" y="365"/>
                  </a:cubicBezTo>
                  <a:cubicBezTo>
                    <a:pt x="85" y="365"/>
                    <a:pt x="90" y="367"/>
                    <a:pt x="93" y="367"/>
                  </a:cubicBezTo>
                  <a:cubicBezTo>
                    <a:pt x="96" y="367"/>
                    <a:pt x="103" y="366"/>
                    <a:pt x="106" y="365"/>
                  </a:cubicBezTo>
                  <a:cubicBezTo>
                    <a:pt x="109" y="364"/>
                    <a:pt x="114" y="360"/>
                    <a:pt x="116" y="358"/>
                  </a:cubicBezTo>
                  <a:cubicBezTo>
                    <a:pt x="119" y="355"/>
                    <a:pt x="122" y="347"/>
                    <a:pt x="125" y="345"/>
                  </a:cubicBezTo>
                  <a:cubicBezTo>
                    <a:pt x="127" y="343"/>
                    <a:pt x="132" y="342"/>
                    <a:pt x="134" y="341"/>
                  </a:cubicBezTo>
                  <a:cubicBezTo>
                    <a:pt x="137" y="340"/>
                    <a:pt x="145" y="340"/>
                    <a:pt x="148" y="339"/>
                  </a:cubicBezTo>
                  <a:cubicBezTo>
                    <a:pt x="151" y="338"/>
                    <a:pt x="155" y="333"/>
                    <a:pt x="158" y="331"/>
                  </a:cubicBezTo>
                  <a:cubicBezTo>
                    <a:pt x="160" y="329"/>
                    <a:pt x="164" y="326"/>
                    <a:pt x="166" y="324"/>
                  </a:cubicBezTo>
                  <a:cubicBezTo>
                    <a:pt x="167" y="322"/>
                    <a:pt x="169" y="317"/>
                    <a:pt x="170" y="314"/>
                  </a:cubicBezTo>
                  <a:cubicBezTo>
                    <a:pt x="170" y="312"/>
                    <a:pt x="170" y="306"/>
                    <a:pt x="172" y="304"/>
                  </a:cubicBezTo>
                  <a:cubicBezTo>
                    <a:pt x="174" y="300"/>
                    <a:pt x="181" y="295"/>
                    <a:pt x="185" y="293"/>
                  </a:cubicBezTo>
                  <a:cubicBezTo>
                    <a:pt x="188" y="292"/>
                    <a:pt x="194" y="290"/>
                    <a:pt x="197" y="288"/>
                  </a:cubicBezTo>
                  <a:cubicBezTo>
                    <a:pt x="200" y="287"/>
                    <a:pt x="205" y="284"/>
                    <a:pt x="208" y="283"/>
                  </a:cubicBezTo>
                  <a:cubicBezTo>
                    <a:pt x="210" y="281"/>
                    <a:pt x="214" y="279"/>
                    <a:pt x="216" y="277"/>
                  </a:cubicBezTo>
                  <a:cubicBezTo>
                    <a:pt x="217" y="276"/>
                    <a:pt x="217" y="272"/>
                    <a:pt x="217" y="270"/>
                  </a:cubicBezTo>
                  <a:cubicBezTo>
                    <a:pt x="218" y="268"/>
                    <a:pt x="217" y="263"/>
                    <a:pt x="219" y="261"/>
                  </a:cubicBezTo>
                  <a:cubicBezTo>
                    <a:pt x="219" y="259"/>
                    <a:pt x="223" y="257"/>
                    <a:pt x="224" y="256"/>
                  </a:cubicBezTo>
                  <a:cubicBezTo>
                    <a:pt x="225" y="254"/>
                    <a:pt x="226" y="248"/>
                    <a:pt x="227" y="246"/>
                  </a:cubicBezTo>
                  <a:cubicBezTo>
                    <a:pt x="227" y="244"/>
                    <a:pt x="228" y="240"/>
                    <a:pt x="230" y="239"/>
                  </a:cubicBezTo>
                  <a:cubicBezTo>
                    <a:pt x="231" y="237"/>
                    <a:pt x="234" y="234"/>
                    <a:pt x="235" y="232"/>
                  </a:cubicBezTo>
                  <a:cubicBezTo>
                    <a:pt x="236" y="230"/>
                    <a:pt x="235" y="225"/>
                    <a:pt x="234" y="223"/>
                  </a:cubicBezTo>
                  <a:cubicBezTo>
                    <a:pt x="234" y="219"/>
                    <a:pt x="233" y="210"/>
                    <a:pt x="231" y="206"/>
                  </a:cubicBezTo>
                  <a:cubicBezTo>
                    <a:pt x="229" y="203"/>
                    <a:pt x="222" y="199"/>
                    <a:pt x="220" y="196"/>
                  </a:cubicBezTo>
                  <a:cubicBezTo>
                    <a:pt x="219" y="193"/>
                    <a:pt x="216" y="189"/>
                    <a:pt x="216" y="186"/>
                  </a:cubicBezTo>
                  <a:cubicBezTo>
                    <a:pt x="216" y="184"/>
                    <a:pt x="218" y="178"/>
                    <a:pt x="218" y="175"/>
                  </a:cubicBezTo>
                  <a:cubicBezTo>
                    <a:pt x="219" y="172"/>
                    <a:pt x="220" y="166"/>
                    <a:pt x="221" y="163"/>
                  </a:cubicBezTo>
                  <a:cubicBezTo>
                    <a:pt x="222" y="160"/>
                    <a:pt x="223" y="155"/>
                    <a:pt x="224" y="152"/>
                  </a:cubicBezTo>
                  <a:cubicBezTo>
                    <a:pt x="225" y="149"/>
                    <a:pt x="226" y="143"/>
                    <a:pt x="226" y="139"/>
                  </a:cubicBezTo>
                  <a:cubicBezTo>
                    <a:pt x="226" y="137"/>
                    <a:pt x="225" y="132"/>
                    <a:pt x="224" y="130"/>
                  </a:cubicBezTo>
                  <a:cubicBezTo>
                    <a:pt x="223" y="128"/>
                    <a:pt x="221" y="126"/>
                    <a:pt x="220" y="124"/>
                  </a:cubicBezTo>
                  <a:cubicBezTo>
                    <a:pt x="219" y="122"/>
                    <a:pt x="217" y="118"/>
                    <a:pt x="217" y="116"/>
                  </a:cubicBezTo>
                  <a:cubicBezTo>
                    <a:pt x="217" y="113"/>
                    <a:pt x="218" y="108"/>
                    <a:pt x="220" y="107"/>
                  </a:cubicBezTo>
                  <a:cubicBezTo>
                    <a:pt x="222" y="104"/>
                    <a:pt x="228" y="103"/>
                    <a:pt x="230" y="102"/>
                  </a:cubicBezTo>
                  <a:cubicBezTo>
                    <a:pt x="233" y="101"/>
                    <a:pt x="239" y="101"/>
                    <a:pt x="242" y="101"/>
                  </a:cubicBezTo>
                  <a:cubicBezTo>
                    <a:pt x="245" y="102"/>
                    <a:pt x="250" y="104"/>
                    <a:pt x="252" y="106"/>
                  </a:cubicBezTo>
                  <a:cubicBezTo>
                    <a:pt x="253" y="108"/>
                    <a:pt x="254" y="112"/>
                    <a:pt x="254" y="114"/>
                  </a:cubicBezTo>
                  <a:cubicBezTo>
                    <a:pt x="254" y="115"/>
                    <a:pt x="253" y="117"/>
                    <a:pt x="252" y="118"/>
                  </a:cubicBezTo>
                  <a:cubicBezTo>
                    <a:pt x="251" y="119"/>
                    <a:pt x="248" y="119"/>
                    <a:pt x="246" y="120"/>
                  </a:cubicBezTo>
                  <a:cubicBezTo>
                    <a:pt x="245" y="122"/>
                    <a:pt x="242" y="125"/>
                    <a:pt x="241" y="127"/>
                  </a:cubicBezTo>
                  <a:cubicBezTo>
                    <a:pt x="241" y="129"/>
                    <a:pt x="241" y="133"/>
                    <a:pt x="242" y="135"/>
                  </a:cubicBezTo>
                  <a:cubicBezTo>
                    <a:pt x="243" y="136"/>
                    <a:pt x="246" y="139"/>
                    <a:pt x="248" y="140"/>
                  </a:cubicBezTo>
                  <a:cubicBezTo>
                    <a:pt x="249" y="141"/>
                    <a:pt x="253" y="144"/>
                    <a:pt x="255" y="144"/>
                  </a:cubicBezTo>
                  <a:cubicBezTo>
                    <a:pt x="257" y="145"/>
                    <a:pt x="261" y="144"/>
                    <a:pt x="264" y="144"/>
                  </a:cubicBezTo>
                  <a:cubicBezTo>
                    <a:pt x="266" y="144"/>
                    <a:pt x="270" y="146"/>
                    <a:pt x="273" y="146"/>
                  </a:cubicBezTo>
                  <a:cubicBezTo>
                    <a:pt x="275" y="146"/>
                    <a:pt x="278" y="143"/>
                    <a:pt x="280" y="143"/>
                  </a:cubicBezTo>
                  <a:cubicBezTo>
                    <a:pt x="282" y="143"/>
                    <a:pt x="285" y="146"/>
                    <a:pt x="287" y="147"/>
                  </a:cubicBezTo>
                  <a:cubicBezTo>
                    <a:pt x="288" y="148"/>
                    <a:pt x="292" y="152"/>
                    <a:pt x="294" y="152"/>
                  </a:cubicBezTo>
                  <a:cubicBezTo>
                    <a:pt x="295" y="152"/>
                    <a:pt x="298" y="150"/>
                    <a:pt x="299" y="148"/>
                  </a:cubicBezTo>
                  <a:cubicBezTo>
                    <a:pt x="300" y="146"/>
                    <a:pt x="298" y="141"/>
                    <a:pt x="298" y="139"/>
                  </a:cubicBezTo>
                  <a:cubicBezTo>
                    <a:pt x="299" y="137"/>
                    <a:pt x="300" y="132"/>
                    <a:pt x="301" y="131"/>
                  </a:cubicBezTo>
                  <a:cubicBezTo>
                    <a:pt x="303" y="130"/>
                    <a:pt x="306" y="128"/>
                    <a:pt x="308" y="128"/>
                  </a:cubicBezTo>
                  <a:cubicBezTo>
                    <a:pt x="309" y="128"/>
                    <a:pt x="309" y="130"/>
                    <a:pt x="310" y="130"/>
                  </a:cubicBezTo>
                  <a:cubicBezTo>
                    <a:pt x="313" y="132"/>
                    <a:pt x="318" y="133"/>
                    <a:pt x="321" y="133"/>
                  </a:cubicBezTo>
                  <a:cubicBezTo>
                    <a:pt x="326" y="133"/>
                    <a:pt x="334" y="128"/>
                    <a:pt x="338" y="128"/>
                  </a:cubicBezTo>
                  <a:cubicBezTo>
                    <a:pt x="343" y="128"/>
                    <a:pt x="351" y="129"/>
                    <a:pt x="355" y="130"/>
                  </a:cubicBezTo>
                  <a:cubicBezTo>
                    <a:pt x="360" y="131"/>
                    <a:pt x="370" y="133"/>
                    <a:pt x="374" y="135"/>
                  </a:cubicBezTo>
                  <a:cubicBezTo>
                    <a:pt x="377" y="137"/>
                    <a:pt x="382" y="142"/>
                    <a:pt x="384" y="144"/>
                  </a:cubicBezTo>
                  <a:cubicBezTo>
                    <a:pt x="386" y="145"/>
                    <a:pt x="389" y="149"/>
                    <a:pt x="390" y="150"/>
                  </a:cubicBezTo>
                  <a:cubicBezTo>
                    <a:pt x="393" y="152"/>
                    <a:pt x="399" y="152"/>
                    <a:pt x="402" y="153"/>
                  </a:cubicBezTo>
                  <a:cubicBezTo>
                    <a:pt x="404" y="155"/>
                    <a:pt x="406" y="159"/>
                    <a:pt x="407" y="160"/>
                  </a:cubicBezTo>
                  <a:cubicBezTo>
                    <a:pt x="408" y="162"/>
                    <a:pt x="411" y="164"/>
                    <a:pt x="413" y="165"/>
                  </a:cubicBezTo>
                  <a:cubicBezTo>
                    <a:pt x="415" y="167"/>
                    <a:pt x="420" y="168"/>
                    <a:pt x="422" y="168"/>
                  </a:cubicBezTo>
                  <a:cubicBezTo>
                    <a:pt x="425" y="169"/>
                    <a:pt x="431" y="167"/>
                    <a:pt x="434" y="167"/>
                  </a:cubicBezTo>
                  <a:cubicBezTo>
                    <a:pt x="437" y="167"/>
                    <a:pt x="442" y="168"/>
                    <a:pt x="445" y="167"/>
                  </a:cubicBezTo>
                  <a:cubicBezTo>
                    <a:pt x="447" y="167"/>
                    <a:pt x="452" y="163"/>
                    <a:pt x="455" y="162"/>
                  </a:cubicBezTo>
                  <a:cubicBezTo>
                    <a:pt x="458" y="160"/>
                    <a:pt x="463" y="156"/>
                    <a:pt x="467" y="155"/>
                  </a:cubicBezTo>
                  <a:cubicBezTo>
                    <a:pt x="470" y="155"/>
                    <a:pt x="476" y="155"/>
                    <a:pt x="479" y="155"/>
                  </a:cubicBezTo>
                  <a:cubicBezTo>
                    <a:pt x="480" y="156"/>
                    <a:pt x="483" y="158"/>
                    <a:pt x="485" y="159"/>
                  </a:cubicBezTo>
                  <a:cubicBezTo>
                    <a:pt x="488" y="160"/>
                    <a:pt x="495" y="161"/>
                    <a:pt x="496" y="163"/>
                  </a:cubicBezTo>
                  <a:cubicBezTo>
                    <a:pt x="497" y="164"/>
                    <a:pt x="497" y="168"/>
                    <a:pt x="497" y="170"/>
                  </a:cubicBezTo>
                  <a:cubicBezTo>
                    <a:pt x="497" y="171"/>
                    <a:pt x="495" y="175"/>
                    <a:pt x="494" y="176"/>
                  </a:cubicBezTo>
                  <a:cubicBezTo>
                    <a:pt x="492" y="178"/>
                    <a:pt x="486" y="177"/>
                    <a:pt x="484" y="178"/>
                  </a:cubicBezTo>
                  <a:cubicBezTo>
                    <a:pt x="482" y="179"/>
                    <a:pt x="478" y="182"/>
                    <a:pt x="477" y="184"/>
                  </a:cubicBezTo>
                  <a:cubicBezTo>
                    <a:pt x="475" y="186"/>
                    <a:pt x="472" y="190"/>
                    <a:pt x="472" y="193"/>
                  </a:cubicBezTo>
                  <a:cubicBezTo>
                    <a:pt x="472" y="195"/>
                    <a:pt x="474" y="198"/>
                    <a:pt x="476" y="200"/>
                  </a:cubicBezTo>
                  <a:cubicBezTo>
                    <a:pt x="478" y="202"/>
                    <a:pt x="482" y="205"/>
                    <a:pt x="485" y="205"/>
                  </a:cubicBezTo>
                  <a:cubicBezTo>
                    <a:pt x="487" y="206"/>
                    <a:pt x="490" y="202"/>
                    <a:pt x="492" y="202"/>
                  </a:cubicBezTo>
                  <a:cubicBezTo>
                    <a:pt x="494" y="202"/>
                    <a:pt x="499" y="201"/>
                    <a:pt x="501" y="202"/>
                  </a:cubicBezTo>
                  <a:cubicBezTo>
                    <a:pt x="502" y="203"/>
                    <a:pt x="504" y="204"/>
                    <a:pt x="504" y="205"/>
                  </a:cubicBezTo>
                  <a:cubicBezTo>
                    <a:pt x="506" y="207"/>
                    <a:pt x="506" y="212"/>
                    <a:pt x="507" y="214"/>
                  </a:cubicBezTo>
                  <a:cubicBezTo>
                    <a:pt x="507" y="216"/>
                    <a:pt x="509" y="219"/>
                    <a:pt x="510" y="220"/>
                  </a:cubicBezTo>
                  <a:cubicBezTo>
                    <a:pt x="512" y="222"/>
                    <a:pt x="516" y="224"/>
                    <a:pt x="517" y="225"/>
                  </a:cubicBezTo>
                  <a:cubicBezTo>
                    <a:pt x="521" y="228"/>
                    <a:pt x="528" y="232"/>
                    <a:pt x="531" y="235"/>
                  </a:cubicBezTo>
                  <a:cubicBezTo>
                    <a:pt x="533" y="237"/>
                    <a:pt x="537" y="242"/>
                    <a:pt x="537" y="245"/>
                  </a:cubicBezTo>
                  <a:cubicBezTo>
                    <a:pt x="538" y="247"/>
                    <a:pt x="538" y="252"/>
                    <a:pt x="537" y="254"/>
                  </a:cubicBezTo>
                  <a:cubicBezTo>
                    <a:pt x="537" y="257"/>
                    <a:pt x="534" y="260"/>
                    <a:pt x="533" y="262"/>
                  </a:cubicBezTo>
                  <a:cubicBezTo>
                    <a:pt x="532" y="264"/>
                    <a:pt x="530" y="268"/>
                    <a:pt x="530" y="271"/>
                  </a:cubicBezTo>
                  <a:cubicBezTo>
                    <a:pt x="530" y="273"/>
                    <a:pt x="531" y="276"/>
                    <a:pt x="532" y="278"/>
                  </a:cubicBezTo>
                  <a:cubicBezTo>
                    <a:pt x="533" y="280"/>
                    <a:pt x="535" y="284"/>
                    <a:pt x="537" y="285"/>
                  </a:cubicBezTo>
                  <a:cubicBezTo>
                    <a:pt x="538" y="286"/>
                    <a:pt x="542" y="288"/>
                    <a:pt x="544" y="288"/>
                  </a:cubicBezTo>
                  <a:cubicBezTo>
                    <a:pt x="546" y="288"/>
                    <a:pt x="549" y="286"/>
                    <a:pt x="551" y="286"/>
                  </a:cubicBezTo>
                  <a:cubicBezTo>
                    <a:pt x="552" y="287"/>
                    <a:pt x="555" y="289"/>
                    <a:pt x="556" y="290"/>
                  </a:cubicBezTo>
                  <a:cubicBezTo>
                    <a:pt x="559" y="292"/>
                    <a:pt x="565" y="295"/>
                    <a:pt x="568" y="295"/>
                  </a:cubicBezTo>
                  <a:cubicBezTo>
                    <a:pt x="570" y="294"/>
                    <a:pt x="574" y="289"/>
                    <a:pt x="576" y="289"/>
                  </a:cubicBezTo>
                  <a:cubicBezTo>
                    <a:pt x="579" y="288"/>
                    <a:pt x="583" y="289"/>
                    <a:pt x="586" y="289"/>
                  </a:cubicBezTo>
                  <a:cubicBezTo>
                    <a:pt x="588" y="289"/>
                    <a:pt x="591" y="286"/>
                    <a:pt x="593" y="286"/>
                  </a:cubicBezTo>
                  <a:cubicBezTo>
                    <a:pt x="595" y="286"/>
                    <a:pt x="597" y="289"/>
                    <a:pt x="598" y="289"/>
                  </a:cubicBezTo>
                  <a:cubicBezTo>
                    <a:pt x="601" y="290"/>
                    <a:pt x="607" y="290"/>
                    <a:pt x="609" y="289"/>
                  </a:cubicBezTo>
                  <a:cubicBezTo>
                    <a:pt x="611" y="288"/>
                    <a:pt x="612" y="283"/>
                    <a:pt x="614" y="281"/>
                  </a:cubicBezTo>
                  <a:cubicBezTo>
                    <a:pt x="615" y="278"/>
                    <a:pt x="616" y="273"/>
                    <a:pt x="618" y="272"/>
                  </a:cubicBezTo>
                  <a:cubicBezTo>
                    <a:pt x="620" y="269"/>
                    <a:pt x="627" y="265"/>
                    <a:pt x="630" y="266"/>
                  </a:cubicBezTo>
                  <a:cubicBezTo>
                    <a:pt x="632" y="266"/>
                    <a:pt x="633" y="271"/>
                    <a:pt x="635" y="271"/>
                  </a:cubicBezTo>
                  <a:cubicBezTo>
                    <a:pt x="637" y="272"/>
                    <a:pt x="642" y="271"/>
                    <a:pt x="644" y="270"/>
                  </a:cubicBezTo>
                  <a:cubicBezTo>
                    <a:pt x="647" y="269"/>
                    <a:pt x="651" y="265"/>
                    <a:pt x="653" y="264"/>
                  </a:cubicBezTo>
                  <a:cubicBezTo>
                    <a:pt x="655" y="263"/>
                    <a:pt x="660" y="262"/>
                    <a:pt x="662" y="262"/>
                  </a:cubicBezTo>
                  <a:cubicBezTo>
                    <a:pt x="665" y="261"/>
                    <a:pt x="670" y="257"/>
                    <a:pt x="673" y="257"/>
                  </a:cubicBezTo>
                  <a:cubicBezTo>
                    <a:pt x="675" y="257"/>
                    <a:pt x="680" y="257"/>
                    <a:pt x="681" y="258"/>
                  </a:cubicBezTo>
                  <a:cubicBezTo>
                    <a:pt x="683" y="260"/>
                    <a:pt x="683" y="265"/>
                    <a:pt x="682" y="267"/>
                  </a:cubicBezTo>
                  <a:cubicBezTo>
                    <a:pt x="682" y="270"/>
                    <a:pt x="678" y="274"/>
                    <a:pt x="677" y="276"/>
                  </a:cubicBezTo>
                  <a:cubicBezTo>
                    <a:pt x="676" y="278"/>
                    <a:pt x="673" y="281"/>
                    <a:pt x="673" y="284"/>
                  </a:cubicBezTo>
                  <a:cubicBezTo>
                    <a:pt x="672" y="285"/>
                    <a:pt x="673" y="289"/>
                    <a:pt x="674" y="291"/>
                  </a:cubicBezTo>
                  <a:cubicBezTo>
                    <a:pt x="676" y="292"/>
                    <a:pt x="680" y="295"/>
                    <a:pt x="683" y="295"/>
                  </a:cubicBezTo>
                  <a:cubicBezTo>
                    <a:pt x="685" y="295"/>
                    <a:pt x="688" y="292"/>
                    <a:pt x="690" y="292"/>
                  </a:cubicBezTo>
                  <a:cubicBezTo>
                    <a:pt x="694" y="291"/>
                    <a:pt x="701" y="291"/>
                    <a:pt x="704" y="290"/>
                  </a:cubicBezTo>
                  <a:cubicBezTo>
                    <a:pt x="706" y="289"/>
                    <a:pt x="709" y="286"/>
                    <a:pt x="710" y="284"/>
                  </a:cubicBezTo>
                  <a:cubicBezTo>
                    <a:pt x="712" y="282"/>
                    <a:pt x="714" y="276"/>
                    <a:pt x="715" y="274"/>
                  </a:cubicBezTo>
                  <a:cubicBezTo>
                    <a:pt x="715" y="272"/>
                    <a:pt x="713" y="267"/>
                    <a:pt x="715" y="266"/>
                  </a:cubicBezTo>
                  <a:cubicBezTo>
                    <a:pt x="716" y="264"/>
                    <a:pt x="720" y="265"/>
                    <a:pt x="722" y="264"/>
                  </a:cubicBezTo>
                  <a:cubicBezTo>
                    <a:pt x="725" y="263"/>
                    <a:pt x="730" y="261"/>
                    <a:pt x="732" y="259"/>
                  </a:cubicBezTo>
                  <a:cubicBezTo>
                    <a:pt x="733" y="258"/>
                    <a:pt x="735" y="253"/>
                    <a:pt x="736" y="251"/>
                  </a:cubicBezTo>
                  <a:cubicBezTo>
                    <a:pt x="737" y="250"/>
                    <a:pt x="740" y="247"/>
                    <a:pt x="741" y="247"/>
                  </a:cubicBezTo>
                  <a:cubicBezTo>
                    <a:pt x="744" y="246"/>
                    <a:pt x="749" y="246"/>
                    <a:pt x="752" y="247"/>
                  </a:cubicBezTo>
                  <a:cubicBezTo>
                    <a:pt x="755" y="247"/>
                    <a:pt x="762" y="248"/>
                    <a:pt x="766" y="248"/>
                  </a:cubicBezTo>
                  <a:cubicBezTo>
                    <a:pt x="769" y="249"/>
                    <a:pt x="774" y="251"/>
                    <a:pt x="777" y="251"/>
                  </a:cubicBezTo>
                  <a:cubicBezTo>
                    <a:pt x="779" y="252"/>
                    <a:pt x="784" y="252"/>
                    <a:pt x="786" y="250"/>
                  </a:cubicBezTo>
                  <a:cubicBezTo>
                    <a:pt x="787" y="249"/>
                    <a:pt x="787" y="245"/>
                    <a:pt x="787" y="243"/>
                  </a:cubicBezTo>
                  <a:cubicBezTo>
                    <a:pt x="786" y="241"/>
                    <a:pt x="783" y="237"/>
                    <a:pt x="781" y="236"/>
                  </a:cubicBezTo>
                  <a:cubicBezTo>
                    <a:pt x="780" y="235"/>
                    <a:pt x="776" y="235"/>
                    <a:pt x="774" y="234"/>
                  </a:cubicBezTo>
                  <a:cubicBezTo>
                    <a:pt x="773" y="233"/>
                    <a:pt x="769" y="230"/>
                    <a:pt x="768" y="228"/>
                  </a:cubicBezTo>
                  <a:cubicBezTo>
                    <a:pt x="768" y="226"/>
                    <a:pt x="770" y="221"/>
                    <a:pt x="772" y="219"/>
                  </a:cubicBezTo>
                  <a:cubicBezTo>
                    <a:pt x="773" y="217"/>
                    <a:pt x="778" y="215"/>
                    <a:pt x="780" y="213"/>
                  </a:cubicBezTo>
                  <a:cubicBezTo>
                    <a:pt x="782" y="212"/>
                    <a:pt x="785" y="208"/>
                    <a:pt x="787" y="206"/>
                  </a:cubicBezTo>
                  <a:cubicBezTo>
                    <a:pt x="790" y="203"/>
                    <a:pt x="796" y="198"/>
                    <a:pt x="797" y="195"/>
                  </a:cubicBezTo>
                  <a:cubicBezTo>
                    <a:pt x="798" y="192"/>
                    <a:pt x="796" y="186"/>
                    <a:pt x="798" y="184"/>
                  </a:cubicBezTo>
                  <a:cubicBezTo>
                    <a:pt x="800" y="183"/>
                    <a:pt x="805" y="186"/>
                    <a:pt x="808" y="187"/>
                  </a:cubicBezTo>
                  <a:cubicBezTo>
                    <a:pt x="810" y="188"/>
                    <a:pt x="814" y="191"/>
                    <a:pt x="816" y="191"/>
                  </a:cubicBezTo>
                  <a:cubicBezTo>
                    <a:pt x="819" y="192"/>
                    <a:pt x="824" y="191"/>
                    <a:pt x="827" y="191"/>
                  </a:cubicBezTo>
                  <a:cubicBezTo>
                    <a:pt x="829" y="191"/>
                    <a:pt x="833" y="191"/>
                    <a:pt x="835" y="192"/>
                  </a:cubicBezTo>
                  <a:cubicBezTo>
                    <a:pt x="837" y="193"/>
                    <a:pt x="841" y="195"/>
                    <a:pt x="843" y="196"/>
                  </a:cubicBezTo>
                  <a:cubicBezTo>
                    <a:pt x="845" y="197"/>
                    <a:pt x="849" y="200"/>
                    <a:pt x="851" y="201"/>
                  </a:cubicBezTo>
                  <a:cubicBezTo>
                    <a:pt x="855" y="202"/>
                    <a:pt x="861" y="200"/>
                    <a:pt x="865" y="200"/>
                  </a:cubicBezTo>
                  <a:cubicBezTo>
                    <a:pt x="867" y="200"/>
                    <a:pt x="873" y="199"/>
                    <a:pt x="875" y="198"/>
                  </a:cubicBezTo>
                  <a:cubicBezTo>
                    <a:pt x="878" y="197"/>
                    <a:pt x="882" y="192"/>
                    <a:pt x="885" y="189"/>
                  </a:cubicBezTo>
                  <a:cubicBezTo>
                    <a:pt x="887" y="187"/>
                    <a:pt x="894" y="182"/>
                    <a:pt x="896" y="179"/>
                  </a:cubicBezTo>
                  <a:cubicBezTo>
                    <a:pt x="897" y="176"/>
                    <a:pt x="899" y="169"/>
                    <a:pt x="900" y="166"/>
                  </a:cubicBezTo>
                  <a:cubicBezTo>
                    <a:pt x="901" y="163"/>
                    <a:pt x="902" y="156"/>
                    <a:pt x="902" y="153"/>
                  </a:cubicBezTo>
                  <a:cubicBezTo>
                    <a:pt x="903" y="149"/>
                    <a:pt x="901" y="141"/>
                    <a:pt x="902" y="137"/>
                  </a:cubicBezTo>
                  <a:cubicBezTo>
                    <a:pt x="903" y="135"/>
                    <a:pt x="907" y="131"/>
                    <a:pt x="909" y="130"/>
                  </a:cubicBezTo>
                  <a:cubicBezTo>
                    <a:pt x="914" y="128"/>
                    <a:pt x="924" y="129"/>
                    <a:pt x="929" y="129"/>
                  </a:cubicBezTo>
                  <a:cubicBezTo>
                    <a:pt x="935" y="129"/>
                    <a:pt x="945" y="130"/>
                    <a:pt x="950" y="130"/>
                  </a:cubicBezTo>
                  <a:cubicBezTo>
                    <a:pt x="954" y="129"/>
                    <a:pt x="962" y="126"/>
                    <a:pt x="967" y="126"/>
                  </a:cubicBezTo>
                  <a:cubicBezTo>
                    <a:pt x="972" y="125"/>
                    <a:pt x="983" y="125"/>
                    <a:pt x="989" y="125"/>
                  </a:cubicBezTo>
                  <a:cubicBezTo>
                    <a:pt x="991" y="125"/>
                    <a:pt x="996" y="126"/>
                    <a:pt x="998" y="126"/>
                  </a:cubicBezTo>
                  <a:cubicBezTo>
                    <a:pt x="1003" y="126"/>
                    <a:pt x="1014" y="124"/>
                    <a:pt x="1019" y="124"/>
                  </a:cubicBezTo>
                  <a:cubicBezTo>
                    <a:pt x="1023" y="124"/>
                    <a:pt x="1031" y="127"/>
                    <a:pt x="1035" y="128"/>
                  </a:cubicBezTo>
                  <a:cubicBezTo>
                    <a:pt x="1039" y="128"/>
                    <a:pt x="1046" y="129"/>
                    <a:pt x="1049" y="128"/>
                  </a:cubicBezTo>
                  <a:cubicBezTo>
                    <a:pt x="1053" y="127"/>
                    <a:pt x="1058" y="122"/>
                    <a:pt x="1062" y="120"/>
                  </a:cubicBezTo>
                  <a:cubicBezTo>
                    <a:pt x="1065" y="118"/>
                    <a:pt x="1073" y="114"/>
                    <a:pt x="1077" y="113"/>
                  </a:cubicBezTo>
                  <a:cubicBezTo>
                    <a:pt x="1081" y="112"/>
                    <a:pt x="1090" y="113"/>
                    <a:pt x="1094" y="113"/>
                  </a:cubicBezTo>
                  <a:cubicBezTo>
                    <a:pt x="1098" y="113"/>
                    <a:pt x="1106" y="111"/>
                    <a:pt x="1110" y="111"/>
                  </a:cubicBezTo>
                  <a:cubicBezTo>
                    <a:pt x="1112" y="111"/>
                    <a:pt x="1115" y="113"/>
                    <a:pt x="1117" y="113"/>
                  </a:cubicBezTo>
                  <a:cubicBezTo>
                    <a:pt x="1120" y="113"/>
                    <a:pt x="1126" y="111"/>
                    <a:pt x="1129" y="110"/>
                  </a:cubicBezTo>
                  <a:cubicBezTo>
                    <a:pt x="1130" y="110"/>
                    <a:pt x="1132" y="107"/>
                    <a:pt x="1134" y="107"/>
                  </a:cubicBezTo>
                  <a:cubicBezTo>
                    <a:pt x="1137" y="107"/>
                    <a:pt x="1142" y="110"/>
                    <a:pt x="1145" y="110"/>
                  </a:cubicBezTo>
                  <a:cubicBezTo>
                    <a:pt x="1146" y="111"/>
                    <a:pt x="1149" y="111"/>
                    <a:pt x="1151" y="111"/>
                  </a:cubicBezTo>
                  <a:cubicBezTo>
                    <a:pt x="1153" y="110"/>
                    <a:pt x="1157" y="108"/>
                    <a:pt x="1160" y="107"/>
                  </a:cubicBezTo>
                  <a:cubicBezTo>
                    <a:pt x="1161" y="107"/>
                    <a:pt x="1164" y="108"/>
                    <a:pt x="1166" y="108"/>
                  </a:cubicBezTo>
                  <a:cubicBezTo>
                    <a:pt x="1167" y="109"/>
                    <a:pt x="1169" y="113"/>
                    <a:pt x="1171" y="114"/>
                  </a:cubicBezTo>
                  <a:cubicBezTo>
                    <a:pt x="1174" y="115"/>
                    <a:pt x="1179" y="114"/>
                    <a:pt x="1182" y="114"/>
                  </a:cubicBezTo>
                  <a:cubicBezTo>
                    <a:pt x="1185" y="114"/>
                    <a:pt x="1191" y="112"/>
                    <a:pt x="1194" y="111"/>
                  </a:cubicBezTo>
                  <a:cubicBezTo>
                    <a:pt x="1197" y="111"/>
                    <a:pt x="1203" y="111"/>
                    <a:pt x="1205" y="111"/>
                  </a:cubicBezTo>
                  <a:cubicBezTo>
                    <a:pt x="1207" y="111"/>
                    <a:pt x="1210" y="112"/>
                    <a:pt x="1211" y="112"/>
                  </a:cubicBezTo>
                  <a:cubicBezTo>
                    <a:pt x="1214" y="113"/>
                    <a:pt x="1220" y="115"/>
                    <a:pt x="1222" y="117"/>
                  </a:cubicBezTo>
                  <a:cubicBezTo>
                    <a:pt x="1225" y="118"/>
                    <a:pt x="1230" y="122"/>
                    <a:pt x="1233" y="124"/>
                  </a:cubicBezTo>
                  <a:cubicBezTo>
                    <a:pt x="1236" y="125"/>
                    <a:pt x="1241" y="129"/>
                    <a:pt x="1244" y="129"/>
                  </a:cubicBezTo>
                  <a:cubicBezTo>
                    <a:pt x="1246" y="129"/>
                    <a:pt x="1250" y="126"/>
                    <a:pt x="1252" y="124"/>
                  </a:cubicBezTo>
                  <a:cubicBezTo>
                    <a:pt x="1254" y="122"/>
                    <a:pt x="1258" y="118"/>
                    <a:pt x="1259" y="116"/>
                  </a:cubicBezTo>
                  <a:cubicBezTo>
                    <a:pt x="1261" y="113"/>
                    <a:pt x="1265" y="108"/>
                    <a:pt x="1265" y="105"/>
                  </a:cubicBezTo>
                  <a:cubicBezTo>
                    <a:pt x="1266" y="102"/>
                    <a:pt x="1265" y="96"/>
                    <a:pt x="1264" y="94"/>
                  </a:cubicBezTo>
                  <a:cubicBezTo>
                    <a:pt x="1262" y="92"/>
                    <a:pt x="1257" y="91"/>
                    <a:pt x="1256" y="90"/>
                  </a:cubicBezTo>
                  <a:cubicBezTo>
                    <a:pt x="1254" y="88"/>
                    <a:pt x="1253" y="83"/>
                    <a:pt x="1252" y="81"/>
                  </a:cubicBezTo>
                  <a:cubicBezTo>
                    <a:pt x="1251" y="78"/>
                    <a:pt x="1249" y="71"/>
                    <a:pt x="1248" y="69"/>
                  </a:cubicBezTo>
                  <a:cubicBezTo>
                    <a:pt x="1246" y="67"/>
                    <a:pt x="1242" y="65"/>
                    <a:pt x="1241" y="63"/>
                  </a:cubicBezTo>
                  <a:cubicBezTo>
                    <a:pt x="1239" y="60"/>
                    <a:pt x="1237" y="53"/>
                    <a:pt x="1237" y="50"/>
                  </a:cubicBezTo>
                  <a:cubicBezTo>
                    <a:pt x="1236" y="47"/>
                    <a:pt x="1236" y="41"/>
                    <a:pt x="1238" y="39"/>
                  </a:cubicBezTo>
                  <a:cubicBezTo>
                    <a:pt x="1240" y="37"/>
                    <a:pt x="1246" y="39"/>
                    <a:pt x="1249" y="38"/>
                  </a:cubicBezTo>
                  <a:cubicBezTo>
                    <a:pt x="1252" y="38"/>
                    <a:pt x="1259" y="35"/>
                    <a:pt x="1262" y="33"/>
                  </a:cubicBezTo>
                  <a:cubicBezTo>
                    <a:pt x="1264" y="31"/>
                    <a:pt x="1268" y="26"/>
                    <a:pt x="1269" y="24"/>
                  </a:cubicBezTo>
                  <a:cubicBezTo>
                    <a:pt x="1271" y="20"/>
                    <a:pt x="1273" y="11"/>
                    <a:pt x="1276" y="8"/>
                  </a:cubicBezTo>
                  <a:cubicBezTo>
                    <a:pt x="1277" y="6"/>
                    <a:pt x="1279" y="3"/>
                    <a:pt x="1281" y="2"/>
                  </a:cubicBezTo>
                  <a:cubicBezTo>
                    <a:pt x="1282" y="1"/>
                    <a:pt x="1287" y="0"/>
                    <a:pt x="1289" y="2"/>
                  </a:cubicBezTo>
                  <a:cubicBezTo>
                    <a:pt x="1290" y="2"/>
                    <a:pt x="1291" y="6"/>
                    <a:pt x="1291" y="8"/>
                  </a:cubicBezTo>
                  <a:cubicBezTo>
                    <a:pt x="1291" y="10"/>
                    <a:pt x="1290" y="15"/>
                    <a:pt x="1289" y="17"/>
                  </a:cubicBezTo>
                  <a:cubicBezTo>
                    <a:pt x="1288" y="21"/>
                    <a:pt x="1283" y="27"/>
                    <a:pt x="1282" y="31"/>
                  </a:cubicBezTo>
                  <a:cubicBezTo>
                    <a:pt x="1280" y="34"/>
                    <a:pt x="1278" y="41"/>
                    <a:pt x="1278" y="45"/>
                  </a:cubicBezTo>
                  <a:cubicBezTo>
                    <a:pt x="1277" y="48"/>
                    <a:pt x="1277" y="55"/>
                    <a:pt x="1279" y="57"/>
                  </a:cubicBezTo>
                  <a:cubicBezTo>
                    <a:pt x="1280" y="59"/>
                    <a:pt x="1285" y="60"/>
                    <a:pt x="1287" y="60"/>
                  </a:cubicBezTo>
                  <a:cubicBezTo>
                    <a:pt x="1290" y="59"/>
                    <a:pt x="1295" y="56"/>
                    <a:pt x="1297" y="54"/>
                  </a:cubicBezTo>
                  <a:cubicBezTo>
                    <a:pt x="1299" y="52"/>
                    <a:pt x="1301" y="47"/>
                    <a:pt x="1303" y="45"/>
                  </a:cubicBezTo>
                  <a:cubicBezTo>
                    <a:pt x="1306" y="43"/>
                    <a:pt x="1312" y="43"/>
                    <a:pt x="1315" y="43"/>
                  </a:cubicBezTo>
                  <a:cubicBezTo>
                    <a:pt x="1318" y="42"/>
                    <a:pt x="1324" y="42"/>
                    <a:pt x="1327" y="42"/>
                  </a:cubicBezTo>
                  <a:cubicBezTo>
                    <a:pt x="1330" y="43"/>
                    <a:pt x="1337" y="43"/>
                    <a:pt x="1341" y="44"/>
                  </a:cubicBezTo>
                  <a:cubicBezTo>
                    <a:pt x="1343" y="45"/>
                    <a:pt x="1347" y="48"/>
                    <a:pt x="1349" y="49"/>
                  </a:cubicBezTo>
                  <a:cubicBezTo>
                    <a:pt x="1352" y="50"/>
                    <a:pt x="1359" y="50"/>
                    <a:pt x="1363" y="50"/>
                  </a:cubicBezTo>
                  <a:cubicBezTo>
                    <a:pt x="1366" y="50"/>
                    <a:pt x="1371" y="47"/>
                    <a:pt x="1374" y="47"/>
                  </a:cubicBezTo>
                  <a:cubicBezTo>
                    <a:pt x="1376" y="47"/>
                    <a:pt x="1380" y="46"/>
                    <a:pt x="1382" y="47"/>
                  </a:cubicBezTo>
                  <a:cubicBezTo>
                    <a:pt x="1383" y="47"/>
                    <a:pt x="1386" y="49"/>
                    <a:pt x="1386" y="50"/>
                  </a:cubicBezTo>
                  <a:cubicBezTo>
                    <a:pt x="1387" y="52"/>
                    <a:pt x="1387" y="56"/>
                    <a:pt x="1388" y="57"/>
                  </a:cubicBezTo>
                  <a:cubicBezTo>
                    <a:pt x="1388" y="59"/>
                    <a:pt x="1390" y="63"/>
                    <a:pt x="1391" y="65"/>
                  </a:cubicBezTo>
                  <a:cubicBezTo>
                    <a:pt x="1392" y="67"/>
                    <a:pt x="1395" y="70"/>
                    <a:pt x="1397" y="71"/>
                  </a:cubicBezTo>
                  <a:cubicBezTo>
                    <a:pt x="1399" y="73"/>
                    <a:pt x="1405" y="76"/>
                    <a:pt x="1408" y="78"/>
                  </a:cubicBezTo>
                  <a:cubicBezTo>
                    <a:pt x="1409" y="80"/>
                    <a:pt x="1411" y="86"/>
                    <a:pt x="1413" y="88"/>
                  </a:cubicBezTo>
                  <a:cubicBezTo>
                    <a:pt x="1414" y="91"/>
                    <a:pt x="1417" y="98"/>
                    <a:pt x="1419" y="100"/>
                  </a:cubicBezTo>
                  <a:cubicBezTo>
                    <a:pt x="1421" y="102"/>
                    <a:pt x="1424" y="106"/>
                    <a:pt x="1426" y="107"/>
                  </a:cubicBezTo>
                  <a:cubicBezTo>
                    <a:pt x="1428" y="107"/>
                    <a:pt x="1432" y="106"/>
                    <a:pt x="1434" y="105"/>
                  </a:cubicBezTo>
                  <a:cubicBezTo>
                    <a:pt x="1435" y="104"/>
                    <a:pt x="1436" y="100"/>
                    <a:pt x="1438" y="99"/>
                  </a:cubicBezTo>
                  <a:cubicBezTo>
                    <a:pt x="1439" y="98"/>
                    <a:pt x="1443" y="97"/>
                    <a:pt x="1445" y="97"/>
                  </a:cubicBezTo>
                  <a:cubicBezTo>
                    <a:pt x="1447" y="97"/>
                    <a:pt x="1450" y="99"/>
                    <a:pt x="1452" y="100"/>
                  </a:cubicBezTo>
                  <a:cubicBezTo>
                    <a:pt x="1454" y="100"/>
                    <a:pt x="1457" y="101"/>
                    <a:pt x="1459" y="101"/>
                  </a:cubicBezTo>
                  <a:cubicBezTo>
                    <a:pt x="1460" y="101"/>
                    <a:pt x="1462" y="100"/>
                    <a:pt x="1464" y="100"/>
                  </a:cubicBezTo>
                  <a:cubicBezTo>
                    <a:pt x="1465" y="101"/>
                    <a:pt x="1465" y="103"/>
                    <a:pt x="1465" y="104"/>
                  </a:cubicBezTo>
                  <a:cubicBezTo>
                    <a:pt x="1466" y="107"/>
                    <a:pt x="1464" y="114"/>
                    <a:pt x="1465" y="117"/>
                  </a:cubicBezTo>
                  <a:cubicBezTo>
                    <a:pt x="1466" y="119"/>
                    <a:pt x="1470" y="124"/>
                    <a:pt x="1473" y="125"/>
                  </a:cubicBezTo>
                  <a:cubicBezTo>
                    <a:pt x="1475" y="127"/>
                    <a:pt x="1480" y="129"/>
                    <a:pt x="1483" y="131"/>
                  </a:cubicBezTo>
                  <a:cubicBezTo>
                    <a:pt x="1486" y="132"/>
                    <a:pt x="1492" y="134"/>
                    <a:pt x="1495" y="135"/>
                  </a:cubicBezTo>
                  <a:cubicBezTo>
                    <a:pt x="1498" y="136"/>
                    <a:pt x="1504" y="136"/>
                    <a:pt x="1506" y="138"/>
                  </a:cubicBezTo>
                  <a:cubicBezTo>
                    <a:pt x="1508" y="139"/>
                    <a:pt x="1510" y="142"/>
                    <a:pt x="1510" y="144"/>
                  </a:cubicBezTo>
                  <a:cubicBezTo>
                    <a:pt x="1511" y="147"/>
                    <a:pt x="1511" y="154"/>
                    <a:pt x="1510" y="157"/>
                  </a:cubicBezTo>
                  <a:cubicBezTo>
                    <a:pt x="1509" y="159"/>
                    <a:pt x="1506" y="161"/>
                    <a:pt x="1505" y="163"/>
                  </a:cubicBezTo>
                  <a:cubicBezTo>
                    <a:pt x="1505" y="166"/>
                    <a:pt x="1506" y="171"/>
                    <a:pt x="1507" y="173"/>
                  </a:cubicBezTo>
                  <a:cubicBezTo>
                    <a:pt x="1509" y="176"/>
                    <a:pt x="1514" y="180"/>
                    <a:pt x="1516" y="183"/>
                  </a:cubicBezTo>
                  <a:cubicBezTo>
                    <a:pt x="1516" y="184"/>
                    <a:pt x="1518" y="187"/>
                    <a:pt x="1518" y="188"/>
                  </a:cubicBezTo>
                  <a:cubicBezTo>
                    <a:pt x="1519" y="190"/>
                    <a:pt x="1522" y="193"/>
                    <a:pt x="1522" y="195"/>
                  </a:cubicBezTo>
                  <a:cubicBezTo>
                    <a:pt x="1523" y="197"/>
                    <a:pt x="1524" y="202"/>
                    <a:pt x="1524" y="204"/>
                  </a:cubicBezTo>
                  <a:cubicBezTo>
                    <a:pt x="1525" y="206"/>
                    <a:pt x="1526" y="211"/>
                    <a:pt x="1527" y="213"/>
                  </a:cubicBezTo>
                  <a:cubicBezTo>
                    <a:pt x="1527" y="215"/>
                    <a:pt x="1529" y="219"/>
                    <a:pt x="1530" y="220"/>
                  </a:cubicBezTo>
                  <a:cubicBezTo>
                    <a:pt x="1532" y="222"/>
                    <a:pt x="1538" y="222"/>
                    <a:pt x="1540" y="224"/>
                  </a:cubicBezTo>
                  <a:cubicBezTo>
                    <a:pt x="1540" y="225"/>
                    <a:pt x="1541" y="227"/>
                    <a:pt x="1541" y="229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DDAD4F9B-D6ED-4BBB-AC6D-46B1381AD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5975" y="1887538"/>
              <a:ext cx="369888" cy="284163"/>
            </a:xfrm>
            <a:custGeom>
              <a:avLst/>
              <a:gdLst/>
              <a:ahLst/>
              <a:cxnLst>
                <a:cxn ang="0">
                  <a:pos x="235" y="146"/>
                </a:cxn>
                <a:cxn ang="0">
                  <a:pos x="214" y="147"/>
                </a:cxn>
                <a:cxn ang="0">
                  <a:pos x="198" y="137"/>
                </a:cxn>
                <a:cxn ang="0">
                  <a:pos x="181" y="142"/>
                </a:cxn>
                <a:cxn ang="0">
                  <a:pos x="165" y="148"/>
                </a:cxn>
                <a:cxn ang="0">
                  <a:pos x="153" y="173"/>
                </a:cxn>
                <a:cxn ang="0">
                  <a:pos x="135" y="173"/>
                </a:cxn>
                <a:cxn ang="0">
                  <a:pos x="107" y="178"/>
                </a:cxn>
                <a:cxn ang="0">
                  <a:pos x="92" y="172"/>
                </a:cxn>
                <a:cxn ang="0">
                  <a:pos x="72" y="180"/>
                </a:cxn>
                <a:cxn ang="0">
                  <a:pos x="60" y="173"/>
                </a:cxn>
                <a:cxn ang="0">
                  <a:pos x="46" y="177"/>
                </a:cxn>
                <a:cxn ang="0">
                  <a:pos x="35" y="168"/>
                </a:cxn>
                <a:cxn ang="0">
                  <a:pos x="24" y="158"/>
                </a:cxn>
                <a:cxn ang="0">
                  <a:pos x="15" y="146"/>
                </a:cxn>
                <a:cxn ang="0">
                  <a:pos x="3" y="141"/>
                </a:cxn>
                <a:cxn ang="0">
                  <a:pos x="4" y="129"/>
                </a:cxn>
                <a:cxn ang="0">
                  <a:pos x="1" y="116"/>
                </a:cxn>
                <a:cxn ang="0">
                  <a:pos x="10" y="107"/>
                </a:cxn>
                <a:cxn ang="0">
                  <a:pos x="4" y="85"/>
                </a:cxn>
                <a:cxn ang="0">
                  <a:pos x="9" y="67"/>
                </a:cxn>
                <a:cxn ang="0">
                  <a:pos x="21" y="55"/>
                </a:cxn>
                <a:cxn ang="0">
                  <a:pos x="28" y="68"/>
                </a:cxn>
                <a:cxn ang="0">
                  <a:pos x="47" y="66"/>
                </a:cxn>
                <a:cxn ang="0">
                  <a:pos x="57" y="56"/>
                </a:cxn>
                <a:cxn ang="0">
                  <a:pos x="69" y="46"/>
                </a:cxn>
                <a:cxn ang="0">
                  <a:pos x="83" y="37"/>
                </a:cxn>
                <a:cxn ang="0">
                  <a:pos x="102" y="27"/>
                </a:cxn>
                <a:cxn ang="0">
                  <a:pos x="116" y="11"/>
                </a:cxn>
                <a:cxn ang="0">
                  <a:pos x="125" y="1"/>
                </a:cxn>
                <a:cxn ang="0">
                  <a:pos x="137" y="6"/>
                </a:cxn>
                <a:cxn ang="0">
                  <a:pos x="149" y="7"/>
                </a:cxn>
                <a:cxn ang="0">
                  <a:pos x="153" y="27"/>
                </a:cxn>
                <a:cxn ang="0">
                  <a:pos x="162" y="35"/>
                </a:cxn>
                <a:cxn ang="0">
                  <a:pos x="179" y="23"/>
                </a:cxn>
                <a:cxn ang="0">
                  <a:pos x="188" y="39"/>
                </a:cxn>
                <a:cxn ang="0">
                  <a:pos x="204" y="47"/>
                </a:cxn>
                <a:cxn ang="0">
                  <a:pos x="215" y="59"/>
                </a:cxn>
                <a:cxn ang="0">
                  <a:pos x="213" y="86"/>
                </a:cxn>
                <a:cxn ang="0">
                  <a:pos x="209" y="111"/>
                </a:cxn>
                <a:cxn ang="0">
                  <a:pos x="221" y="119"/>
                </a:cxn>
                <a:cxn ang="0">
                  <a:pos x="231" y="131"/>
                </a:cxn>
              </a:cxnLst>
              <a:rect l="0" t="0" r="r" b="b"/>
              <a:pathLst>
                <a:path w="236" h="181">
                  <a:moveTo>
                    <a:pt x="234" y="138"/>
                  </a:moveTo>
                  <a:cubicBezTo>
                    <a:pt x="235" y="140"/>
                    <a:pt x="236" y="144"/>
                    <a:pt x="235" y="146"/>
                  </a:cubicBezTo>
                  <a:cubicBezTo>
                    <a:pt x="234" y="149"/>
                    <a:pt x="228" y="152"/>
                    <a:pt x="226" y="152"/>
                  </a:cubicBezTo>
                  <a:cubicBezTo>
                    <a:pt x="222" y="153"/>
                    <a:pt x="216" y="149"/>
                    <a:pt x="214" y="147"/>
                  </a:cubicBezTo>
                  <a:cubicBezTo>
                    <a:pt x="211" y="145"/>
                    <a:pt x="209" y="140"/>
                    <a:pt x="206" y="138"/>
                  </a:cubicBezTo>
                  <a:cubicBezTo>
                    <a:pt x="204" y="137"/>
                    <a:pt x="200" y="137"/>
                    <a:pt x="198" y="137"/>
                  </a:cubicBezTo>
                  <a:cubicBezTo>
                    <a:pt x="196" y="137"/>
                    <a:pt x="193" y="139"/>
                    <a:pt x="192" y="139"/>
                  </a:cubicBezTo>
                  <a:cubicBezTo>
                    <a:pt x="189" y="140"/>
                    <a:pt x="184" y="142"/>
                    <a:pt x="181" y="142"/>
                  </a:cubicBezTo>
                  <a:cubicBezTo>
                    <a:pt x="179" y="142"/>
                    <a:pt x="175" y="142"/>
                    <a:pt x="173" y="142"/>
                  </a:cubicBezTo>
                  <a:cubicBezTo>
                    <a:pt x="170" y="143"/>
                    <a:pt x="167" y="146"/>
                    <a:pt x="165" y="148"/>
                  </a:cubicBezTo>
                  <a:cubicBezTo>
                    <a:pt x="163" y="151"/>
                    <a:pt x="157" y="156"/>
                    <a:pt x="156" y="160"/>
                  </a:cubicBezTo>
                  <a:cubicBezTo>
                    <a:pt x="154" y="163"/>
                    <a:pt x="155" y="170"/>
                    <a:pt x="153" y="173"/>
                  </a:cubicBezTo>
                  <a:cubicBezTo>
                    <a:pt x="152" y="174"/>
                    <a:pt x="149" y="177"/>
                    <a:pt x="147" y="177"/>
                  </a:cubicBezTo>
                  <a:cubicBezTo>
                    <a:pt x="144" y="178"/>
                    <a:pt x="138" y="173"/>
                    <a:pt x="135" y="173"/>
                  </a:cubicBezTo>
                  <a:cubicBezTo>
                    <a:pt x="132" y="173"/>
                    <a:pt x="127" y="176"/>
                    <a:pt x="124" y="176"/>
                  </a:cubicBezTo>
                  <a:cubicBezTo>
                    <a:pt x="120" y="177"/>
                    <a:pt x="111" y="180"/>
                    <a:pt x="107" y="178"/>
                  </a:cubicBezTo>
                  <a:cubicBezTo>
                    <a:pt x="104" y="178"/>
                    <a:pt x="102" y="172"/>
                    <a:pt x="100" y="171"/>
                  </a:cubicBezTo>
                  <a:cubicBezTo>
                    <a:pt x="98" y="171"/>
                    <a:pt x="94" y="171"/>
                    <a:pt x="92" y="172"/>
                  </a:cubicBezTo>
                  <a:cubicBezTo>
                    <a:pt x="89" y="173"/>
                    <a:pt x="85" y="177"/>
                    <a:pt x="83" y="178"/>
                  </a:cubicBezTo>
                  <a:cubicBezTo>
                    <a:pt x="80" y="179"/>
                    <a:pt x="75" y="181"/>
                    <a:pt x="72" y="180"/>
                  </a:cubicBezTo>
                  <a:cubicBezTo>
                    <a:pt x="70" y="180"/>
                    <a:pt x="68" y="175"/>
                    <a:pt x="67" y="174"/>
                  </a:cubicBezTo>
                  <a:cubicBezTo>
                    <a:pt x="65" y="173"/>
                    <a:pt x="62" y="173"/>
                    <a:pt x="60" y="173"/>
                  </a:cubicBezTo>
                  <a:cubicBezTo>
                    <a:pt x="58" y="173"/>
                    <a:pt x="54" y="176"/>
                    <a:pt x="52" y="177"/>
                  </a:cubicBezTo>
                  <a:cubicBezTo>
                    <a:pt x="51" y="177"/>
                    <a:pt x="47" y="177"/>
                    <a:pt x="46" y="177"/>
                  </a:cubicBezTo>
                  <a:cubicBezTo>
                    <a:pt x="44" y="177"/>
                    <a:pt x="39" y="177"/>
                    <a:pt x="37" y="176"/>
                  </a:cubicBezTo>
                  <a:cubicBezTo>
                    <a:pt x="35" y="175"/>
                    <a:pt x="36" y="170"/>
                    <a:pt x="35" y="168"/>
                  </a:cubicBezTo>
                  <a:cubicBezTo>
                    <a:pt x="35" y="167"/>
                    <a:pt x="34" y="163"/>
                    <a:pt x="32" y="161"/>
                  </a:cubicBezTo>
                  <a:cubicBezTo>
                    <a:pt x="31" y="160"/>
                    <a:pt x="26" y="160"/>
                    <a:pt x="24" y="158"/>
                  </a:cubicBezTo>
                  <a:cubicBezTo>
                    <a:pt x="22" y="157"/>
                    <a:pt x="21" y="152"/>
                    <a:pt x="20" y="150"/>
                  </a:cubicBezTo>
                  <a:cubicBezTo>
                    <a:pt x="19" y="148"/>
                    <a:pt x="17" y="146"/>
                    <a:pt x="15" y="146"/>
                  </a:cubicBezTo>
                  <a:cubicBezTo>
                    <a:pt x="14" y="145"/>
                    <a:pt x="10" y="146"/>
                    <a:pt x="9" y="146"/>
                  </a:cubicBezTo>
                  <a:cubicBezTo>
                    <a:pt x="7" y="145"/>
                    <a:pt x="4" y="142"/>
                    <a:pt x="3" y="141"/>
                  </a:cubicBezTo>
                  <a:cubicBezTo>
                    <a:pt x="2" y="140"/>
                    <a:pt x="0" y="137"/>
                    <a:pt x="1" y="135"/>
                  </a:cubicBezTo>
                  <a:cubicBezTo>
                    <a:pt x="1" y="133"/>
                    <a:pt x="4" y="131"/>
                    <a:pt x="4" y="129"/>
                  </a:cubicBezTo>
                  <a:cubicBezTo>
                    <a:pt x="4" y="127"/>
                    <a:pt x="2" y="124"/>
                    <a:pt x="1" y="122"/>
                  </a:cubicBezTo>
                  <a:cubicBezTo>
                    <a:pt x="1" y="121"/>
                    <a:pt x="0" y="117"/>
                    <a:pt x="1" y="116"/>
                  </a:cubicBezTo>
                  <a:cubicBezTo>
                    <a:pt x="2" y="115"/>
                    <a:pt x="5" y="114"/>
                    <a:pt x="6" y="113"/>
                  </a:cubicBezTo>
                  <a:cubicBezTo>
                    <a:pt x="7" y="111"/>
                    <a:pt x="10" y="109"/>
                    <a:pt x="10" y="107"/>
                  </a:cubicBezTo>
                  <a:cubicBezTo>
                    <a:pt x="10" y="104"/>
                    <a:pt x="5" y="100"/>
                    <a:pt x="5" y="98"/>
                  </a:cubicBezTo>
                  <a:cubicBezTo>
                    <a:pt x="4" y="95"/>
                    <a:pt x="4" y="88"/>
                    <a:pt x="4" y="85"/>
                  </a:cubicBezTo>
                  <a:cubicBezTo>
                    <a:pt x="5" y="83"/>
                    <a:pt x="8" y="79"/>
                    <a:pt x="9" y="77"/>
                  </a:cubicBezTo>
                  <a:cubicBezTo>
                    <a:pt x="9" y="74"/>
                    <a:pt x="9" y="69"/>
                    <a:pt x="9" y="67"/>
                  </a:cubicBezTo>
                  <a:cubicBezTo>
                    <a:pt x="9" y="64"/>
                    <a:pt x="9" y="58"/>
                    <a:pt x="11" y="56"/>
                  </a:cubicBezTo>
                  <a:cubicBezTo>
                    <a:pt x="13" y="55"/>
                    <a:pt x="19" y="54"/>
                    <a:pt x="21" y="55"/>
                  </a:cubicBezTo>
                  <a:cubicBezTo>
                    <a:pt x="23" y="56"/>
                    <a:pt x="26" y="59"/>
                    <a:pt x="27" y="61"/>
                  </a:cubicBezTo>
                  <a:cubicBezTo>
                    <a:pt x="28" y="62"/>
                    <a:pt x="27" y="66"/>
                    <a:pt x="28" y="68"/>
                  </a:cubicBezTo>
                  <a:cubicBezTo>
                    <a:pt x="30" y="70"/>
                    <a:pt x="37" y="70"/>
                    <a:pt x="39" y="70"/>
                  </a:cubicBezTo>
                  <a:cubicBezTo>
                    <a:pt x="41" y="70"/>
                    <a:pt x="45" y="68"/>
                    <a:pt x="47" y="66"/>
                  </a:cubicBezTo>
                  <a:cubicBezTo>
                    <a:pt x="48" y="65"/>
                    <a:pt x="47" y="60"/>
                    <a:pt x="49" y="59"/>
                  </a:cubicBezTo>
                  <a:cubicBezTo>
                    <a:pt x="50" y="57"/>
                    <a:pt x="56" y="58"/>
                    <a:pt x="57" y="56"/>
                  </a:cubicBezTo>
                  <a:cubicBezTo>
                    <a:pt x="59" y="54"/>
                    <a:pt x="58" y="49"/>
                    <a:pt x="60" y="48"/>
                  </a:cubicBezTo>
                  <a:cubicBezTo>
                    <a:pt x="62" y="46"/>
                    <a:pt x="67" y="46"/>
                    <a:pt x="69" y="46"/>
                  </a:cubicBezTo>
                  <a:cubicBezTo>
                    <a:pt x="72" y="45"/>
                    <a:pt x="80" y="46"/>
                    <a:pt x="82" y="43"/>
                  </a:cubicBezTo>
                  <a:cubicBezTo>
                    <a:pt x="83" y="42"/>
                    <a:pt x="82" y="38"/>
                    <a:pt x="83" y="37"/>
                  </a:cubicBezTo>
                  <a:cubicBezTo>
                    <a:pt x="84" y="34"/>
                    <a:pt x="87" y="29"/>
                    <a:pt x="89" y="28"/>
                  </a:cubicBezTo>
                  <a:cubicBezTo>
                    <a:pt x="92" y="26"/>
                    <a:pt x="99" y="28"/>
                    <a:pt x="102" y="27"/>
                  </a:cubicBezTo>
                  <a:cubicBezTo>
                    <a:pt x="104" y="27"/>
                    <a:pt x="109" y="23"/>
                    <a:pt x="111" y="21"/>
                  </a:cubicBezTo>
                  <a:cubicBezTo>
                    <a:pt x="113" y="19"/>
                    <a:pt x="115" y="14"/>
                    <a:pt x="116" y="11"/>
                  </a:cubicBezTo>
                  <a:cubicBezTo>
                    <a:pt x="117" y="9"/>
                    <a:pt x="116" y="3"/>
                    <a:pt x="117" y="1"/>
                  </a:cubicBezTo>
                  <a:cubicBezTo>
                    <a:pt x="119" y="0"/>
                    <a:pt x="123" y="1"/>
                    <a:pt x="125" y="1"/>
                  </a:cubicBezTo>
                  <a:cubicBezTo>
                    <a:pt x="126" y="2"/>
                    <a:pt x="128" y="5"/>
                    <a:pt x="129" y="6"/>
                  </a:cubicBezTo>
                  <a:cubicBezTo>
                    <a:pt x="131" y="7"/>
                    <a:pt x="135" y="6"/>
                    <a:pt x="137" y="6"/>
                  </a:cubicBezTo>
                  <a:cubicBezTo>
                    <a:pt x="139" y="6"/>
                    <a:pt x="142" y="4"/>
                    <a:pt x="144" y="5"/>
                  </a:cubicBezTo>
                  <a:cubicBezTo>
                    <a:pt x="145" y="5"/>
                    <a:pt x="148" y="6"/>
                    <a:pt x="149" y="7"/>
                  </a:cubicBezTo>
                  <a:cubicBezTo>
                    <a:pt x="151" y="9"/>
                    <a:pt x="149" y="13"/>
                    <a:pt x="150" y="16"/>
                  </a:cubicBezTo>
                  <a:cubicBezTo>
                    <a:pt x="150" y="19"/>
                    <a:pt x="153" y="24"/>
                    <a:pt x="153" y="27"/>
                  </a:cubicBezTo>
                  <a:cubicBezTo>
                    <a:pt x="154" y="28"/>
                    <a:pt x="153" y="31"/>
                    <a:pt x="154" y="32"/>
                  </a:cubicBezTo>
                  <a:cubicBezTo>
                    <a:pt x="155" y="34"/>
                    <a:pt x="160" y="35"/>
                    <a:pt x="162" y="35"/>
                  </a:cubicBezTo>
                  <a:cubicBezTo>
                    <a:pt x="165" y="34"/>
                    <a:pt x="166" y="29"/>
                    <a:pt x="168" y="28"/>
                  </a:cubicBezTo>
                  <a:cubicBezTo>
                    <a:pt x="170" y="26"/>
                    <a:pt x="176" y="23"/>
                    <a:pt x="179" y="23"/>
                  </a:cubicBezTo>
                  <a:cubicBezTo>
                    <a:pt x="181" y="23"/>
                    <a:pt x="186" y="26"/>
                    <a:pt x="188" y="28"/>
                  </a:cubicBezTo>
                  <a:cubicBezTo>
                    <a:pt x="189" y="30"/>
                    <a:pt x="187" y="37"/>
                    <a:pt x="188" y="39"/>
                  </a:cubicBezTo>
                  <a:cubicBezTo>
                    <a:pt x="189" y="41"/>
                    <a:pt x="193" y="45"/>
                    <a:pt x="195" y="46"/>
                  </a:cubicBezTo>
                  <a:cubicBezTo>
                    <a:pt x="197" y="47"/>
                    <a:pt x="202" y="46"/>
                    <a:pt x="204" y="47"/>
                  </a:cubicBezTo>
                  <a:cubicBezTo>
                    <a:pt x="206" y="47"/>
                    <a:pt x="210" y="49"/>
                    <a:pt x="212" y="51"/>
                  </a:cubicBezTo>
                  <a:cubicBezTo>
                    <a:pt x="213" y="52"/>
                    <a:pt x="215" y="57"/>
                    <a:pt x="215" y="59"/>
                  </a:cubicBezTo>
                  <a:cubicBezTo>
                    <a:pt x="216" y="62"/>
                    <a:pt x="217" y="69"/>
                    <a:pt x="217" y="73"/>
                  </a:cubicBezTo>
                  <a:cubicBezTo>
                    <a:pt x="216" y="76"/>
                    <a:pt x="214" y="83"/>
                    <a:pt x="213" y="86"/>
                  </a:cubicBezTo>
                  <a:cubicBezTo>
                    <a:pt x="212" y="89"/>
                    <a:pt x="210" y="95"/>
                    <a:pt x="209" y="98"/>
                  </a:cubicBezTo>
                  <a:cubicBezTo>
                    <a:pt x="209" y="101"/>
                    <a:pt x="207" y="108"/>
                    <a:pt x="209" y="111"/>
                  </a:cubicBezTo>
                  <a:cubicBezTo>
                    <a:pt x="210" y="113"/>
                    <a:pt x="214" y="113"/>
                    <a:pt x="216" y="114"/>
                  </a:cubicBezTo>
                  <a:cubicBezTo>
                    <a:pt x="217" y="115"/>
                    <a:pt x="220" y="118"/>
                    <a:pt x="221" y="119"/>
                  </a:cubicBezTo>
                  <a:cubicBezTo>
                    <a:pt x="222" y="121"/>
                    <a:pt x="221" y="126"/>
                    <a:pt x="222" y="128"/>
                  </a:cubicBezTo>
                  <a:cubicBezTo>
                    <a:pt x="224" y="129"/>
                    <a:pt x="229" y="129"/>
                    <a:pt x="231" y="131"/>
                  </a:cubicBezTo>
                  <a:cubicBezTo>
                    <a:pt x="232" y="132"/>
                    <a:pt x="234" y="136"/>
                    <a:pt x="234" y="138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8E723753-552A-4658-88D4-2AD4D344E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0" y="2127250"/>
              <a:ext cx="1003300" cy="1781175"/>
            </a:xfrm>
            <a:custGeom>
              <a:avLst/>
              <a:gdLst/>
              <a:ahLst/>
              <a:cxnLst>
                <a:cxn ang="0">
                  <a:pos x="154" y="590"/>
                </a:cxn>
                <a:cxn ang="0">
                  <a:pos x="178" y="466"/>
                </a:cxn>
                <a:cxn ang="0">
                  <a:pos x="160" y="399"/>
                </a:cxn>
                <a:cxn ang="0">
                  <a:pos x="137" y="308"/>
                </a:cxn>
                <a:cxn ang="0">
                  <a:pos x="179" y="279"/>
                </a:cxn>
                <a:cxn ang="0">
                  <a:pos x="193" y="228"/>
                </a:cxn>
                <a:cxn ang="0">
                  <a:pos x="260" y="175"/>
                </a:cxn>
                <a:cxn ang="0">
                  <a:pos x="312" y="208"/>
                </a:cxn>
                <a:cxn ang="0">
                  <a:pos x="363" y="147"/>
                </a:cxn>
                <a:cxn ang="0">
                  <a:pos x="411" y="105"/>
                </a:cxn>
                <a:cxn ang="0">
                  <a:pos x="476" y="52"/>
                </a:cxn>
                <a:cxn ang="0">
                  <a:pos x="521" y="73"/>
                </a:cxn>
                <a:cxn ang="0">
                  <a:pos x="551" y="53"/>
                </a:cxn>
                <a:cxn ang="0">
                  <a:pos x="541" y="13"/>
                </a:cxn>
                <a:cxn ang="0">
                  <a:pos x="587" y="0"/>
                </a:cxn>
                <a:cxn ang="0">
                  <a:pos x="593" y="59"/>
                </a:cxn>
                <a:cxn ang="0">
                  <a:pos x="625" y="74"/>
                </a:cxn>
                <a:cxn ang="0">
                  <a:pos x="623" y="113"/>
                </a:cxn>
                <a:cxn ang="0">
                  <a:pos x="609" y="155"/>
                </a:cxn>
                <a:cxn ang="0">
                  <a:pos x="591" y="218"/>
                </a:cxn>
                <a:cxn ang="0">
                  <a:pos x="584" y="245"/>
                </a:cxn>
                <a:cxn ang="0">
                  <a:pos x="591" y="310"/>
                </a:cxn>
                <a:cxn ang="0">
                  <a:pos x="579" y="368"/>
                </a:cxn>
                <a:cxn ang="0">
                  <a:pos x="488" y="361"/>
                </a:cxn>
                <a:cxn ang="0">
                  <a:pos x="458" y="367"/>
                </a:cxn>
                <a:cxn ang="0">
                  <a:pos x="417" y="364"/>
                </a:cxn>
                <a:cxn ang="0">
                  <a:pos x="358" y="323"/>
                </a:cxn>
                <a:cxn ang="0">
                  <a:pos x="312" y="317"/>
                </a:cxn>
                <a:cxn ang="0">
                  <a:pos x="296" y="357"/>
                </a:cxn>
                <a:cxn ang="0">
                  <a:pos x="261" y="384"/>
                </a:cxn>
                <a:cxn ang="0">
                  <a:pos x="237" y="407"/>
                </a:cxn>
                <a:cxn ang="0">
                  <a:pos x="288" y="418"/>
                </a:cxn>
                <a:cxn ang="0">
                  <a:pos x="328" y="441"/>
                </a:cxn>
                <a:cxn ang="0">
                  <a:pos x="369" y="456"/>
                </a:cxn>
                <a:cxn ang="0">
                  <a:pos x="385" y="492"/>
                </a:cxn>
                <a:cxn ang="0">
                  <a:pos x="372" y="549"/>
                </a:cxn>
                <a:cxn ang="0">
                  <a:pos x="354" y="594"/>
                </a:cxn>
                <a:cxn ang="0">
                  <a:pos x="314" y="623"/>
                </a:cxn>
                <a:cxn ang="0">
                  <a:pos x="269" y="638"/>
                </a:cxn>
                <a:cxn ang="0">
                  <a:pos x="247" y="662"/>
                </a:cxn>
                <a:cxn ang="0">
                  <a:pos x="272" y="740"/>
                </a:cxn>
                <a:cxn ang="0">
                  <a:pos x="244" y="786"/>
                </a:cxn>
                <a:cxn ang="0">
                  <a:pos x="257" y="814"/>
                </a:cxn>
                <a:cxn ang="0">
                  <a:pos x="274" y="849"/>
                </a:cxn>
                <a:cxn ang="0">
                  <a:pos x="296" y="877"/>
                </a:cxn>
                <a:cxn ang="0">
                  <a:pos x="277" y="909"/>
                </a:cxn>
                <a:cxn ang="0">
                  <a:pos x="278" y="931"/>
                </a:cxn>
                <a:cxn ang="0">
                  <a:pos x="259" y="951"/>
                </a:cxn>
                <a:cxn ang="0">
                  <a:pos x="285" y="979"/>
                </a:cxn>
                <a:cxn ang="0">
                  <a:pos x="242" y="985"/>
                </a:cxn>
                <a:cxn ang="0">
                  <a:pos x="203" y="973"/>
                </a:cxn>
                <a:cxn ang="0">
                  <a:pos x="170" y="974"/>
                </a:cxn>
                <a:cxn ang="0">
                  <a:pos x="158" y="1006"/>
                </a:cxn>
                <a:cxn ang="0">
                  <a:pos x="115" y="1038"/>
                </a:cxn>
                <a:cxn ang="0">
                  <a:pos x="82" y="1083"/>
                </a:cxn>
                <a:cxn ang="0">
                  <a:pos x="25" y="1130"/>
                </a:cxn>
                <a:cxn ang="0">
                  <a:pos x="22" y="1084"/>
                </a:cxn>
                <a:cxn ang="0">
                  <a:pos x="64" y="1021"/>
                </a:cxn>
                <a:cxn ang="0">
                  <a:pos x="72" y="982"/>
                </a:cxn>
                <a:cxn ang="0">
                  <a:pos x="61" y="860"/>
                </a:cxn>
                <a:cxn ang="0">
                  <a:pos x="4" y="691"/>
                </a:cxn>
                <a:cxn ang="0">
                  <a:pos x="49" y="651"/>
                </a:cxn>
              </a:cxnLst>
              <a:rect l="0" t="0" r="r" b="b"/>
              <a:pathLst>
                <a:path w="638" h="1132">
                  <a:moveTo>
                    <a:pt x="89" y="634"/>
                  </a:moveTo>
                  <a:cubicBezTo>
                    <a:pt x="94" y="633"/>
                    <a:pt x="100" y="632"/>
                    <a:pt x="103" y="630"/>
                  </a:cubicBezTo>
                  <a:cubicBezTo>
                    <a:pt x="107" y="627"/>
                    <a:pt x="109" y="618"/>
                    <a:pt x="112" y="615"/>
                  </a:cubicBezTo>
                  <a:cubicBezTo>
                    <a:pt x="115" y="612"/>
                    <a:pt x="123" y="609"/>
                    <a:pt x="127" y="607"/>
                  </a:cubicBezTo>
                  <a:cubicBezTo>
                    <a:pt x="130" y="605"/>
                    <a:pt x="136" y="602"/>
                    <a:pt x="139" y="600"/>
                  </a:cubicBezTo>
                  <a:cubicBezTo>
                    <a:pt x="143" y="598"/>
                    <a:pt x="151" y="593"/>
                    <a:pt x="154" y="590"/>
                  </a:cubicBezTo>
                  <a:cubicBezTo>
                    <a:pt x="157" y="587"/>
                    <a:pt x="159" y="579"/>
                    <a:pt x="161" y="576"/>
                  </a:cubicBezTo>
                  <a:cubicBezTo>
                    <a:pt x="162" y="573"/>
                    <a:pt x="168" y="570"/>
                    <a:pt x="169" y="567"/>
                  </a:cubicBezTo>
                  <a:cubicBezTo>
                    <a:pt x="172" y="562"/>
                    <a:pt x="173" y="549"/>
                    <a:pt x="173" y="543"/>
                  </a:cubicBezTo>
                  <a:cubicBezTo>
                    <a:pt x="172" y="536"/>
                    <a:pt x="167" y="524"/>
                    <a:pt x="167" y="517"/>
                  </a:cubicBezTo>
                  <a:cubicBezTo>
                    <a:pt x="166" y="510"/>
                    <a:pt x="168" y="496"/>
                    <a:pt x="170" y="489"/>
                  </a:cubicBezTo>
                  <a:cubicBezTo>
                    <a:pt x="171" y="483"/>
                    <a:pt x="176" y="472"/>
                    <a:pt x="178" y="466"/>
                  </a:cubicBezTo>
                  <a:cubicBezTo>
                    <a:pt x="179" y="462"/>
                    <a:pt x="181" y="455"/>
                    <a:pt x="182" y="451"/>
                  </a:cubicBezTo>
                  <a:cubicBezTo>
                    <a:pt x="184" y="446"/>
                    <a:pt x="187" y="435"/>
                    <a:pt x="187" y="430"/>
                  </a:cubicBezTo>
                  <a:cubicBezTo>
                    <a:pt x="187" y="426"/>
                    <a:pt x="185" y="420"/>
                    <a:pt x="184" y="416"/>
                  </a:cubicBezTo>
                  <a:cubicBezTo>
                    <a:pt x="183" y="413"/>
                    <a:pt x="183" y="406"/>
                    <a:pt x="181" y="403"/>
                  </a:cubicBezTo>
                  <a:cubicBezTo>
                    <a:pt x="179" y="401"/>
                    <a:pt x="174" y="400"/>
                    <a:pt x="172" y="399"/>
                  </a:cubicBezTo>
                  <a:cubicBezTo>
                    <a:pt x="169" y="398"/>
                    <a:pt x="163" y="400"/>
                    <a:pt x="160" y="399"/>
                  </a:cubicBezTo>
                  <a:cubicBezTo>
                    <a:pt x="157" y="398"/>
                    <a:pt x="153" y="394"/>
                    <a:pt x="151" y="392"/>
                  </a:cubicBezTo>
                  <a:cubicBezTo>
                    <a:pt x="148" y="388"/>
                    <a:pt x="143" y="381"/>
                    <a:pt x="142" y="376"/>
                  </a:cubicBezTo>
                  <a:cubicBezTo>
                    <a:pt x="140" y="371"/>
                    <a:pt x="141" y="361"/>
                    <a:pt x="141" y="356"/>
                  </a:cubicBezTo>
                  <a:cubicBezTo>
                    <a:pt x="141" y="350"/>
                    <a:pt x="144" y="338"/>
                    <a:pt x="143" y="332"/>
                  </a:cubicBezTo>
                  <a:cubicBezTo>
                    <a:pt x="143" y="328"/>
                    <a:pt x="143" y="321"/>
                    <a:pt x="142" y="318"/>
                  </a:cubicBezTo>
                  <a:cubicBezTo>
                    <a:pt x="141" y="316"/>
                    <a:pt x="137" y="311"/>
                    <a:pt x="137" y="308"/>
                  </a:cubicBezTo>
                  <a:cubicBezTo>
                    <a:pt x="136" y="306"/>
                    <a:pt x="135" y="300"/>
                    <a:pt x="137" y="298"/>
                  </a:cubicBezTo>
                  <a:cubicBezTo>
                    <a:pt x="139" y="295"/>
                    <a:pt x="146" y="292"/>
                    <a:pt x="149" y="293"/>
                  </a:cubicBezTo>
                  <a:cubicBezTo>
                    <a:pt x="151" y="294"/>
                    <a:pt x="151" y="300"/>
                    <a:pt x="153" y="301"/>
                  </a:cubicBezTo>
                  <a:cubicBezTo>
                    <a:pt x="156" y="302"/>
                    <a:pt x="163" y="299"/>
                    <a:pt x="165" y="298"/>
                  </a:cubicBezTo>
                  <a:cubicBezTo>
                    <a:pt x="168" y="295"/>
                    <a:pt x="170" y="288"/>
                    <a:pt x="172" y="286"/>
                  </a:cubicBezTo>
                  <a:cubicBezTo>
                    <a:pt x="174" y="284"/>
                    <a:pt x="177" y="281"/>
                    <a:pt x="179" y="279"/>
                  </a:cubicBezTo>
                  <a:cubicBezTo>
                    <a:pt x="181" y="277"/>
                    <a:pt x="185" y="272"/>
                    <a:pt x="185" y="269"/>
                  </a:cubicBezTo>
                  <a:cubicBezTo>
                    <a:pt x="186" y="265"/>
                    <a:pt x="185" y="257"/>
                    <a:pt x="183" y="254"/>
                  </a:cubicBezTo>
                  <a:cubicBezTo>
                    <a:pt x="181" y="251"/>
                    <a:pt x="173" y="249"/>
                    <a:pt x="171" y="246"/>
                  </a:cubicBezTo>
                  <a:cubicBezTo>
                    <a:pt x="170" y="244"/>
                    <a:pt x="170" y="241"/>
                    <a:pt x="171" y="239"/>
                  </a:cubicBezTo>
                  <a:cubicBezTo>
                    <a:pt x="172" y="236"/>
                    <a:pt x="177" y="232"/>
                    <a:pt x="179" y="231"/>
                  </a:cubicBezTo>
                  <a:cubicBezTo>
                    <a:pt x="182" y="229"/>
                    <a:pt x="190" y="229"/>
                    <a:pt x="193" y="228"/>
                  </a:cubicBezTo>
                  <a:cubicBezTo>
                    <a:pt x="198" y="226"/>
                    <a:pt x="207" y="220"/>
                    <a:pt x="209" y="216"/>
                  </a:cubicBezTo>
                  <a:cubicBezTo>
                    <a:pt x="211" y="213"/>
                    <a:pt x="210" y="205"/>
                    <a:pt x="212" y="201"/>
                  </a:cubicBezTo>
                  <a:cubicBezTo>
                    <a:pt x="214" y="197"/>
                    <a:pt x="219" y="189"/>
                    <a:pt x="223" y="186"/>
                  </a:cubicBezTo>
                  <a:cubicBezTo>
                    <a:pt x="225" y="184"/>
                    <a:pt x="230" y="182"/>
                    <a:pt x="233" y="180"/>
                  </a:cubicBezTo>
                  <a:cubicBezTo>
                    <a:pt x="236" y="178"/>
                    <a:pt x="242" y="174"/>
                    <a:pt x="246" y="173"/>
                  </a:cubicBezTo>
                  <a:cubicBezTo>
                    <a:pt x="249" y="172"/>
                    <a:pt x="256" y="174"/>
                    <a:pt x="260" y="175"/>
                  </a:cubicBezTo>
                  <a:cubicBezTo>
                    <a:pt x="262" y="176"/>
                    <a:pt x="267" y="179"/>
                    <a:pt x="269" y="181"/>
                  </a:cubicBezTo>
                  <a:cubicBezTo>
                    <a:pt x="271" y="182"/>
                    <a:pt x="273" y="186"/>
                    <a:pt x="275" y="188"/>
                  </a:cubicBezTo>
                  <a:cubicBezTo>
                    <a:pt x="277" y="189"/>
                    <a:pt x="281" y="191"/>
                    <a:pt x="283" y="192"/>
                  </a:cubicBezTo>
                  <a:cubicBezTo>
                    <a:pt x="286" y="193"/>
                    <a:pt x="292" y="195"/>
                    <a:pt x="294" y="197"/>
                  </a:cubicBezTo>
                  <a:cubicBezTo>
                    <a:pt x="297" y="199"/>
                    <a:pt x="298" y="205"/>
                    <a:pt x="301" y="206"/>
                  </a:cubicBezTo>
                  <a:cubicBezTo>
                    <a:pt x="303" y="208"/>
                    <a:pt x="310" y="209"/>
                    <a:pt x="312" y="208"/>
                  </a:cubicBezTo>
                  <a:cubicBezTo>
                    <a:pt x="315" y="206"/>
                    <a:pt x="317" y="199"/>
                    <a:pt x="318" y="196"/>
                  </a:cubicBezTo>
                  <a:cubicBezTo>
                    <a:pt x="319" y="192"/>
                    <a:pt x="319" y="184"/>
                    <a:pt x="322" y="180"/>
                  </a:cubicBezTo>
                  <a:cubicBezTo>
                    <a:pt x="323" y="177"/>
                    <a:pt x="329" y="174"/>
                    <a:pt x="331" y="172"/>
                  </a:cubicBezTo>
                  <a:cubicBezTo>
                    <a:pt x="334" y="170"/>
                    <a:pt x="339" y="164"/>
                    <a:pt x="342" y="163"/>
                  </a:cubicBezTo>
                  <a:cubicBezTo>
                    <a:pt x="345" y="160"/>
                    <a:pt x="355" y="160"/>
                    <a:pt x="358" y="157"/>
                  </a:cubicBezTo>
                  <a:cubicBezTo>
                    <a:pt x="360" y="155"/>
                    <a:pt x="362" y="149"/>
                    <a:pt x="363" y="147"/>
                  </a:cubicBezTo>
                  <a:cubicBezTo>
                    <a:pt x="365" y="143"/>
                    <a:pt x="370" y="138"/>
                    <a:pt x="371" y="135"/>
                  </a:cubicBezTo>
                  <a:cubicBezTo>
                    <a:pt x="372" y="131"/>
                    <a:pt x="371" y="124"/>
                    <a:pt x="372" y="121"/>
                  </a:cubicBezTo>
                  <a:cubicBezTo>
                    <a:pt x="373" y="117"/>
                    <a:pt x="376" y="109"/>
                    <a:pt x="379" y="107"/>
                  </a:cubicBezTo>
                  <a:cubicBezTo>
                    <a:pt x="381" y="106"/>
                    <a:pt x="385" y="106"/>
                    <a:pt x="386" y="106"/>
                  </a:cubicBezTo>
                  <a:cubicBezTo>
                    <a:pt x="390" y="107"/>
                    <a:pt x="397" y="111"/>
                    <a:pt x="401" y="111"/>
                  </a:cubicBezTo>
                  <a:cubicBezTo>
                    <a:pt x="404" y="111"/>
                    <a:pt x="409" y="106"/>
                    <a:pt x="411" y="105"/>
                  </a:cubicBezTo>
                  <a:cubicBezTo>
                    <a:pt x="416" y="103"/>
                    <a:pt x="427" y="103"/>
                    <a:pt x="432" y="101"/>
                  </a:cubicBezTo>
                  <a:cubicBezTo>
                    <a:pt x="435" y="99"/>
                    <a:pt x="442" y="94"/>
                    <a:pt x="444" y="91"/>
                  </a:cubicBezTo>
                  <a:cubicBezTo>
                    <a:pt x="446" y="88"/>
                    <a:pt x="447" y="82"/>
                    <a:pt x="448" y="79"/>
                  </a:cubicBezTo>
                  <a:cubicBezTo>
                    <a:pt x="450" y="75"/>
                    <a:pt x="454" y="66"/>
                    <a:pt x="457" y="62"/>
                  </a:cubicBezTo>
                  <a:cubicBezTo>
                    <a:pt x="459" y="61"/>
                    <a:pt x="463" y="59"/>
                    <a:pt x="465" y="58"/>
                  </a:cubicBezTo>
                  <a:cubicBezTo>
                    <a:pt x="468" y="57"/>
                    <a:pt x="473" y="53"/>
                    <a:pt x="476" y="52"/>
                  </a:cubicBezTo>
                  <a:cubicBezTo>
                    <a:pt x="479" y="52"/>
                    <a:pt x="483" y="51"/>
                    <a:pt x="486" y="52"/>
                  </a:cubicBezTo>
                  <a:cubicBezTo>
                    <a:pt x="488" y="52"/>
                    <a:pt x="492" y="53"/>
                    <a:pt x="494" y="55"/>
                  </a:cubicBezTo>
                  <a:cubicBezTo>
                    <a:pt x="496" y="57"/>
                    <a:pt x="496" y="62"/>
                    <a:pt x="498" y="64"/>
                  </a:cubicBezTo>
                  <a:cubicBezTo>
                    <a:pt x="499" y="65"/>
                    <a:pt x="503" y="66"/>
                    <a:pt x="504" y="67"/>
                  </a:cubicBezTo>
                  <a:cubicBezTo>
                    <a:pt x="506" y="68"/>
                    <a:pt x="510" y="69"/>
                    <a:pt x="512" y="70"/>
                  </a:cubicBezTo>
                  <a:cubicBezTo>
                    <a:pt x="515" y="70"/>
                    <a:pt x="520" y="71"/>
                    <a:pt x="521" y="73"/>
                  </a:cubicBezTo>
                  <a:cubicBezTo>
                    <a:pt x="523" y="75"/>
                    <a:pt x="521" y="80"/>
                    <a:pt x="521" y="82"/>
                  </a:cubicBezTo>
                  <a:cubicBezTo>
                    <a:pt x="522" y="84"/>
                    <a:pt x="525" y="88"/>
                    <a:pt x="527" y="89"/>
                  </a:cubicBezTo>
                  <a:cubicBezTo>
                    <a:pt x="529" y="90"/>
                    <a:pt x="534" y="90"/>
                    <a:pt x="537" y="89"/>
                  </a:cubicBezTo>
                  <a:cubicBezTo>
                    <a:pt x="540" y="86"/>
                    <a:pt x="542" y="76"/>
                    <a:pt x="544" y="72"/>
                  </a:cubicBezTo>
                  <a:cubicBezTo>
                    <a:pt x="545" y="69"/>
                    <a:pt x="546" y="63"/>
                    <a:pt x="547" y="61"/>
                  </a:cubicBezTo>
                  <a:cubicBezTo>
                    <a:pt x="548" y="59"/>
                    <a:pt x="551" y="55"/>
                    <a:pt x="551" y="53"/>
                  </a:cubicBezTo>
                  <a:cubicBezTo>
                    <a:pt x="551" y="50"/>
                    <a:pt x="548" y="46"/>
                    <a:pt x="546" y="43"/>
                  </a:cubicBezTo>
                  <a:cubicBezTo>
                    <a:pt x="545" y="42"/>
                    <a:pt x="541" y="38"/>
                    <a:pt x="540" y="37"/>
                  </a:cubicBezTo>
                  <a:cubicBezTo>
                    <a:pt x="537" y="35"/>
                    <a:pt x="532" y="33"/>
                    <a:pt x="530" y="31"/>
                  </a:cubicBezTo>
                  <a:cubicBezTo>
                    <a:pt x="529" y="29"/>
                    <a:pt x="525" y="24"/>
                    <a:pt x="526" y="22"/>
                  </a:cubicBezTo>
                  <a:cubicBezTo>
                    <a:pt x="526" y="20"/>
                    <a:pt x="530" y="16"/>
                    <a:pt x="532" y="15"/>
                  </a:cubicBezTo>
                  <a:cubicBezTo>
                    <a:pt x="534" y="14"/>
                    <a:pt x="539" y="12"/>
                    <a:pt x="541" y="13"/>
                  </a:cubicBezTo>
                  <a:cubicBezTo>
                    <a:pt x="543" y="14"/>
                    <a:pt x="544" y="21"/>
                    <a:pt x="546" y="22"/>
                  </a:cubicBezTo>
                  <a:cubicBezTo>
                    <a:pt x="548" y="24"/>
                    <a:pt x="553" y="27"/>
                    <a:pt x="555" y="26"/>
                  </a:cubicBezTo>
                  <a:cubicBezTo>
                    <a:pt x="557" y="26"/>
                    <a:pt x="559" y="22"/>
                    <a:pt x="560" y="21"/>
                  </a:cubicBezTo>
                  <a:cubicBezTo>
                    <a:pt x="562" y="18"/>
                    <a:pt x="567" y="12"/>
                    <a:pt x="570" y="10"/>
                  </a:cubicBezTo>
                  <a:cubicBezTo>
                    <a:pt x="572" y="8"/>
                    <a:pt x="578" y="6"/>
                    <a:pt x="580" y="4"/>
                  </a:cubicBezTo>
                  <a:cubicBezTo>
                    <a:pt x="581" y="3"/>
                    <a:pt x="584" y="2"/>
                    <a:pt x="587" y="0"/>
                  </a:cubicBezTo>
                  <a:cubicBezTo>
                    <a:pt x="589" y="1"/>
                    <a:pt x="593" y="4"/>
                    <a:pt x="595" y="6"/>
                  </a:cubicBezTo>
                  <a:cubicBezTo>
                    <a:pt x="596" y="8"/>
                    <a:pt x="597" y="12"/>
                    <a:pt x="597" y="14"/>
                  </a:cubicBezTo>
                  <a:cubicBezTo>
                    <a:pt x="598" y="18"/>
                    <a:pt x="599" y="25"/>
                    <a:pt x="600" y="29"/>
                  </a:cubicBezTo>
                  <a:cubicBezTo>
                    <a:pt x="600" y="32"/>
                    <a:pt x="600" y="38"/>
                    <a:pt x="599" y="41"/>
                  </a:cubicBezTo>
                  <a:cubicBezTo>
                    <a:pt x="599" y="43"/>
                    <a:pt x="596" y="47"/>
                    <a:pt x="595" y="50"/>
                  </a:cubicBezTo>
                  <a:cubicBezTo>
                    <a:pt x="594" y="52"/>
                    <a:pt x="593" y="56"/>
                    <a:pt x="593" y="59"/>
                  </a:cubicBezTo>
                  <a:cubicBezTo>
                    <a:pt x="593" y="62"/>
                    <a:pt x="595" y="67"/>
                    <a:pt x="596" y="70"/>
                  </a:cubicBezTo>
                  <a:cubicBezTo>
                    <a:pt x="596" y="72"/>
                    <a:pt x="598" y="74"/>
                    <a:pt x="600" y="75"/>
                  </a:cubicBezTo>
                  <a:cubicBezTo>
                    <a:pt x="601" y="76"/>
                    <a:pt x="605" y="78"/>
                    <a:pt x="607" y="78"/>
                  </a:cubicBezTo>
                  <a:cubicBezTo>
                    <a:pt x="608" y="78"/>
                    <a:pt x="611" y="79"/>
                    <a:pt x="613" y="78"/>
                  </a:cubicBezTo>
                  <a:cubicBezTo>
                    <a:pt x="615" y="78"/>
                    <a:pt x="616" y="74"/>
                    <a:pt x="618" y="73"/>
                  </a:cubicBezTo>
                  <a:cubicBezTo>
                    <a:pt x="620" y="73"/>
                    <a:pt x="624" y="73"/>
                    <a:pt x="625" y="74"/>
                  </a:cubicBezTo>
                  <a:cubicBezTo>
                    <a:pt x="627" y="75"/>
                    <a:pt x="628" y="78"/>
                    <a:pt x="629" y="79"/>
                  </a:cubicBezTo>
                  <a:cubicBezTo>
                    <a:pt x="630" y="81"/>
                    <a:pt x="633" y="84"/>
                    <a:pt x="634" y="86"/>
                  </a:cubicBezTo>
                  <a:cubicBezTo>
                    <a:pt x="635" y="88"/>
                    <a:pt x="638" y="93"/>
                    <a:pt x="638" y="96"/>
                  </a:cubicBezTo>
                  <a:cubicBezTo>
                    <a:pt x="638" y="99"/>
                    <a:pt x="636" y="105"/>
                    <a:pt x="635" y="108"/>
                  </a:cubicBezTo>
                  <a:cubicBezTo>
                    <a:pt x="634" y="109"/>
                    <a:pt x="631" y="111"/>
                    <a:pt x="630" y="111"/>
                  </a:cubicBezTo>
                  <a:cubicBezTo>
                    <a:pt x="628" y="112"/>
                    <a:pt x="624" y="112"/>
                    <a:pt x="623" y="113"/>
                  </a:cubicBezTo>
                  <a:cubicBezTo>
                    <a:pt x="620" y="114"/>
                    <a:pt x="616" y="116"/>
                    <a:pt x="615" y="118"/>
                  </a:cubicBezTo>
                  <a:cubicBezTo>
                    <a:pt x="613" y="119"/>
                    <a:pt x="611" y="123"/>
                    <a:pt x="611" y="125"/>
                  </a:cubicBezTo>
                  <a:cubicBezTo>
                    <a:pt x="611" y="127"/>
                    <a:pt x="612" y="130"/>
                    <a:pt x="612" y="131"/>
                  </a:cubicBezTo>
                  <a:cubicBezTo>
                    <a:pt x="613" y="134"/>
                    <a:pt x="618" y="139"/>
                    <a:pt x="618" y="142"/>
                  </a:cubicBezTo>
                  <a:cubicBezTo>
                    <a:pt x="618" y="144"/>
                    <a:pt x="616" y="148"/>
                    <a:pt x="615" y="150"/>
                  </a:cubicBezTo>
                  <a:cubicBezTo>
                    <a:pt x="614" y="152"/>
                    <a:pt x="609" y="153"/>
                    <a:pt x="609" y="155"/>
                  </a:cubicBezTo>
                  <a:cubicBezTo>
                    <a:pt x="607" y="158"/>
                    <a:pt x="609" y="165"/>
                    <a:pt x="609" y="169"/>
                  </a:cubicBezTo>
                  <a:cubicBezTo>
                    <a:pt x="608" y="171"/>
                    <a:pt x="608" y="177"/>
                    <a:pt x="608" y="180"/>
                  </a:cubicBezTo>
                  <a:cubicBezTo>
                    <a:pt x="608" y="184"/>
                    <a:pt x="611" y="193"/>
                    <a:pt x="610" y="197"/>
                  </a:cubicBezTo>
                  <a:cubicBezTo>
                    <a:pt x="609" y="200"/>
                    <a:pt x="607" y="203"/>
                    <a:pt x="606" y="205"/>
                  </a:cubicBezTo>
                  <a:cubicBezTo>
                    <a:pt x="604" y="207"/>
                    <a:pt x="602" y="210"/>
                    <a:pt x="600" y="212"/>
                  </a:cubicBezTo>
                  <a:cubicBezTo>
                    <a:pt x="598" y="213"/>
                    <a:pt x="594" y="217"/>
                    <a:pt x="591" y="218"/>
                  </a:cubicBezTo>
                  <a:cubicBezTo>
                    <a:pt x="589" y="220"/>
                    <a:pt x="583" y="224"/>
                    <a:pt x="580" y="225"/>
                  </a:cubicBezTo>
                  <a:cubicBezTo>
                    <a:pt x="578" y="226"/>
                    <a:pt x="574" y="226"/>
                    <a:pt x="572" y="227"/>
                  </a:cubicBezTo>
                  <a:cubicBezTo>
                    <a:pt x="571" y="227"/>
                    <a:pt x="569" y="229"/>
                    <a:pt x="568" y="231"/>
                  </a:cubicBezTo>
                  <a:cubicBezTo>
                    <a:pt x="568" y="232"/>
                    <a:pt x="567" y="236"/>
                    <a:pt x="568" y="237"/>
                  </a:cubicBezTo>
                  <a:cubicBezTo>
                    <a:pt x="569" y="239"/>
                    <a:pt x="574" y="241"/>
                    <a:pt x="576" y="242"/>
                  </a:cubicBezTo>
                  <a:cubicBezTo>
                    <a:pt x="578" y="243"/>
                    <a:pt x="583" y="244"/>
                    <a:pt x="584" y="245"/>
                  </a:cubicBezTo>
                  <a:cubicBezTo>
                    <a:pt x="586" y="246"/>
                    <a:pt x="589" y="250"/>
                    <a:pt x="590" y="253"/>
                  </a:cubicBezTo>
                  <a:cubicBezTo>
                    <a:pt x="591" y="255"/>
                    <a:pt x="593" y="259"/>
                    <a:pt x="594" y="262"/>
                  </a:cubicBezTo>
                  <a:cubicBezTo>
                    <a:pt x="594" y="264"/>
                    <a:pt x="594" y="270"/>
                    <a:pt x="594" y="272"/>
                  </a:cubicBezTo>
                  <a:cubicBezTo>
                    <a:pt x="594" y="274"/>
                    <a:pt x="593" y="279"/>
                    <a:pt x="593" y="281"/>
                  </a:cubicBezTo>
                  <a:cubicBezTo>
                    <a:pt x="592" y="285"/>
                    <a:pt x="592" y="294"/>
                    <a:pt x="592" y="298"/>
                  </a:cubicBezTo>
                  <a:cubicBezTo>
                    <a:pt x="592" y="301"/>
                    <a:pt x="591" y="307"/>
                    <a:pt x="591" y="310"/>
                  </a:cubicBezTo>
                  <a:cubicBezTo>
                    <a:pt x="592" y="314"/>
                    <a:pt x="595" y="321"/>
                    <a:pt x="596" y="324"/>
                  </a:cubicBezTo>
                  <a:cubicBezTo>
                    <a:pt x="597" y="327"/>
                    <a:pt x="600" y="333"/>
                    <a:pt x="600" y="336"/>
                  </a:cubicBezTo>
                  <a:cubicBezTo>
                    <a:pt x="601" y="339"/>
                    <a:pt x="602" y="343"/>
                    <a:pt x="602" y="346"/>
                  </a:cubicBezTo>
                  <a:cubicBezTo>
                    <a:pt x="602" y="349"/>
                    <a:pt x="601" y="356"/>
                    <a:pt x="599" y="359"/>
                  </a:cubicBezTo>
                  <a:cubicBezTo>
                    <a:pt x="598" y="360"/>
                    <a:pt x="595" y="363"/>
                    <a:pt x="593" y="364"/>
                  </a:cubicBezTo>
                  <a:cubicBezTo>
                    <a:pt x="590" y="366"/>
                    <a:pt x="583" y="367"/>
                    <a:pt x="579" y="368"/>
                  </a:cubicBezTo>
                  <a:cubicBezTo>
                    <a:pt x="575" y="369"/>
                    <a:pt x="566" y="368"/>
                    <a:pt x="562" y="369"/>
                  </a:cubicBezTo>
                  <a:cubicBezTo>
                    <a:pt x="555" y="369"/>
                    <a:pt x="541" y="371"/>
                    <a:pt x="534" y="372"/>
                  </a:cubicBezTo>
                  <a:cubicBezTo>
                    <a:pt x="529" y="372"/>
                    <a:pt x="520" y="374"/>
                    <a:pt x="515" y="375"/>
                  </a:cubicBezTo>
                  <a:cubicBezTo>
                    <a:pt x="511" y="375"/>
                    <a:pt x="502" y="376"/>
                    <a:pt x="497" y="375"/>
                  </a:cubicBezTo>
                  <a:cubicBezTo>
                    <a:pt x="495" y="374"/>
                    <a:pt x="491" y="372"/>
                    <a:pt x="490" y="371"/>
                  </a:cubicBezTo>
                  <a:cubicBezTo>
                    <a:pt x="488" y="369"/>
                    <a:pt x="489" y="363"/>
                    <a:pt x="488" y="361"/>
                  </a:cubicBezTo>
                  <a:cubicBezTo>
                    <a:pt x="488" y="358"/>
                    <a:pt x="486" y="354"/>
                    <a:pt x="484" y="353"/>
                  </a:cubicBezTo>
                  <a:cubicBezTo>
                    <a:pt x="483" y="352"/>
                    <a:pt x="480" y="351"/>
                    <a:pt x="479" y="351"/>
                  </a:cubicBezTo>
                  <a:cubicBezTo>
                    <a:pt x="477" y="352"/>
                    <a:pt x="474" y="354"/>
                    <a:pt x="472" y="355"/>
                  </a:cubicBezTo>
                  <a:cubicBezTo>
                    <a:pt x="471" y="356"/>
                    <a:pt x="470" y="360"/>
                    <a:pt x="469" y="361"/>
                  </a:cubicBezTo>
                  <a:cubicBezTo>
                    <a:pt x="468" y="362"/>
                    <a:pt x="466" y="366"/>
                    <a:pt x="464" y="367"/>
                  </a:cubicBezTo>
                  <a:cubicBezTo>
                    <a:pt x="463" y="367"/>
                    <a:pt x="460" y="367"/>
                    <a:pt x="458" y="367"/>
                  </a:cubicBezTo>
                  <a:cubicBezTo>
                    <a:pt x="457" y="367"/>
                    <a:pt x="454" y="366"/>
                    <a:pt x="453" y="366"/>
                  </a:cubicBezTo>
                  <a:cubicBezTo>
                    <a:pt x="452" y="366"/>
                    <a:pt x="450" y="367"/>
                    <a:pt x="449" y="367"/>
                  </a:cubicBezTo>
                  <a:cubicBezTo>
                    <a:pt x="448" y="368"/>
                    <a:pt x="446" y="371"/>
                    <a:pt x="444" y="372"/>
                  </a:cubicBezTo>
                  <a:cubicBezTo>
                    <a:pt x="443" y="373"/>
                    <a:pt x="440" y="373"/>
                    <a:pt x="439" y="374"/>
                  </a:cubicBezTo>
                  <a:cubicBezTo>
                    <a:pt x="435" y="374"/>
                    <a:pt x="429" y="373"/>
                    <a:pt x="426" y="372"/>
                  </a:cubicBezTo>
                  <a:cubicBezTo>
                    <a:pt x="423" y="371"/>
                    <a:pt x="418" y="367"/>
                    <a:pt x="417" y="364"/>
                  </a:cubicBezTo>
                  <a:cubicBezTo>
                    <a:pt x="415" y="361"/>
                    <a:pt x="415" y="353"/>
                    <a:pt x="414" y="350"/>
                  </a:cubicBezTo>
                  <a:cubicBezTo>
                    <a:pt x="413" y="348"/>
                    <a:pt x="413" y="344"/>
                    <a:pt x="412" y="342"/>
                  </a:cubicBezTo>
                  <a:cubicBezTo>
                    <a:pt x="410" y="338"/>
                    <a:pt x="406" y="331"/>
                    <a:pt x="402" y="328"/>
                  </a:cubicBezTo>
                  <a:cubicBezTo>
                    <a:pt x="398" y="325"/>
                    <a:pt x="388" y="324"/>
                    <a:pt x="384" y="323"/>
                  </a:cubicBezTo>
                  <a:cubicBezTo>
                    <a:pt x="381" y="322"/>
                    <a:pt x="374" y="321"/>
                    <a:pt x="371" y="321"/>
                  </a:cubicBezTo>
                  <a:cubicBezTo>
                    <a:pt x="368" y="321"/>
                    <a:pt x="361" y="323"/>
                    <a:pt x="358" y="323"/>
                  </a:cubicBezTo>
                  <a:cubicBezTo>
                    <a:pt x="355" y="324"/>
                    <a:pt x="348" y="326"/>
                    <a:pt x="345" y="325"/>
                  </a:cubicBezTo>
                  <a:cubicBezTo>
                    <a:pt x="343" y="325"/>
                    <a:pt x="340" y="321"/>
                    <a:pt x="338" y="320"/>
                  </a:cubicBezTo>
                  <a:cubicBezTo>
                    <a:pt x="338" y="319"/>
                    <a:pt x="337" y="317"/>
                    <a:pt x="337" y="316"/>
                  </a:cubicBezTo>
                  <a:cubicBezTo>
                    <a:pt x="335" y="315"/>
                    <a:pt x="330" y="317"/>
                    <a:pt x="327" y="317"/>
                  </a:cubicBezTo>
                  <a:cubicBezTo>
                    <a:pt x="326" y="316"/>
                    <a:pt x="322" y="316"/>
                    <a:pt x="321" y="316"/>
                  </a:cubicBezTo>
                  <a:cubicBezTo>
                    <a:pt x="318" y="316"/>
                    <a:pt x="314" y="316"/>
                    <a:pt x="312" y="317"/>
                  </a:cubicBezTo>
                  <a:cubicBezTo>
                    <a:pt x="310" y="317"/>
                    <a:pt x="305" y="317"/>
                    <a:pt x="304" y="318"/>
                  </a:cubicBezTo>
                  <a:cubicBezTo>
                    <a:pt x="302" y="319"/>
                    <a:pt x="301" y="322"/>
                    <a:pt x="299" y="324"/>
                  </a:cubicBezTo>
                  <a:cubicBezTo>
                    <a:pt x="297" y="326"/>
                    <a:pt x="291" y="328"/>
                    <a:pt x="289" y="331"/>
                  </a:cubicBezTo>
                  <a:cubicBezTo>
                    <a:pt x="288" y="334"/>
                    <a:pt x="289" y="340"/>
                    <a:pt x="290" y="342"/>
                  </a:cubicBezTo>
                  <a:cubicBezTo>
                    <a:pt x="291" y="344"/>
                    <a:pt x="295" y="347"/>
                    <a:pt x="296" y="348"/>
                  </a:cubicBezTo>
                  <a:cubicBezTo>
                    <a:pt x="297" y="351"/>
                    <a:pt x="297" y="355"/>
                    <a:pt x="296" y="357"/>
                  </a:cubicBezTo>
                  <a:cubicBezTo>
                    <a:pt x="295" y="359"/>
                    <a:pt x="292" y="362"/>
                    <a:pt x="291" y="362"/>
                  </a:cubicBezTo>
                  <a:cubicBezTo>
                    <a:pt x="288" y="363"/>
                    <a:pt x="282" y="363"/>
                    <a:pt x="280" y="364"/>
                  </a:cubicBezTo>
                  <a:cubicBezTo>
                    <a:pt x="278" y="364"/>
                    <a:pt x="274" y="366"/>
                    <a:pt x="272" y="367"/>
                  </a:cubicBezTo>
                  <a:cubicBezTo>
                    <a:pt x="270" y="368"/>
                    <a:pt x="268" y="373"/>
                    <a:pt x="266" y="374"/>
                  </a:cubicBezTo>
                  <a:cubicBezTo>
                    <a:pt x="265" y="375"/>
                    <a:pt x="262" y="376"/>
                    <a:pt x="262" y="377"/>
                  </a:cubicBezTo>
                  <a:cubicBezTo>
                    <a:pt x="261" y="379"/>
                    <a:pt x="262" y="383"/>
                    <a:pt x="261" y="384"/>
                  </a:cubicBezTo>
                  <a:cubicBezTo>
                    <a:pt x="260" y="386"/>
                    <a:pt x="256" y="388"/>
                    <a:pt x="254" y="388"/>
                  </a:cubicBezTo>
                  <a:cubicBezTo>
                    <a:pt x="252" y="389"/>
                    <a:pt x="249" y="385"/>
                    <a:pt x="248" y="385"/>
                  </a:cubicBezTo>
                  <a:cubicBezTo>
                    <a:pt x="246" y="385"/>
                    <a:pt x="243" y="388"/>
                    <a:pt x="242" y="390"/>
                  </a:cubicBezTo>
                  <a:cubicBezTo>
                    <a:pt x="241" y="391"/>
                    <a:pt x="241" y="394"/>
                    <a:pt x="240" y="395"/>
                  </a:cubicBezTo>
                  <a:cubicBezTo>
                    <a:pt x="239" y="397"/>
                    <a:pt x="237" y="398"/>
                    <a:pt x="236" y="400"/>
                  </a:cubicBezTo>
                  <a:cubicBezTo>
                    <a:pt x="236" y="402"/>
                    <a:pt x="236" y="406"/>
                    <a:pt x="237" y="407"/>
                  </a:cubicBezTo>
                  <a:cubicBezTo>
                    <a:pt x="239" y="409"/>
                    <a:pt x="244" y="406"/>
                    <a:pt x="247" y="407"/>
                  </a:cubicBezTo>
                  <a:cubicBezTo>
                    <a:pt x="249" y="407"/>
                    <a:pt x="254" y="409"/>
                    <a:pt x="255" y="411"/>
                  </a:cubicBezTo>
                  <a:cubicBezTo>
                    <a:pt x="258" y="413"/>
                    <a:pt x="260" y="419"/>
                    <a:pt x="262" y="420"/>
                  </a:cubicBezTo>
                  <a:cubicBezTo>
                    <a:pt x="265" y="421"/>
                    <a:pt x="270" y="421"/>
                    <a:pt x="272" y="421"/>
                  </a:cubicBezTo>
                  <a:cubicBezTo>
                    <a:pt x="275" y="420"/>
                    <a:pt x="279" y="417"/>
                    <a:pt x="282" y="416"/>
                  </a:cubicBezTo>
                  <a:cubicBezTo>
                    <a:pt x="283" y="416"/>
                    <a:pt x="287" y="417"/>
                    <a:pt x="288" y="418"/>
                  </a:cubicBezTo>
                  <a:cubicBezTo>
                    <a:pt x="290" y="418"/>
                    <a:pt x="294" y="420"/>
                    <a:pt x="296" y="422"/>
                  </a:cubicBezTo>
                  <a:cubicBezTo>
                    <a:pt x="298" y="424"/>
                    <a:pt x="300" y="428"/>
                    <a:pt x="302" y="430"/>
                  </a:cubicBezTo>
                  <a:cubicBezTo>
                    <a:pt x="303" y="432"/>
                    <a:pt x="306" y="435"/>
                    <a:pt x="308" y="436"/>
                  </a:cubicBezTo>
                  <a:cubicBezTo>
                    <a:pt x="310" y="436"/>
                    <a:pt x="313" y="436"/>
                    <a:pt x="315" y="436"/>
                  </a:cubicBezTo>
                  <a:cubicBezTo>
                    <a:pt x="316" y="437"/>
                    <a:pt x="320" y="439"/>
                    <a:pt x="322" y="440"/>
                  </a:cubicBezTo>
                  <a:cubicBezTo>
                    <a:pt x="323" y="440"/>
                    <a:pt x="327" y="442"/>
                    <a:pt x="328" y="441"/>
                  </a:cubicBezTo>
                  <a:cubicBezTo>
                    <a:pt x="330" y="441"/>
                    <a:pt x="333" y="437"/>
                    <a:pt x="335" y="436"/>
                  </a:cubicBezTo>
                  <a:cubicBezTo>
                    <a:pt x="337" y="435"/>
                    <a:pt x="341" y="433"/>
                    <a:pt x="344" y="433"/>
                  </a:cubicBezTo>
                  <a:cubicBezTo>
                    <a:pt x="347" y="433"/>
                    <a:pt x="354" y="434"/>
                    <a:pt x="357" y="436"/>
                  </a:cubicBezTo>
                  <a:cubicBezTo>
                    <a:pt x="358" y="437"/>
                    <a:pt x="358" y="441"/>
                    <a:pt x="358" y="442"/>
                  </a:cubicBezTo>
                  <a:cubicBezTo>
                    <a:pt x="359" y="445"/>
                    <a:pt x="360" y="451"/>
                    <a:pt x="362" y="453"/>
                  </a:cubicBezTo>
                  <a:cubicBezTo>
                    <a:pt x="363" y="454"/>
                    <a:pt x="368" y="455"/>
                    <a:pt x="369" y="456"/>
                  </a:cubicBezTo>
                  <a:cubicBezTo>
                    <a:pt x="371" y="457"/>
                    <a:pt x="373" y="461"/>
                    <a:pt x="374" y="463"/>
                  </a:cubicBezTo>
                  <a:cubicBezTo>
                    <a:pt x="375" y="465"/>
                    <a:pt x="375" y="469"/>
                    <a:pt x="375" y="471"/>
                  </a:cubicBezTo>
                  <a:cubicBezTo>
                    <a:pt x="375" y="473"/>
                    <a:pt x="373" y="476"/>
                    <a:pt x="373" y="478"/>
                  </a:cubicBezTo>
                  <a:cubicBezTo>
                    <a:pt x="373" y="480"/>
                    <a:pt x="371" y="485"/>
                    <a:pt x="372" y="488"/>
                  </a:cubicBezTo>
                  <a:cubicBezTo>
                    <a:pt x="372" y="489"/>
                    <a:pt x="375" y="492"/>
                    <a:pt x="376" y="492"/>
                  </a:cubicBezTo>
                  <a:cubicBezTo>
                    <a:pt x="378" y="493"/>
                    <a:pt x="383" y="491"/>
                    <a:pt x="385" y="492"/>
                  </a:cubicBezTo>
                  <a:cubicBezTo>
                    <a:pt x="387" y="493"/>
                    <a:pt x="390" y="497"/>
                    <a:pt x="391" y="499"/>
                  </a:cubicBezTo>
                  <a:cubicBezTo>
                    <a:pt x="392" y="501"/>
                    <a:pt x="393" y="505"/>
                    <a:pt x="394" y="507"/>
                  </a:cubicBezTo>
                  <a:cubicBezTo>
                    <a:pt x="394" y="511"/>
                    <a:pt x="394" y="521"/>
                    <a:pt x="393" y="526"/>
                  </a:cubicBezTo>
                  <a:cubicBezTo>
                    <a:pt x="392" y="528"/>
                    <a:pt x="390" y="534"/>
                    <a:pt x="388" y="536"/>
                  </a:cubicBezTo>
                  <a:cubicBezTo>
                    <a:pt x="386" y="538"/>
                    <a:pt x="380" y="540"/>
                    <a:pt x="377" y="542"/>
                  </a:cubicBezTo>
                  <a:cubicBezTo>
                    <a:pt x="376" y="544"/>
                    <a:pt x="373" y="547"/>
                    <a:pt x="372" y="549"/>
                  </a:cubicBezTo>
                  <a:cubicBezTo>
                    <a:pt x="371" y="551"/>
                    <a:pt x="369" y="554"/>
                    <a:pt x="369" y="556"/>
                  </a:cubicBezTo>
                  <a:cubicBezTo>
                    <a:pt x="369" y="559"/>
                    <a:pt x="372" y="564"/>
                    <a:pt x="372" y="567"/>
                  </a:cubicBezTo>
                  <a:cubicBezTo>
                    <a:pt x="373" y="569"/>
                    <a:pt x="371" y="573"/>
                    <a:pt x="371" y="575"/>
                  </a:cubicBezTo>
                  <a:cubicBezTo>
                    <a:pt x="370" y="578"/>
                    <a:pt x="369" y="582"/>
                    <a:pt x="368" y="583"/>
                  </a:cubicBezTo>
                  <a:cubicBezTo>
                    <a:pt x="366" y="585"/>
                    <a:pt x="363" y="587"/>
                    <a:pt x="361" y="589"/>
                  </a:cubicBezTo>
                  <a:cubicBezTo>
                    <a:pt x="360" y="590"/>
                    <a:pt x="356" y="592"/>
                    <a:pt x="354" y="594"/>
                  </a:cubicBezTo>
                  <a:cubicBezTo>
                    <a:pt x="353" y="595"/>
                    <a:pt x="348" y="597"/>
                    <a:pt x="347" y="599"/>
                  </a:cubicBezTo>
                  <a:cubicBezTo>
                    <a:pt x="345" y="600"/>
                    <a:pt x="343" y="603"/>
                    <a:pt x="341" y="605"/>
                  </a:cubicBezTo>
                  <a:cubicBezTo>
                    <a:pt x="340" y="606"/>
                    <a:pt x="337" y="609"/>
                    <a:pt x="335" y="610"/>
                  </a:cubicBezTo>
                  <a:cubicBezTo>
                    <a:pt x="333" y="612"/>
                    <a:pt x="329" y="613"/>
                    <a:pt x="326" y="614"/>
                  </a:cubicBezTo>
                  <a:cubicBezTo>
                    <a:pt x="324" y="614"/>
                    <a:pt x="320" y="613"/>
                    <a:pt x="318" y="615"/>
                  </a:cubicBezTo>
                  <a:cubicBezTo>
                    <a:pt x="316" y="616"/>
                    <a:pt x="316" y="621"/>
                    <a:pt x="314" y="623"/>
                  </a:cubicBezTo>
                  <a:cubicBezTo>
                    <a:pt x="313" y="624"/>
                    <a:pt x="308" y="625"/>
                    <a:pt x="306" y="625"/>
                  </a:cubicBezTo>
                  <a:cubicBezTo>
                    <a:pt x="304" y="625"/>
                    <a:pt x="300" y="624"/>
                    <a:pt x="299" y="624"/>
                  </a:cubicBezTo>
                  <a:cubicBezTo>
                    <a:pt x="296" y="624"/>
                    <a:pt x="290" y="623"/>
                    <a:pt x="287" y="624"/>
                  </a:cubicBezTo>
                  <a:cubicBezTo>
                    <a:pt x="285" y="624"/>
                    <a:pt x="281" y="627"/>
                    <a:pt x="280" y="629"/>
                  </a:cubicBezTo>
                  <a:cubicBezTo>
                    <a:pt x="278" y="630"/>
                    <a:pt x="277" y="634"/>
                    <a:pt x="276" y="635"/>
                  </a:cubicBezTo>
                  <a:cubicBezTo>
                    <a:pt x="274" y="636"/>
                    <a:pt x="271" y="638"/>
                    <a:pt x="269" y="638"/>
                  </a:cubicBezTo>
                  <a:cubicBezTo>
                    <a:pt x="267" y="638"/>
                    <a:pt x="264" y="635"/>
                    <a:pt x="262" y="635"/>
                  </a:cubicBezTo>
                  <a:cubicBezTo>
                    <a:pt x="260" y="635"/>
                    <a:pt x="256" y="634"/>
                    <a:pt x="254" y="635"/>
                  </a:cubicBezTo>
                  <a:cubicBezTo>
                    <a:pt x="253" y="636"/>
                    <a:pt x="250" y="639"/>
                    <a:pt x="250" y="641"/>
                  </a:cubicBezTo>
                  <a:cubicBezTo>
                    <a:pt x="250" y="642"/>
                    <a:pt x="251" y="645"/>
                    <a:pt x="252" y="647"/>
                  </a:cubicBezTo>
                  <a:cubicBezTo>
                    <a:pt x="252" y="649"/>
                    <a:pt x="251" y="653"/>
                    <a:pt x="250" y="654"/>
                  </a:cubicBezTo>
                  <a:cubicBezTo>
                    <a:pt x="250" y="656"/>
                    <a:pt x="247" y="660"/>
                    <a:pt x="247" y="662"/>
                  </a:cubicBezTo>
                  <a:cubicBezTo>
                    <a:pt x="246" y="664"/>
                    <a:pt x="247" y="668"/>
                    <a:pt x="247" y="670"/>
                  </a:cubicBezTo>
                  <a:cubicBezTo>
                    <a:pt x="248" y="672"/>
                    <a:pt x="249" y="677"/>
                    <a:pt x="251" y="679"/>
                  </a:cubicBezTo>
                  <a:cubicBezTo>
                    <a:pt x="253" y="683"/>
                    <a:pt x="260" y="690"/>
                    <a:pt x="263" y="694"/>
                  </a:cubicBezTo>
                  <a:cubicBezTo>
                    <a:pt x="265" y="698"/>
                    <a:pt x="269" y="708"/>
                    <a:pt x="270" y="712"/>
                  </a:cubicBezTo>
                  <a:cubicBezTo>
                    <a:pt x="272" y="716"/>
                    <a:pt x="276" y="725"/>
                    <a:pt x="276" y="729"/>
                  </a:cubicBezTo>
                  <a:cubicBezTo>
                    <a:pt x="276" y="732"/>
                    <a:pt x="273" y="737"/>
                    <a:pt x="272" y="740"/>
                  </a:cubicBezTo>
                  <a:cubicBezTo>
                    <a:pt x="271" y="743"/>
                    <a:pt x="268" y="748"/>
                    <a:pt x="266" y="751"/>
                  </a:cubicBezTo>
                  <a:cubicBezTo>
                    <a:pt x="264" y="752"/>
                    <a:pt x="260" y="754"/>
                    <a:pt x="258" y="755"/>
                  </a:cubicBezTo>
                  <a:cubicBezTo>
                    <a:pt x="257" y="756"/>
                    <a:pt x="253" y="757"/>
                    <a:pt x="252" y="758"/>
                  </a:cubicBezTo>
                  <a:cubicBezTo>
                    <a:pt x="251" y="759"/>
                    <a:pt x="249" y="761"/>
                    <a:pt x="248" y="763"/>
                  </a:cubicBezTo>
                  <a:cubicBezTo>
                    <a:pt x="248" y="765"/>
                    <a:pt x="248" y="771"/>
                    <a:pt x="248" y="774"/>
                  </a:cubicBezTo>
                  <a:cubicBezTo>
                    <a:pt x="247" y="777"/>
                    <a:pt x="245" y="783"/>
                    <a:pt x="244" y="786"/>
                  </a:cubicBezTo>
                  <a:cubicBezTo>
                    <a:pt x="244" y="789"/>
                    <a:pt x="246" y="795"/>
                    <a:pt x="244" y="797"/>
                  </a:cubicBezTo>
                  <a:cubicBezTo>
                    <a:pt x="244" y="799"/>
                    <a:pt x="240" y="801"/>
                    <a:pt x="239" y="802"/>
                  </a:cubicBezTo>
                  <a:cubicBezTo>
                    <a:pt x="238" y="804"/>
                    <a:pt x="239" y="807"/>
                    <a:pt x="239" y="809"/>
                  </a:cubicBezTo>
                  <a:cubicBezTo>
                    <a:pt x="240" y="810"/>
                    <a:pt x="243" y="812"/>
                    <a:pt x="244" y="813"/>
                  </a:cubicBezTo>
                  <a:cubicBezTo>
                    <a:pt x="245" y="813"/>
                    <a:pt x="248" y="813"/>
                    <a:pt x="249" y="814"/>
                  </a:cubicBezTo>
                  <a:cubicBezTo>
                    <a:pt x="251" y="814"/>
                    <a:pt x="255" y="813"/>
                    <a:pt x="257" y="814"/>
                  </a:cubicBezTo>
                  <a:cubicBezTo>
                    <a:pt x="259" y="815"/>
                    <a:pt x="261" y="818"/>
                    <a:pt x="261" y="819"/>
                  </a:cubicBezTo>
                  <a:cubicBezTo>
                    <a:pt x="262" y="821"/>
                    <a:pt x="262" y="824"/>
                    <a:pt x="262" y="825"/>
                  </a:cubicBezTo>
                  <a:cubicBezTo>
                    <a:pt x="262" y="827"/>
                    <a:pt x="258" y="829"/>
                    <a:pt x="258" y="831"/>
                  </a:cubicBezTo>
                  <a:cubicBezTo>
                    <a:pt x="257" y="833"/>
                    <a:pt x="259" y="838"/>
                    <a:pt x="260" y="841"/>
                  </a:cubicBezTo>
                  <a:cubicBezTo>
                    <a:pt x="260" y="842"/>
                    <a:pt x="263" y="846"/>
                    <a:pt x="264" y="847"/>
                  </a:cubicBezTo>
                  <a:cubicBezTo>
                    <a:pt x="267" y="848"/>
                    <a:pt x="272" y="849"/>
                    <a:pt x="274" y="849"/>
                  </a:cubicBezTo>
                  <a:cubicBezTo>
                    <a:pt x="277" y="849"/>
                    <a:pt x="282" y="846"/>
                    <a:pt x="285" y="846"/>
                  </a:cubicBezTo>
                  <a:cubicBezTo>
                    <a:pt x="286" y="845"/>
                    <a:pt x="290" y="844"/>
                    <a:pt x="292" y="845"/>
                  </a:cubicBezTo>
                  <a:cubicBezTo>
                    <a:pt x="294" y="845"/>
                    <a:pt x="296" y="848"/>
                    <a:pt x="297" y="849"/>
                  </a:cubicBezTo>
                  <a:cubicBezTo>
                    <a:pt x="298" y="850"/>
                    <a:pt x="298" y="854"/>
                    <a:pt x="299" y="856"/>
                  </a:cubicBezTo>
                  <a:cubicBezTo>
                    <a:pt x="299" y="859"/>
                    <a:pt x="300" y="865"/>
                    <a:pt x="299" y="868"/>
                  </a:cubicBezTo>
                  <a:cubicBezTo>
                    <a:pt x="299" y="870"/>
                    <a:pt x="297" y="875"/>
                    <a:pt x="296" y="877"/>
                  </a:cubicBezTo>
                  <a:cubicBezTo>
                    <a:pt x="294" y="879"/>
                    <a:pt x="292" y="883"/>
                    <a:pt x="290" y="885"/>
                  </a:cubicBezTo>
                  <a:cubicBezTo>
                    <a:pt x="289" y="887"/>
                    <a:pt x="284" y="890"/>
                    <a:pt x="282" y="891"/>
                  </a:cubicBezTo>
                  <a:cubicBezTo>
                    <a:pt x="280" y="891"/>
                    <a:pt x="275" y="891"/>
                    <a:pt x="273" y="892"/>
                  </a:cubicBezTo>
                  <a:cubicBezTo>
                    <a:pt x="271" y="894"/>
                    <a:pt x="269" y="897"/>
                    <a:pt x="268" y="899"/>
                  </a:cubicBezTo>
                  <a:cubicBezTo>
                    <a:pt x="268" y="901"/>
                    <a:pt x="269" y="905"/>
                    <a:pt x="270" y="906"/>
                  </a:cubicBezTo>
                  <a:cubicBezTo>
                    <a:pt x="271" y="908"/>
                    <a:pt x="275" y="909"/>
                    <a:pt x="277" y="909"/>
                  </a:cubicBezTo>
                  <a:cubicBezTo>
                    <a:pt x="280" y="911"/>
                    <a:pt x="286" y="915"/>
                    <a:pt x="288" y="917"/>
                  </a:cubicBezTo>
                  <a:cubicBezTo>
                    <a:pt x="290" y="918"/>
                    <a:pt x="295" y="919"/>
                    <a:pt x="296" y="920"/>
                  </a:cubicBezTo>
                  <a:cubicBezTo>
                    <a:pt x="297" y="921"/>
                    <a:pt x="297" y="924"/>
                    <a:pt x="296" y="925"/>
                  </a:cubicBezTo>
                  <a:cubicBezTo>
                    <a:pt x="296" y="927"/>
                    <a:pt x="295" y="929"/>
                    <a:pt x="294" y="930"/>
                  </a:cubicBezTo>
                  <a:cubicBezTo>
                    <a:pt x="292" y="931"/>
                    <a:pt x="288" y="932"/>
                    <a:pt x="286" y="932"/>
                  </a:cubicBezTo>
                  <a:cubicBezTo>
                    <a:pt x="284" y="932"/>
                    <a:pt x="280" y="931"/>
                    <a:pt x="278" y="931"/>
                  </a:cubicBezTo>
                  <a:cubicBezTo>
                    <a:pt x="277" y="931"/>
                    <a:pt x="273" y="931"/>
                    <a:pt x="272" y="932"/>
                  </a:cubicBezTo>
                  <a:cubicBezTo>
                    <a:pt x="271" y="933"/>
                    <a:pt x="269" y="935"/>
                    <a:pt x="268" y="936"/>
                  </a:cubicBezTo>
                  <a:cubicBezTo>
                    <a:pt x="267" y="937"/>
                    <a:pt x="264" y="938"/>
                    <a:pt x="263" y="938"/>
                  </a:cubicBezTo>
                  <a:cubicBezTo>
                    <a:pt x="261" y="939"/>
                    <a:pt x="257" y="939"/>
                    <a:pt x="256" y="941"/>
                  </a:cubicBezTo>
                  <a:cubicBezTo>
                    <a:pt x="255" y="942"/>
                    <a:pt x="255" y="945"/>
                    <a:pt x="256" y="946"/>
                  </a:cubicBezTo>
                  <a:cubicBezTo>
                    <a:pt x="256" y="948"/>
                    <a:pt x="257" y="950"/>
                    <a:pt x="259" y="951"/>
                  </a:cubicBezTo>
                  <a:cubicBezTo>
                    <a:pt x="260" y="953"/>
                    <a:pt x="265" y="954"/>
                    <a:pt x="268" y="954"/>
                  </a:cubicBezTo>
                  <a:cubicBezTo>
                    <a:pt x="270" y="955"/>
                    <a:pt x="274" y="954"/>
                    <a:pt x="276" y="955"/>
                  </a:cubicBezTo>
                  <a:cubicBezTo>
                    <a:pt x="278" y="955"/>
                    <a:pt x="282" y="957"/>
                    <a:pt x="283" y="958"/>
                  </a:cubicBezTo>
                  <a:cubicBezTo>
                    <a:pt x="284" y="959"/>
                    <a:pt x="284" y="961"/>
                    <a:pt x="284" y="962"/>
                  </a:cubicBezTo>
                  <a:cubicBezTo>
                    <a:pt x="285" y="964"/>
                    <a:pt x="286" y="967"/>
                    <a:pt x="287" y="969"/>
                  </a:cubicBezTo>
                  <a:cubicBezTo>
                    <a:pt x="287" y="972"/>
                    <a:pt x="287" y="977"/>
                    <a:pt x="285" y="979"/>
                  </a:cubicBezTo>
                  <a:cubicBezTo>
                    <a:pt x="283" y="980"/>
                    <a:pt x="279" y="980"/>
                    <a:pt x="277" y="980"/>
                  </a:cubicBezTo>
                  <a:cubicBezTo>
                    <a:pt x="275" y="980"/>
                    <a:pt x="271" y="978"/>
                    <a:pt x="269" y="977"/>
                  </a:cubicBezTo>
                  <a:cubicBezTo>
                    <a:pt x="267" y="976"/>
                    <a:pt x="262" y="975"/>
                    <a:pt x="260" y="975"/>
                  </a:cubicBezTo>
                  <a:cubicBezTo>
                    <a:pt x="259" y="975"/>
                    <a:pt x="256" y="977"/>
                    <a:pt x="255" y="978"/>
                  </a:cubicBezTo>
                  <a:cubicBezTo>
                    <a:pt x="254" y="978"/>
                    <a:pt x="252" y="981"/>
                    <a:pt x="251" y="982"/>
                  </a:cubicBezTo>
                  <a:cubicBezTo>
                    <a:pt x="249" y="983"/>
                    <a:pt x="244" y="985"/>
                    <a:pt x="242" y="985"/>
                  </a:cubicBezTo>
                  <a:cubicBezTo>
                    <a:pt x="240" y="985"/>
                    <a:pt x="236" y="986"/>
                    <a:pt x="234" y="985"/>
                  </a:cubicBezTo>
                  <a:cubicBezTo>
                    <a:pt x="233" y="984"/>
                    <a:pt x="232" y="980"/>
                    <a:pt x="230" y="979"/>
                  </a:cubicBezTo>
                  <a:cubicBezTo>
                    <a:pt x="229" y="978"/>
                    <a:pt x="226" y="975"/>
                    <a:pt x="224" y="975"/>
                  </a:cubicBezTo>
                  <a:cubicBezTo>
                    <a:pt x="222" y="975"/>
                    <a:pt x="219" y="977"/>
                    <a:pt x="217" y="977"/>
                  </a:cubicBezTo>
                  <a:cubicBezTo>
                    <a:pt x="215" y="978"/>
                    <a:pt x="211" y="978"/>
                    <a:pt x="209" y="977"/>
                  </a:cubicBezTo>
                  <a:cubicBezTo>
                    <a:pt x="208" y="977"/>
                    <a:pt x="205" y="974"/>
                    <a:pt x="203" y="973"/>
                  </a:cubicBezTo>
                  <a:cubicBezTo>
                    <a:pt x="202" y="973"/>
                    <a:pt x="199" y="974"/>
                    <a:pt x="198" y="974"/>
                  </a:cubicBezTo>
                  <a:cubicBezTo>
                    <a:pt x="196" y="975"/>
                    <a:pt x="195" y="977"/>
                    <a:pt x="194" y="977"/>
                  </a:cubicBezTo>
                  <a:cubicBezTo>
                    <a:pt x="192" y="978"/>
                    <a:pt x="188" y="979"/>
                    <a:pt x="186" y="979"/>
                  </a:cubicBezTo>
                  <a:cubicBezTo>
                    <a:pt x="184" y="979"/>
                    <a:pt x="181" y="977"/>
                    <a:pt x="180" y="976"/>
                  </a:cubicBezTo>
                  <a:cubicBezTo>
                    <a:pt x="179" y="976"/>
                    <a:pt x="176" y="977"/>
                    <a:pt x="175" y="977"/>
                  </a:cubicBezTo>
                  <a:cubicBezTo>
                    <a:pt x="173" y="976"/>
                    <a:pt x="171" y="974"/>
                    <a:pt x="170" y="974"/>
                  </a:cubicBezTo>
                  <a:cubicBezTo>
                    <a:pt x="168" y="974"/>
                    <a:pt x="165" y="973"/>
                    <a:pt x="164" y="974"/>
                  </a:cubicBezTo>
                  <a:cubicBezTo>
                    <a:pt x="163" y="974"/>
                    <a:pt x="161" y="976"/>
                    <a:pt x="161" y="978"/>
                  </a:cubicBezTo>
                  <a:cubicBezTo>
                    <a:pt x="161" y="980"/>
                    <a:pt x="163" y="985"/>
                    <a:pt x="163" y="988"/>
                  </a:cubicBezTo>
                  <a:cubicBezTo>
                    <a:pt x="163" y="990"/>
                    <a:pt x="164" y="994"/>
                    <a:pt x="163" y="996"/>
                  </a:cubicBezTo>
                  <a:cubicBezTo>
                    <a:pt x="163" y="997"/>
                    <a:pt x="161" y="999"/>
                    <a:pt x="160" y="1001"/>
                  </a:cubicBezTo>
                  <a:cubicBezTo>
                    <a:pt x="159" y="1002"/>
                    <a:pt x="159" y="1005"/>
                    <a:pt x="158" y="1006"/>
                  </a:cubicBezTo>
                  <a:cubicBezTo>
                    <a:pt x="158" y="1008"/>
                    <a:pt x="160" y="1011"/>
                    <a:pt x="159" y="1013"/>
                  </a:cubicBezTo>
                  <a:cubicBezTo>
                    <a:pt x="159" y="1014"/>
                    <a:pt x="157" y="1016"/>
                    <a:pt x="155" y="1017"/>
                  </a:cubicBezTo>
                  <a:cubicBezTo>
                    <a:pt x="154" y="1018"/>
                    <a:pt x="149" y="1020"/>
                    <a:pt x="147" y="1021"/>
                  </a:cubicBezTo>
                  <a:cubicBezTo>
                    <a:pt x="145" y="1023"/>
                    <a:pt x="140" y="1027"/>
                    <a:pt x="138" y="1029"/>
                  </a:cubicBezTo>
                  <a:cubicBezTo>
                    <a:pt x="135" y="1031"/>
                    <a:pt x="130" y="1034"/>
                    <a:pt x="128" y="1036"/>
                  </a:cubicBezTo>
                  <a:cubicBezTo>
                    <a:pt x="124" y="1037"/>
                    <a:pt x="118" y="1037"/>
                    <a:pt x="115" y="1038"/>
                  </a:cubicBezTo>
                  <a:cubicBezTo>
                    <a:pt x="112" y="1039"/>
                    <a:pt x="108" y="1041"/>
                    <a:pt x="106" y="1042"/>
                  </a:cubicBezTo>
                  <a:cubicBezTo>
                    <a:pt x="105" y="1043"/>
                    <a:pt x="102" y="1045"/>
                    <a:pt x="101" y="1047"/>
                  </a:cubicBezTo>
                  <a:cubicBezTo>
                    <a:pt x="100" y="1048"/>
                    <a:pt x="100" y="1052"/>
                    <a:pt x="100" y="1054"/>
                  </a:cubicBezTo>
                  <a:cubicBezTo>
                    <a:pt x="99" y="1057"/>
                    <a:pt x="99" y="1063"/>
                    <a:pt x="98" y="1066"/>
                  </a:cubicBezTo>
                  <a:cubicBezTo>
                    <a:pt x="97" y="1068"/>
                    <a:pt x="94" y="1072"/>
                    <a:pt x="92" y="1074"/>
                  </a:cubicBezTo>
                  <a:cubicBezTo>
                    <a:pt x="90" y="1077"/>
                    <a:pt x="84" y="1081"/>
                    <a:pt x="82" y="1083"/>
                  </a:cubicBezTo>
                  <a:cubicBezTo>
                    <a:pt x="79" y="1086"/>
                    <a:pt x="74" y="1091"/>
                    <a:pt x="71" y="1094"/>
                  </a:cubicBezTo>
                  <a:cubicBezTo>
                    <a:pt x="68" y="1096"/>
                    <a:pt x="60" y="1098"/>
                    <a:pt x="57" y="1100"/>
                  </a:cubicBezTo>
                  <a:cubicBezTo>
                    <a:pt x="56" y="1102"/>
                    <a:pt x="53" y="1105"/>
                    <a:pt x="51" y="1107"/>
                  </a:cubicBezTo>
                  <a:cubicBezTo>
                    <a:pt x="49" y="1109"/>
                    <a:pt x="44" y="1115"/>
                    <a:pt x="42" y="1117"/>
                  </a:cubicBezTo>
                  <a:cubicBezTo>
                    <a:pt x="40" y="1119"/>
                    <a:pt x="37" y="1123"/>
                    <a:pt x="35" y="1125"/>
                  </a:cubicBezTo>
                  <a:cubicBezTo>
                    <a:pt x="33" y="1127"/>
                    <a:pt x="27" y="1129"/>
                    <a:pt x="25" y="1130"/>
                  </a:cubicBezTo>
                  <a:cubicBezTo>
                    <a:pt x="22" y="1131"/>
                    <a:pt x="17" y="1132"/>
                    <a:pt x="14" y="1132"/>
                  </a:cubicBezTo>
                  <a:cubicBezTo>
                    <a:pt x="12" y="1132"/>
                    <a:pt x="7" y="1129"/>
                    <a:pt x="4" y="1130"/>
                  </a:cubicBezTo>
                  <a:cubicBezTo>
                    <a:pt x="4" y="1130"/>
                    <a:pt x="7" y="1125"/>
                    <a:pt x="8" y="1122"/>
                  </a:cubicBezTo>
                  <a:cubicBezTo>
                    <a:pt x="8" y="1118"/>
                    <a:pt x="8" y="1110"/>
                    <a:pt x="9" y="1107"/>
                  </a:cubicBezTo>
                  <a:cubicBezTo>
                    <a:pt x="10" y="1103"/>
                    <a:pt x="12" y="1095"/>
                    <a:pt x="14" y="1091"/>
                  </a:cubicBezTo>
                  <a:cubicBezTo>
                    <a:pt x="16" y="1089"/>
                    <a:pt x="21" y="1086"/>
                    <a:pt x="22" y="1084"/>
                  </a:cubicBezTo>
                  <a:cubicBezTo>
                    <a:pt x="25" y="1081"/>
                    <a:pt x="28" y="1076"/>
                    <a:pt x="30" y="1073"/>
                  </a:cubicBezTo>
                  <a:cubicBezTo>
                    <a:pt x="32" y="1069"/>
                    <a:pt x="35" y="1062"/>
                    <a:pt x="36" y="1058"/>
                  </a:cubicBezTo>
                  <a:cubicBezTo>
                    <a:pt x="38" y="1055"/>
                    <a:pt x="39" y="1048"/>
                    <a:pt x="41" y="1046"/>
                  </a:cubicBezTo>
                  <a:cubicBezTo>
                    <a:pt x="43" y="1044"/>
                    <a:pt x="47" y="1044"/>
                    <a:pt x="48" y="1043"/>
                  </a:cubicBezTo>
                  <a:cubicBezTo>
                    <a:pt x="51" y="1041"/>
                    <a:pt x="56" y="1037"/>
                    <a:pt x="58" y="1034"/>
                  </a:cubicBezTo>
                  <a:cubicBezTo>
                    <a:pt x="60" y="1031"/>
                    <a:pt x="62" y="1025"/>
                    <a:pt x="64" y="1021"/>
                  </a:cubicBezTo>
                  <a:cubicBezTo>
                    <a:pt x="65" y="1018"/>
                    <a:pt x="66" y="1011"/>
                    <a:pt x="68" y="1008"/>
                  </a:cubicBezTo>
                  <a:cubicBezTo>
                    <a:pt x="69" y="1007"/>
                    <a:pt x="72" y="1005"/>
                    <a:pt x="74" y="1005"/>
                  </a:cubicBezTo>
                  <a:cubicBezTo>
                    <a:pt x="77" y="1003"/>
                    <a:pt x="85" y="1004"/>
                    <a:pt x="87" y="1001"/>
                  </a:cubicBezTo>
                  <a:cubicBezTo>
                    <a:pt x="89" y="999"/>
                    <a:pt x="89" y="994"/>
                    <a:pt x="88" y="992"/>
                  </a:cubicBezTo>
                  <a:cubicBezTo>
                    <a:pt x="87" y="990"/>
                    <a:pt x="83" y="988"/>
                    <a:pt x="82" y="987"/>
                  </a:cubicBezTo>
                  <a:cubicBezTo>
                    <a:pt x="79" y="986"/>
                    <a:pt x="73" y="985"/>
                    <a:pt x="72" y="982"/>
                  </a:cubicBezTo>
                  <a:cubicBezTo>
                    <a:pt x="71" y="979"/>
                    <a:pt x="75" y="973"/>
                    <a:pt x="75" y="970"/>
                  </a:cubicBezTo>
                  <a:cubicBezTo>
                    <a:pt x="75" y="967"/>
                    <a:pt x="72" y="961"/>
                    <a:pt x="71" y="958"/>
                  </a:cubicBezTo>
                  <a:cubicBezTo>
                    <a:pt x="69" y="954"/>
                    <a:pt x="64" y="948"/>
                    <a:pt x="62" y="945"/>
                  </a:cubicBezTo>
                  <a:cubicBezTo>
                    <a:pt x="60" y="940"/>
                    <a:pt x="55" y="929"/>
                    <a:pt x="55" y="923"/>
                  </a:cubicBezTo>
                  <a:cubicBezTo>
                    <a:pt x="54" y="918"/>
                    <a:pt x="59" y="907"/>
                    <a:pt x="59" y="901"/>
                  </a:cubicBezTo>
                  <a:cubicBezTo>
                    <a:pt x="60" y="891"/>
                    <a:pt x="61" y="870"/>
                    <a:pt x="61" y="860"/>
                  </a:cubicBezTo>
                  <a:cubicBezTo>
                    <a:pt x="60" y="853"/>
                    <a:pt x="59" y="841"/>
                    <a:pt x="58" y="834"/>
                  </a:cubicBezTo>
                  <a:cubicBezTo>
                    <a:pt x="56" y="825"/>
                    <a:pt x="48" y="806"/>
                    <a:pt x="44" y="797"/>
                  </a:cubicBezTo>
                  <a:cubicBezTo>
                    <a:pt x="40" y="789"/>
                    <a:pt x="32" y="773"/>
                    <a:pt x="30" y="765"/>
                  </a:cubicBezTo>
                  <a:cubicBezTo>
                    <a:pt x="27" y="758"/>
                    <a:pt x="27" y="743"/>
                    <a:pt x="24" y="736"/>
                  </a:cubicBezTo>
                  <a:cubicBezTo>
                    <a:pt x="22" y="731"/>
                    <a:pt x="16" y="720"/>
                    <a:pt x="14" y="715"/>
                  </a:cubicBezTo>
                  <a:cubicBezTo>
                    <a:pt x="11" y="709"/>
                    <a:pt x="5" y="698"/>
                    <a:pt x="4" y="691"/>
                  </a:cubicBezTo>
                  <a:cubicBezTo>
                    <a:pt x="3" y="686"/>
                    <a:pt x="0" y="674"/>
                    <a:pt x="4" y="670"/>
                  </a:cubicBezTo>
                  <a:cubicBezTo>
                    <a:pt x="5" y="668"/>
                    <a:pt x="11" y="670"/>
                    <a:pt x="13" y="669"/>
                  </a:cubicBezTo>
                  <a:cubicBezTo>
                    <a:pt x="16" y="666"/>
                    <a:pt x="15" y="658"/>
                    <a:pt x="17" y="654"/>
                  </a:cubicBezTo>
                  <a:cubicBezTo>
                    <a:pt x="19" y="652"/>
                    <a:pt x="23" y="648"/>
                    <a:pt x="26" y="647"/>
                  </a:cubicBezTo>
                  <a:cubicBezTo>
                    <a:pt x="28" y="646"/>
                    <a:pt x="34" y="648"/>
                    <a:pt x="37" y="648"/>
                  </a:cubicBezTo>
                  <a:cubicBezTo>
                    <a:pt x="40" y="649"/>
                    <a:pt x="46" y="652"/>
                    <a:pt x="49" y="651"/>
                  </a:cubicBezTo>
                  <a:cubicBezTo>
                    <a:pt x="52" y="649"/>
                    <a:pt x="51" y="640"/>
                    <a:pt x="53" y="638"/>
                  </a:cubicBezTo>
                  <a:cubicBezTo>
                    <a:pt x="56" y="636"/>
                    <a:pt x="63" y="634"/>
                    <a:pt x="66" y="633"/>
                  </a:cubicBezTo>
                  <a:cubicBezTo>
                    <a:pt x="71" y="633"/>
                    <a:pt x="80" y="635"/>
                    <a:pt x="85" y="634"/>
                  </a:cubicBezTo>
                  <a:cubicBezTo>
                    <a:pt x="86" y="634"/>
                    <a:pt x="88" y="634"/>
                    <a:pt x="89" y="634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FBB78646-E8DE-4E1C-87AE-AA233CEA6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913" y="2830513"/>
              <a:ext cx="641350" cy="1042988"/>
            </a:xfrm>
            <a:custGeom>
              <a:avLst/>
              <a:gdLst/>
              <a:ahLst/>
              <a:cxnLst>
                <a:cxn ang="0">
                  <a:pos x="402" y="217"/>
                </a:cxn>
                <a:cxn ang="0">
                  <a:pos x="386" y="249"/>
                </a:cxn>
                <a:cxn ang="0">
                  <a:pos x="365" y="276"/>
                </a:cxn>
                <a:cxn ang="0">
                  <a:pos x="379" y="296"/>
                </a:cxn>
                <a:cxn ang="0">
                  <a:pos x="390" y="324"/>
                </a:cxn>
                <a:cxn ang="0">
                  <a:pos x="389" y="365"/>
                </a:cxn>
                <a:cxn ang="0">
                  <a:pos x="390" y="404"/>
                </a:cxn>
                <a:cxn ang="0">
                  <a:pos x="353" y="435"/>
                </a:cxn>
                <a:cxn ang="0">
                  <a:pos x="340" y="466"/>
                </a:cxn>
                <a:cxn ang="0">
                  <a:pos x="346" y="500"/>
                </a:cxn>
                <a:cxn ang="0">
                  <a:pos x="341" y="518"/>
                </a:cxn>
                <a:cxn ang="0">
                  <a:pos x="337" y="551"/>
                </a:cxn>
                <a:cxn ang="0">
                  <a:pos x="319" y="587"/>
                </a:cxn>
                <a:cxn ang="0">
                  <a:pos x="328" y="621"/>
                </a:cxn>
                <a:cxn ang="0">
                  <a:pos x="338" y="659"/>
                </a:cxn>
                <a:cxn ang="0">
                  <a:pos x="311" y="660"/>
                </a:cxn>
                <a:cxn ang="0">
                  <a:pos x="280" y="634"/>
                </a:cxn>
                <a:cxn ang="0">
                  <a:pos x="252" y="607"/>
                </a:cxn>
                <a:cxn ang="0">
                  <a:pos x="216" y="595"/>
                </a:cxn>
                <a:cxn ang="0">
                  <a:pos x="183" y="567"/>
                </a:cxn>
                <a:cxn ang="0">
                  <a:pos x="189" y="535"/>
                </a:cxn>
                <a:cxn ang="0">
                  <a:pos x="186" y="506"/>
                </a:cxn>
                <a:cxn ang="0">
                  <a:pos x="169" y="504"/>
                </a:cxn>
                <a:cxn ang="0">
                  <a:pos x="133" y="485"/>
                </a:cxn>
                <a:cxn ang="0">
                  <a:pos x="99" y="480"/>
                </a:cxn>
                <a:cxn ang="0">
                  <a:pos x="64" y="465"/>
                </a:cxn>
                <a:cxn ang="0">
                  <a:pos x="34" y="460"/>
                </a:cxn>
                <a:cxn ang="0">
                  <a:pos x="49" y="438"/>
                </a:cxn>
                <a:cxn ang="0">
                  <a:pos x="47" y="411"/>
                </a:cxn>
                <a:cxn ang="0">
                  <a:pos x="30" y="384"/>
                </a:cxn>
                <a:cxn ang="0">
                  <a:pos x="8" y="356"/>
                </a:cxn>
                <a:cxn ang="0">
                  <a:pos x="12" y="325"/>
                </a:cxn>
                <a:cxn ang="0">
                  <a:pos x="13" y="297"/>
                </a:cxn>
                <a:cxn ang="0">
                  <a:pos x="7" y="265"/>
                </a:cxn>
                <a:cxn ang="0">
                  <a:pos x="36" y="229"/>
                </a:cxn>
                <a:cxn ang="0">
                  <a:pos x="61" y="188"/>
                </a:cxn>
                <a:cxn ang="0">
                  <a:pos x="72" y="145"/>
                </a:cxn>
                <a:cxn ang="0">
                  <a:pos x="81" y="99"/>
                </a:cxn>
                <a:cxn ang="0">
                  <a:pos x="124" y="75"/>
                </a:cxn>
                <a:cxn ang="0">
                  <a:pos x="141" y="24"/>
                </a:cxn>
                <a:cxn ang="0">
                  <a:pos x="178" y="7"/>
                </a:cxn>
                <a:cxn ang="0">
                  <a:pos x="187" y="39"/>
                </a:cxn>
                <a:cxn ang="0">
                  <a:pos x="220" y="49"/>
                </a:cxn>
                <a:cxn ang="0">
                  <a:pos x="248" y="54"/>
                </a:cxn>
                <a:cxn ang="0">
                  <a:pos x="268" y="72"/>
                </a:cxn>
                <a:cxn ang="0">
                  <a:pos x="293" y="101"/>
                </a:cxn>
                <a:cxn ang="0">
                  <a:pos x="325" y="123"/>
                </a:cxn>
                <a:cxn ang="0">
                  <a:pos x="325" y="158"/>
                </a:cxn>
                <a:cxn ang="0">
                  <a:pos x="328" y="192"/>
                </a:cxn>
                <a:cxn ang="0">
                  <a:pos x="364" y="206"/>
                </a:cxn>
                <a:cxn ang="0">
                  <a:pos x="391" y="198"/>
                </a:cxn>
              </a:cxnLst>
              <a:rect l="0" t="0" r="r" b="b"/>
              <a:pathLst>
                <a:path w="408" h="663">
                  <a:moveTo>
                    <a:pt x="408" y="195"/>
                  </a:moveTo>
                  <a:cubicBezTo>
                    <a:pt x="408" y="196"/>
                    <a:pt x="405" y="199"/>
                    <a:pt x="405" y="201"/>
                  </a:cubicBezTo>
                  <a:cubicBezTo>
                    <a:pt x="404" y="202"/>
                    <a:pt x="404" y="206"/>
                    <a:pt x="403" y="208"/>
                  </a:cubicBezTo>
                  <a:cubicBezTo>
                    <a:pt x="403" y="210"/>
                    <a:pt x="403" y="215"/>
                    <a:pt x="402" y="217"/>
                  </a:cubicBezTo>
                  <a:cubicBezTo>
                    <a:pt x="401" y="219"/>
                    <a:pt x="399" y="224"/>
                    <a:pt x="397" y="226"/>
                  </a:cubicBezTo>
                  <a:cubicBezTo>
                    <a:pt x="396" y="227"/>
                    <a:pt x="394" y="230"/>
                    <a:pt x="393" y="231"/>
                  </a:cubicBezTo>
                  <a:cubicBezTo>
                    <a:pt x="392" y="233"/>
                    <a:pt x="389" y="237"/>
                    <a:pt x="388" y="239"/>
                  </a:cubicBezTo>
                  <a:cubicBezTo>
                    <a:pt x="387" y="242"/>
                    <a:pt x="387" y="247"/>
                    <a:pt x="386" y="249"/>
                  </a:cubicBezTo>
                  <a:cubicBezTo>
                    <a:pt x="385" y="252"/>
                    <a:pt x="383" y="257"/>
                    <a:pt x="381" y="259"/>
                  </a:cubicBezTo>
                  <a:cubicBezTo>
                    <a:pt x="380" y="261"/>
                    <a:pt x="375" y="264"/>
                    <a:pt x="373" y="266"/>
                  </a:cubicBezTo>
                  <a:cubicBezTo>
                    <a:pt x="372" y="267"/>
                    <a:pt x="370" y="271"/>
                    <a:pt x="368" y="272"/>
                  </a:cubicBezTo>
                  <a:cubicBezTo>
                    <a:pt x="368" y="273"/>
                    <a:pt x="364" y="275"/>
                    <a:pt x="365" y="276"/>
                  </a:cubicBezTo>
                  <a:cubicBezTo>
                    <a:pt x="365" y="279"/>
                    <a:pt x="371" y="280"/>
                    <a:pt x="373" y="282"/>
                  </a:cubicBezTo>
                  <a:cubicBezTo>
                    <a:pt x="374" y="283"/>
                    <a:pt x="375" y="289"/>
                    <a:pt x="377" y="290"/>
                  </a:cubicBezTo>
                  <a:cubicBezTo>
                    <a:pt x="378" y="291"/>
                    <a:pt x="379" y="291"/>
                    <a:pt x="381" y="291"/>
                  </a:cubicBezTo>
                  <a:cubicBezTo>
                    <a:pt x="380" y="293"/>
                    <a:pt x="380" y="295"/>
                    <a:pt x="379" y="296"/>
                  </a:cubicBezTo>
                  <a:cubicBezTo>
                    <a:pt x="379" y="299"/>
                    <a:pt x="377" y="303"/>
                    <a:pt x="377" y="305"/>
                  </a:cubicBezTo>
                  <a:cubicBezTo>
                    <a:pt x="377" y="308"/>
                    <a:pt x="376" y="312"/>
                    <a:pt x="377" y="314"/>
                  </a:cubicBezTo>
                  <a:cubicBezTo>
                    <a:pt x="379" y="316"/>
                    <a:pt x="383" y="318"/>
                    <a:pt x="385" y="320"/>
                  </a:cubicBezTo>
                  <a:cubicBezTo>
                    <a:pt x="386" y="321"/>
                    <a:pt x="389" y="323"/>
                    <a:pt x="390" y="324"/>
                  </a:cubicBezTo>
                  <a:cubicBezTo>
                    <a:pt x="391" y="327"/>
                    <a:pt x="392" y="332"/>
                    <a:pt x="392" y="335"/>
                  </a:cubicBezTo>
                  <a:cubicBezTo>
                    <a:pt x="392" y="338"/>
                    <a:pt x="388" y="343"/>
                    <a:pt x="387" y="346"/>
                  </a:cubicBezTo>
                  <a:cubicBezTo>
                    <a:pt x="387" y="349"/>
                    <a:pt x="391" y="354"/>
                    <a:pt x="391" y="357"/>
                  </a:cubicBezTo>
                  <a:cubicBezTo>
                    <a:pt x="391" y="359"/>
                    <a:pt x="389" y="363"/>
                    <a:pt x="389" y="365"/>
                  </a:cubicBezTo>
                  <a:cubicBezTo>
                    <a:pt x="388" y="368"/>
                    <a:pt x="385" y="373"/>
                    <a:pt x="384" y="376"/>
                  </a:cubicBezTo>
                  <a:cubicBezTo>
                    <a:pt x="383" y="378"/>
                    <a:pt x="382" y="384"/>
                    <a:pt x="383" y="387"/>
                  </a:cubicBezTo>
                  <a:cubicBezTo>
                    <a:pt x="384" y="389"/>
                    <a:pt x="390" y="392"/>
                    <a:pt x="391" y="394"/>
                  </a:cubicBezTo>
                  <a:cubicBezTo>
                    <a:pt x="392" y="396"/>
                    <a:pt x="392" y="402"/>
                    <a:pt x="390" y="404"/>
                  </a:cubicBezTo>
                  <a:cubicBezTo>
                    <a:pt x="389" y="406"/>
                    <a:pt x="386" y="408"/>
                    <a:pt x="384" y="409"/>
                  </a:cubicBezTo>
                  <a:cubicBezTo>
                    <a:pt x="381" y="412"/>
                    <a:pt x="375" y="418"/>
                    <a:pt x="371" y="420"/>
                  </a:cubicBezTo>
                  <a:cubicBezTo>
                    <a:pt x="369" y="421"/>
                    <a:pt x="365" y="421"/>
                    <a:pt x="363" y="422"/>
                  </a:cubicBezTo>
                  <a:cubicBezTo>
                    <a:pt x="360" y="424"/>
                    <a:pt x="355" y="432"/>
                    <a:pt x="353" y="435"/>
                  </a:cubicBezTo>
                  <a:cubicBezTo>
                    <a:pt x="351" y="438"/>
                    <a:pt x="349" y="443"/>
                    <a:pt x="348" y="445"/>
                  </a:cubicBezTo>
                  <a:cubicBezTo>
                    <a:pt x="347" y="446"/>
                    <a:pt x="345" y="447"/>
                    <a:pt x="345" y="448"/>
                  </a:cubicBezTo>
                  <a:cubicBezTo>
                    <a:pt x="344" y="451"/>
                    <a:pt x="348" y="458"/>
                    <a:pt x="347" y="461"/>
                  </a:cubicBezTo>
                  <a:cubicBezTo>
                    <a:pt x="346" y="462"/>
                    <a:pt x="341" y="464"/>
                    <a:pt x="340" y="466"/>
                  </a:cubicBezTo>
                  <a:cubicBezTo>
                    <a:pt x="339" y="468"/>
                    <a:pt x="340" y="474"/>
                    <a:pt x="342" y="476"/>
                  </a:cubicBezTo>
                  <a:cubicBezTo>
                    <a:pt x="343" y="478"/>
                    <a:pt x="350" y="480"/>
                    <a:pt x="351" y="482"/>
                  </a:cubicBezTo>
                  <a:cubicBezTo>
                    <a:pt x="352" y="484"/>
                    <a:pt x="351" y="489"/>
                    <a:pt x="350" y="491"/>
                  </a:cubicBezTo>
                  <a:cubicBezTo>
                    <a:pt x="350" y="493"/>
                    <a:pt x="348" y="498"/>
                    <a:pt x="346" y="500"/>
                  </a:cubicBezTo>
                  <a:cubicBezTo>
                    <a:pt x="344" y="501"/>
                    <a:pt x="339" y="500"/>
                    <a:pt x="337" y="502"/>
                  </a:cubicBezTo>
                  <a:cubicBezTo>
                    <a:pt x="336" y="503"/>
                    <a:pt x="335" y="505"/>
                    <a:pt x="335" y="506"/>
                  </a:cubicBezTo>
                  <a:cubicBezTo>
                    <a:pt x="334" y="508"/>
                    <a:pt x="333" y="513"/>
                    <a:pt x="334" y="515"/>
                  </a:cubicBezTo>
                  <a:cubicBezTo>
                    <a:pt x="335" y="517"/>
                    <a:pt x="339" y="517"/>
                    <a:pt x="341" y="518"/>
                  </a:cubicBezTo>
                  <a:cubicBezTo>
                    <a:pt x="343" y="519"/>
                    <a:pt x="346" y="522"/>
                    <a:pt x="347" y="524"/>
                  </a:cubicBezTo>
                  <a:cubicBezTo>
                    <a:pt x="348" y="527"/>
                    <a:pt x="348" y="532"/>
                    <a:pt x="348" y="535"/>
                  </a:cubicBezTo>
                  <a:cubicBezTo>
                    <a:pt x="347" y="538"/>
                    <a:pt x="346" y="544"/>
                    <a:pt x="344" y="547"/>
                  </a:cubicBezTo>
                  <a:cubicBezTo>
                    <a:pt x="342" y="548"/>
                    <a:pt x="338" y="550"/>
                    <a:pt x="337" y="551"/>
                  </a:cubicBezTo>
                  <a:cubicBezTo>
                    <a:pt x="335" y="553"/>
                    <a:pt x="333" y="559"/>
                    <a:pt x="332" y="562"/>
                  </a:cubicBezTo>
                  <a:cubicBezTo>
                    <a:pt x="331" y="564"/>
                    <a:pt x="331" y="569"/>
                    <a:pt x="330" y="571"/>
                  </a:cubicBezTo>
                  <a:cubicBezTo>
                    <a:pt x="329" y="573"/>
                    <a:pt x="326" y="576"/>
                    <a:pt x="325" y="577"/>
                  </a:cubicBezTo>
                  <a:cubicBezTo>
                    <a:pt x="323" y="580"/>
                    <a:pt x="320" y="585"/>
                    <a:pt x="319" y="587"/>
                  </a:cubicBezTo>
                  <a:cubicBezTo>
                    <a:pt x="318" y="590"/>
                    <a:pt x="318" y="596"/>
                    <a:pt x="318" y="599"/>
                  </a:cubicBezTo>
                  <a:cubicBezTo>
                    <a:pt x="317" y="600"/>
                    <a:pt x="315" y="604"/>
                    <a:pt x="315" y="606"/>
                  </a:cubicBezTo>
                  <a:cubicBezTo>
                    <a:pt x="315" y="609"/>
                    <a:pt x="318" y="614"/>
                    <a:pt x="320" y="616"/>
                  </a:cubicBezTo>
                  <a:cubicBezTo>
                    <a:pt x="322" y="617"/>
                    <a:pt x="326" y="619"/>
                    <a:pt x="328" y="621"/>
                  </a:cubicBezTo>
                  <a:cubicBezTo>
                    <a:pt x="330" y="623"/>
                    <a:pt x="333" y="627"/>
                    <a:pt x="333" y="630"/>
                  </a:cubicBezTo>
                  <a:cubicBezTo>
                    <a:pt x="334" y="632"/>
                    <a:pt x="333" y="638"/>
                    <a:pt x="334" y="641"/>
                  </a:cubicBezTo>
                  <a:cubicBezTo>
                    <a:pt x="334" y="644"/>
                    <a:pt x="338" y="649"/>
                    <a:pt x="338" y="652"/>
                  </a:cubicBezTo>
                  <a:cubicBezTo>
                    <a:pt x="339" y="654"/>
                    <a:pt x="338" y="657"/>
                    <a:pt x="338" y="659"/>
                  </a:cubicBezTo>
                  <a:cubicBezTo>
                    <a:pt x="337" y="660"/>
                    <a:pt x="336" y="660"/>
                    <a:pt x="335" y="660"/>
                  </a:cubicBezTo>
                  <a:cubicBezTo>
                    <a:pt x="333" y="660"/>
                    <a:pt x="330" y="659"/>
                    <a:pt x="328" y="660"/>
                  </a:cubicBezTo>
                  <a:cubicBezTo>
                    <a:pt x="326" y="660"/>
                    <a:pt x="324" y="662"/>
                    <a:pt x="323" y="662"/>
                  </a:cubicBezTo>
                  <a:cubicBezTo>
                    <a:pt x="320" y="663"/>
                    <a:pt x="314" y="662"/>
                    <a:pt x="311" y="660"/>
                  </a:cubicBezTo>
                  <a:cubicBezTo>
                    <a:pt x="309" y="659"/>
                    <a:pt x="306" y="653"/>
                    <a:pt x="304" y="651"/>
                  </a:cubicBezTo>
                  <a:cubicBezTo>
                    <a:pt x="301" y="650"/>
                    <a:pt x="295" y="648"/>
                    <a:pt x="292" y="647"/>
                  </a:cubicBezTo>
                  <a:cubicBezTo>
                    <a:pt x="290" y="646"/>
                    <a:pt x="285" y="645"/>
                    <a:pt x="284" y="644"/>
                  </a:cubicBezTo>
                  <a:cubicBezTo>
                    <a:pt x="282" y="642"/>
                    <a:pt x="281" y="636"/>
                    <a:pt x="280" y="634"/>
                  </a:cubicBezTo>
                  <a:cubicBezTo>
                    <a:pt x="279" y="632"/>
                    <a:pt x="276" y="628"/>
                    <a:pt x="274" y="626"/>
                  </a:cubicBezTo>
                  <a:cubicBezTo>
                    <a:pt x="273" y="624"/>
                    <a:pt x="269" y="619"/>
                    <a:pt x="267" y="617"/>
                  </a:cubicBezTo>
                  <a:cubicBezTo>
                    <a:pt x="264" y="616"/>
                    <a:pt x="259" y="614"/>
                    <a:pt x="257" y="613"/>
                  </a:cubicBezTo>
                  <a:cubicBezTo>
                    <a:pt x="255" y="611"/>
                    <a:pt x="253" y="608"/>
                    <a:pt x="252" y="607"/>
                  </a:cubicBezTo>
                  <a:cubicBezTo>
                    <a:pt x="250" y="605"/>
                    <a:pt x="247" y="602"/>
                    <a:pt x="245" y="601"/>
                  </a:cubicBezTo>
                  <a:cubicBezTo>
                    <a:pt x="242" y="600"/>
                    <a:pt x="237" y="597"/>
                    <a:pt x="234" y="597"/>
                  </a:cubicBezTo>
                  <a:cubicBezTo>
                    <a:pt x="232" y="597"/>
                    <a:pt x="228" y="597"/>
                    <a:pt x="226" y="597"/>
                  </a:cubicBezTo>
                  <a:cubicBezTo>
                    <a:pt x="223" y="597"/>
                    <a:pt x="218" y="596"/>
                    <a:pt x="216" y="595"/>
                  </a:cubicBezTo>
                  <a:cubicBezTo>
                    <a:pt x="213" y="594"/>
                    <a:pt x="208" y="591"/>
                    <a:pt x="206" y="590"/>
                  </a:cubicBezTo>
                  <a:cubicBezTo>
                    <a:pt x="203" y="588"/>
                    <a:pt x="197" y="587"/>
                    <a:pt x="195" y="585"/>
                  </a:cubicBezTo>
                  <a:cubicBezTo>
                    <a:pt x="192" y="583"/>
                    <a:pt x="188" y="578"/>
                    <a:pt x="186" y="575"/>
                  </a:cubicBezTo>
                  <a:cubicBezTo>
                    <a:pt x="185" y="573"/>
                    <a:pt x="184" y="569"/>
                    <a:pt x="183" y="567"/>
                  </a:cubicBezTo>
                  <a:cubicBezTo>
                    <a:pt x="183" y="566"/>
                    <a:pt x="182" y="563"/>
                    <a:pt x="182" y="561"/>
                  </a:cubicBezTo>
                  <a:cubicBezTo>
                    <a:pt x="182" y="559"/>
                    <a:pt x="182" y="555"/>
                    <a:pt x="183" y="553"/>
                  </a:cubicBezTo>
                  <a:cubicBezTo>
                    <a:pt x="184" y="550"/>
                    <a:pt x="188" y="547"/>
                    <a:pt x="188" y="544"/>
                  </a:cubicBezTo>
                  <a:cubicBezTo>
                    <a:pt x="189" y="542"/>
                    <a:pt x="188" y="537"/>
                    <a:pt x="189" y="535"/>
                  </a:cubicBezTo>
                  <a:cubicBezTo>
                    <a:pt x="190" y="532"/>
                    <a:pt x="194" y="528"/>
                    <a:pt x="194" y="525"/>
                  </a:cubicBezTo>
                  <a:cubicBezTo>
                    <a:pt x="194" y="523"/>
                    <a:pt x="192" y="520"/>
                    <a:pt x="190" y="518"/>
                  </a:cubicBezTo>
                  <a:cubicBezTo>
                    <a:pt x="189" y="517"/>
                    <a:pt x="184" y="515"/>
                    <a:pt x="183" y="513"/>
                  </a:cubicBezTo>
                  <a:cubicBezTo>
                    <a:pt x="183" y="512"/>
                    <a:pt x="186" y="508"/>
                    <a:pt x="186" y="506"/>
                  </a:cubicBezTo>
                  <a:cubicBezTo>
                    <a:pt x="186" y="505"/>
                    <a:pt x="187" y="502"/>
                    <a:pt x="186" y="500"/>
                  </a:cubicBezTo>
                  <a:cubicBezTo>
                    <a:pt x="185" y="499"/>
                    <a:pt x="182" y="497"/>
                    <a:pt x="181" y="496"/>
                  </a:cubicBezTo>
                  <a:cubicBezTo>
                    <a:pt x="179" y="496"/>
                    <a:pt x="175" y="498"/>
                    <a:pt x="174" y="499"/>
                  </a:cubicBezTo>
                  <a:cubicBezTo>
                    <a:pt x="172" y="500"/>
                    <a:pt x="171" y="503"/>
                    <a:pt x="169" y="504"/>
                  </a:cubicBezTo>
                  <a:cubicBezTo>
                    <a:pt x="167" y="505"/>
                    <a:pt x="161" y="505"/>
                    <a:pt x="159" y="505"/>
                  </a:cubicBezTo>
                  <a:cubicBezTo>
                    <a:pt x="155" y="503"/>
                    <a:pt x="151" y="497"/>
                    <a:pt x="148" y="495"/>
                  </a:cubicBezTo>
                  <a:cubicBezTo>
                    <a:pt x="146" y="493"/>
                    <a:pt x="141" y="492"/>
                    <a:pt x="139" y="490"/>
                  </a:cubicBezTo>
                  <a:cubicBezTo>
                    <a:pt x="137" y="489"/>
                    <a:pt x="135" y="486"/>
                    <a:pt x="133" y="485"/>
                  </a:cubicBezTo>
                  <a:cubicBezTo>
                    <a:pt x="131" y="484"/>
                    <a:pt x="126" y="481"/>
                    <a:pt x="123" y="481"/>
                  </a:cubicBezTo>
                  <a:cubicBezTo>
                    <a:pt x="121" y="481"/>
                    <a:pt x="118" y="484"/>
                    <a:pt x="115" y="484"/>
                  </a:cubicBezTo>
                  <a:cubicBezTo>
                    <a:pt x="113" y="485"/>
                    <a:pt x="108" y="486"/>
                    <a:pt x="106" y="485"/>
                  </a:cubicBezTo>
                  <a:cubicBezTo>
                    <a:pt x="104" y="485"/>
                    <a:pt x="101" y="482"/>
                    <a:pt x="99" y="480"/>
                  </a:cubicBezTo>
                  <a:cubicBezTo>
                    <a:pt x="96" y="477"/>
                    <a:pt x="92" y="470"/>
                    <a:pt x="89" y="468"/>
                  </a:cubicBezTo>
                  <a:cubicBezTo>
                    <a:pt x="87" y="466"/>
                    <a:pt x="83" y="465"/>
                    <a:pt x="81" y="464"/>
                  </a:cubicBezTo>
                  <a:cubicBezTo>
                    <a:pt x="78" y="463"/>
                    <a:pt x="73" y="460"/>
                    <a:pt x="71" y="460"/>
                  </a:cubicBezTo>
                  <a:cubicBezTo>
                    <a:pt x="69" y="460"/>
                    <a:pt x="66" y="464"/>
                    <a:pt x="64" y="465"/>
                  </a:cubicBezTo>
                  <a:cubicBezTo>
                    <a:pt x="62" y="465"/>
                    <a:pt x="59" y="461"/>
                    <a:pt x="57" y="461"/>
                  </a:cubicBezTo>
                  <a:cubicBezTo>
                    <a:pt x="55" y="462"/>
                    <a:pt x="53" y="465"/>
                    <a:pt x="51" y="466"/>
                  </a:cubicBezTo>
                  <a:cubicBezTo>
                    <a:pt x="48" y="467"/>
                    <a:pt x="42" y="467"/>
                    <a:pt x="40" y="466"/>
                  </a:cubicBezTo>
                  <a:cubicBezTo>
                    <a:pt x="38" y="465"/>
                    <a:pt x="35" y="462"/>
                    <a:pt x="34" y="460"/>
                  </a:cubicBezTo>
                  <a:cubicBezTo>
                    <a:pt x="33" y="457"/>
                    <a:pt x="33" y="451"/>
                    <a:pt x="34" y="449"/>
                  </a:cubicBezTo>
                  <a:cubicBezTo>
                    <a:pt x="34" y="447"/>
                    <a:pt x="37" y="445"/>
                    <a:pt x="38" y="445"/>
                  </a:cubicBezTo>
                  <a:cubicBezTo>
                    <a:pt x="40" y="444"/>
                    <a:pt x="43" y="443"/>
                    <a:pt x="45" y="442"/>
                  </a:cubicBezTo>
                  <a:cubicBezTo>
                    <a:pt x="46" y="441"/>
                    <a:pt x="48" y="439"/>
                    <a:pt x="49" y="438"/>
                  </a:cubicBezTo>
                  <a:cubicBezTo>
                    <a:pt x="50" y="436"/>
                    <a:pt x="51" y="432"/>
                    <a:pt x="51" y="431"/>
                  </a:cubicBezTo>
                  <a:cubicBezTo>
                    <a:pt x="50" y="429"/>
                    <a:pt x="48" y="427"/>
                    <a:pt x="47" y="425"/>
                  </a:cubicBezTo>
                  <a:cubicBezTo>
                    <a:pt x="47" y="424"/>
                    <a:pt x="45" y="420"/>
                    <a:pt x="45" y="419"/>
                  </a:cubicBezTo>
                  <a:cubicBezTo>
                    <a:pt x="45" y="417"/>
                    <a:pt x="46" y="413"/>
                    <a:pt x="47" y="411"/>
                  </a:cubicBezTo>
                  <a:cubicBezTo>
                    <a:pt x="47" y="409"/>
                    <a:pt x="50" y="407"/>
                    <a:pt x="50" y="406"/>
                  </a:cubicBezTo>
                  <a:cubicBezTo>
                    <a:pt x="51" y="404"/>
                    <a:pt x="51" y="401"/>
                    <a:pt x="51" y="400"/>
                  </a:cubicBezTo>
                  <a:cubicBezTo>
                    <a:pt x="49" y="397"/>
                    <a:pt x="44" y="393"/>
                    <a:pt x="41" y="391"/>
                  </a:cubicBezTo>
                  <a:cubicBezTo>
                    <a:pt x="38" y="389"/>
                    <a:pt x="32" y="386"/>
                    <a:pt x="30" y="384"/>
                  </a:cubicBezTo>
                  <a:cubicBezTo>
                    <a:pt x="28" y="383"/>
                    <a:pt x="25" y="379"/>
                    <a:pt x="23" y="378"/>
                  </a:cubicBezTo>
                  <a:cubicBezTo>
                    <a:pt x="21" y="376"/>
                    <a:pt x="16" y="372"/>
                    <a:pt x="14" y="371"/>
                  </a:cubicBezTo>
                  <a:cubicBezTo>
                    <a:pt x="12" y="369"/>
                    <a:pt x="9" y="367"/>
                    <a:pt x="8" y="365"/>
                  </a:cubicBezTo>
                  <a:cubicBezTo>
                    <a:pt x="7" y="363"/>
                    <a:pt x="7" y="358"/>
                    <a:pt x="8" y="356"/>
                  </a:cubicBezTo>
                  <a:cubicBezTo>
                    <a:pt x="9" y="354"/>
                    <a:pt x="13" y="351"/>
                    <a:pt x="14" y="349"/>
                  </a:cubicBezTo>
                  <a:cubicBezTo>
                    <a:pt x="15" y="347"/>
                    <a:pt x="18" y="343"/>
                    <a:pt x="19" y="340"/>
                  </a:cubicBezTo>
                  <a:cubicBezTo>
                    <a:pt x="19" y="338"/>
                    <a:pt x="18" y="333"/>
                    <a:pt x="17" y="331"/>
                  </a:cubicBezTo>
                  <a:cubicBezTo>
                    <a:pt x="16" y="329"/>
                    <a:pt x="13" y="327"/>
                    <a:pt x="12" y="325"/>
                  </a:cubicBezTo>
                  <a:cubicBezTo>
                    <a:pt x="11" y="323"/>
                    <a:pt x="8" y="320"/>
                    <a:pt x="7" y="318"/>
                  </a:cubicBezTo>
                  <a:cubicBezTo>
                    <a:pt x="6" y="317"/>
                    <a:pt x="5" y="313"/>
                    <a:pt x="6" y="311"/>
                  </a:cubicBezTo>
                  <a:cubicBezTo>
                    <a:pt x="6" y="308"/>
                    <a:pt x="11" y="306"/>
                    <a:pt x="12" y="304"/>
                  </a:cubicBezTo>
                  <a:cubicBezTo>
                    <a:pt x="13" y="302"/>
                    <a:pt x="13" y="299"/>
                    <a:pt x="13" y="297"/>
                  </a:cubicBezTo>
                  <a:cubicBezTo>
                    <a:pt x="12" y="296"/>
                    <a:pt x="10" y="293"/>
                    <a:pt x="9" y="292"/>
                  </a:cubicBezTo>
                  <a:cubicBezTo>
                    <a:pt x="8" y="290"/>
                    <a:pt x="4" y="287"/>
                    <a:pt x="3" y="285"/>
                  </a:cubicBezTo>
                  <a:cubicBezTo>
                    <a:pt x="2" y="283"/>
                    <a:pt x="0" y="280"/>
                    <a:pt x="0" y="278"/>
                  </a:cubicBezTo>
                  <a:cubicBezTo>
                    <a:pt x="0" y="275"/>
                    <a:pt x="5" y="268"/>
                    <a:pt x="7" y="265"/>
                  </a:cubicBezTo>
                  <a:cubicBezTo>
                    <a:pt x="9" y="263"/>
                    <a:pt x="12" y="257"/>
                    <a:pt x="14" y="255"/>
                  </a:cubicBezTo>
                  <a:cubicBezTo>
                    <a:pt x="16" y="253"/>
                    <a:pt x="20" y="249"/>
                    <a:pt x="22" y="247"/>
                  </a:cubicBezTo>
                  <a:cubicBezTo>
                    <a:pt x="25" y="244"/>
                    <a:pt x="29" y="241"/>
                    <a:pt x="31" y="239"/>
                  </a:cubicBezTo>
                  <a:cubicBezTo>
                    <a:pt x="33" y="236"/>
                    <a:pt x="36" y="231"/>
                    <a:pt x="36" y="229"/>
                  </a:cubicBezTo>
                  <a:cubicBezTo>
                    <a:pt x="37" y="225"/>
                    <a:pt x="36" y="219"/>
                    <a:pt x="37" y="215"/>
                  </a:cubicBezTo>
                  <a:cubicBezTo>
                    <a:pt x="38" y="213"/>
                    <a:pt x="40" y="208"/>
                    <a:pt x="41" y="206"/>
                  </a:cubicBezTo>
                  <a:cubicBezTo>
                    <a:pt x="44" y="202"/>
                    <a:pt x="51" y="198"/>
                    <a:pt x="54" y="195"/>
                  </a:cubicBezTo>
                  <a:cubicBezTo>
                    <a:pt x="56" y="193"/>
                    <a:pt x="60" y="190"/>
                    <a:pt x="61" y="188"/>
                  </a:cubicBezTo>
                  <a:cubicBezTo>
                    <a:pt x="63" y="186"/>
                    <a:pt x="67" y="181"/>
                    <a:pt x="68" y="178"/>
                  </a:cubicBezTo>
                  <a:cubicBezTo>
                    <a:pt x="69" y="176"/>
                    <a:pt x="69" y="171"/>
                    <a:pt x="69" y="168"/>
                  </a:cubicBezTo>
                  <a:cubicBezTo>
                    <a:pt x="69" y="166"/>
                    <a:pt x="71" y="161"/>
                    <a:pt x="72" y="158"/>
                  </a:cubicBezTo>
                  <a:cubicBezTo>
                    <a:pt x="72" y="155"/>
                    <a:pt x="72" y="149"/>
                    <a:pt x="72" y="145"/>
                  </a:cubicBezTo>
                  <a:cubicBezTo>
                    <a:pt x="71" y="142"/>
                    <a:pt x="72" y="135"/>
                    <a:pt x="71" y="132"/>
                  </a:cubicBezTo>
                  <a:cubicBezTo>
                    <a:pt x="71" y="128"/>
                    <a:pt x="67" y="121"/>
                    <a:pt x="67" y="117"/>
                  </a:cubicBezTo>
                  <a:cubicBezTo>
                    <a:pt x="67" y="115"/>
                    <a:pt x="70" y="110"/>
                    <a:pt x="71" y="109"/>
                  </a:cubicBezTo>
                  <a:cubicBezTo>
                    <a:pt x="73" y="106"/>
                    <a:pt x="79" y="102"/>
                    <a:pt x="81" y="99"/>
                  </a:cubicBezTo>
                  <a:cubicBezTo>
                    <a:pt x="83" y="97"/>
                    <a:pt x="85" y="92"/>
                    <a:pt x="88" y="90"/>
                  </a:cubicBezTo>
                  <a:cubicBezTo>
                    <a:pt x="90" y="89"/>
                    <a:pt x="97" y="90"/>
                    <a:pt x="99" y="89"/>
                  </a:cubicBezTo>
                  <a:cubicBezTo>
                    <a:pt x="102" y="88"/>
                    <a:pt x="107" y="85"/>
                    <a:pt x="109" y="83"/>
                  </a:cubicBezTo>
                  <a:cubicBezTo>
                    <a:pt x="113" y="81"/>
                    <a:pt x="121" y="78"/>
                    <a:pt x="124" y="75"/>
                  </a:cubicBezTo>
                  <a:cubicBezTo>
                    <a:pt x="125" y="73"/>
                    <a:pt x="128" y="67"/>
                    <a:pt x="129" y="65"/>
                  </a:cubicBezTo>
                  <a:cubicBezTo>
                    <a:pt x="130" y="62"/>
                    <a:pt x="131" y="56"/>
                    <a:pt x="132" y="53"/>
                  </a:cubicBezTo>
                  <a:cubicBezTo>
                    <a:pt x="133" y="50"/>
                    <a:pt x="135" y="43"/>
                    <a:pt x="136" y="40"/>
                  </a:cubicBezTo>
                  <a:cubicBezTo>
                    <a:pt x="138" y="36"/>
                    <a:pt x="140" y="28"/>
                    <a:pt x="141" y="24"/>
                  </a:cubicBezTo>
                  <a:cubicBezTo>
                    <a:pt x="143" y="21"/>
                    <a:pt x="147" y="16"/>
                    <a:pt x="150" y="13"/>
                  </a:cubicBezTo>
                  <a:cubicBezTo>
                    <a:pt x="152" y="10"/>
                    <a:pt x="155" y="4"/>
                    <a:pt x="158" y="3"/>
                  </a:cubicBezTo>
                  <a:cubicBezTo>
                    <a:pt x="161" y="1"/>
                    <a:pt x="170" y="0"/>
                    <a:pt x="173" y="1"/>
                  </a:cubicBezTo>
                  <a:cubicBezTo>
                    <a:pt x="175" y="2"/>
                    <a:pt x="177" y="5"/>
                    <a:pt x="178" y="7"/>
                  </a:cubicBezTo>
                  <a:cubicBezTo>
                    <a:pt x="179" y="8"/>
                    <a:pt x="182" y="10"/>
                    <a:pt x="182" y="12"/>
                  </a:cubicBezTo>
                  <a:cubicBezTo>
                    <a:pt x="182" y="13"/>
                    <a:pt x="179" y="17"/>
                    <a:pt x="179" y="18"/>
                  </a:cubicBezTo>
                  <a:cubicBezTo>
                    <a:pt x="178" y="21"/>
                    <a:pt x="179" y="26"/>
                    <a:pt x="180" y="29"/>
                  </a:cubicBezTo>
                  <a:cubicBezTo>
                    <a:pt x="181" y="32"/>
                    <a:pt x="185" y="36"/>
                    <a:pt x="187" y="39"/>
                  </a:cubicBezTo>
                  <a:cubicBezTo>
                    <a:pt x="190" y="42"/>
                    <a:pt x="193" y="51"/>
                    <a:pt x="197" y="53"/>
                  </a:cubicBezTo>
                  <a:cubicBezTo>
                    <a:pt x="199" y="54"/>
                    <a:pt x="204" y="55"/>
                    <a:pt x="207" y="54"/>
                  </a:cubicBezTo>
                  <a:cubicBezTo>
                    <a:pt x="209" y="54"/>
                    <a:pt x="211" y="50"/>
                    <a:pt x="213" y="49"/>
                  </a:cubicBezTo>
                  <a:cubicBezTo>
                    <a:pt x="215" y="48"/>
                    <a:pt x="218" y="49"/>
                    <a:pt x="220" y="49"/>
                  </a:cubicBezTo>
                  <a:cubicBezTo>
                    <a:pt x="222" y="49"/>
                    <a:pt x="226" y="50"/>
                    <a:pt x="228" y="51"/>
                  </a:cubicBezTo>
                  <a:cubicBezTo>
                    <a:pt x="230" y="52"/>
                    <a:pt x="231" y="57"/>
                    <a:pt x="233" y="58"/>
                  </a:cubicBezTo>
                  <a:cubicBezTo>
                    <a:pt x="235" y="58"/>
                    <a:pt x="239" y="58"/>
                    <a:pt x="241" y="58"/>
                  </a:cubicBezTo>
                  <a:cubicBezTo>
                    <a:pt x="243" y="58"/>
                    <a:pt x="247" y="55"/>
                    <a:pt x="248" y="54"/>
                  </a:cubicBezTo>
                  <a:cubicBezTo>
                    <a:pt x="250" y="53"/>
                    <a:pt x="254" y="48"/>
                    <a:pt x="256" y="49"/>
                  </a:cubicBezTo>
                  <a:cubicBezTo>
                    <a:pt x="258" y="49"/>
                    <a:pt x="262" y="52"/>
                    <a:pt x="262" y="54"/>
                  </a:cubicBezTo>
                  <a:cubicBezTo>
                    <a:pt x="264" y="56"/>
                    <a:pt x="262" y="62"/>
                    <a:pt x="263" y="64"/>
                  </a:cubicBezTo>
                  <a:cubicBezTo>
                    <a:pt x="264" y="66"/>
                    <a:pt x="267" y="70"/>
                    <a:pt x="268" y="72"/>
                  </a:cubicBezTo>
                  <a:cubicBezTo>
                    <a:pt x="270" y="75"/>
                    <a:pt x="273" y="80"/>
                    <a:pt x="274" y="83"/>
                  </a:cubicBezTo>
                  <a:cubicBezTo>
                    <a:pt x="275" y="86"/>
                    <a:pt x="274" y="91"/>
                    <a:pt x="276" y="93"/>
                  </a:cubicBezTo>
                  <a:cubicBezTo>
                    <a:pt x="277" y="95"/>
                    <a:pt x="280" y="98"/>
                    <a:pt x="282" y="99"/>
                  </a:cubicBezTo>
                  <a:cubicBezTo>
                    <a:pt x="284" y="100"/>
                    <a:pt x="291" y="100"/>
                    <a:pt x="293" y="101"/>
                  </a:cubicBezTo>
                  <a:cubicBezTo>
                    <a:pt x="297" y="102"/>
                    <a:pt x="303" y="105"/>
                    <a:pt x="305" y="108"/>
                  </a:cubicBezTo>
                  <a:cubicBezTo>
                    <a:pt x="307" y="109"/>
                    <a:pt x="308" y="115"/>
                    <a:pt x="309" y="116"/>
                  </a:cubicBezTo>
                  <a:cubicBezTo>
                    <a:pt x="311" y="117"/>
                    <a:pt x="314" y="118"/>
                    <a:pt x="316" y="119"/>
                  </a:cubicBezTo>
                  <a:cubicBezTo>
                    <a:pt x="318" y="120"/>
                    <a:pt x="323" y="121"/>
                    <a:pt x="325" y="123"/>
                  </a:cubicBezTo>
                  <a:cubicBezTo>
                    <a:pt x="326" y="124"/>
                    <a:pt x="327" y="128"/>
                    <a:pt x="327" y="130"/>
                  </a:cubicBezTo>
                  <a:cubicBezTo>
                    <a:pt x="326" y="132"/>
                    <a:pt x="323" y="136"/>
                    <a:pt x="323" y="138"/>
                  </a:cubicBezTo>
                  <a:cubicBezTo>
                    <a:pt x="324" y="141"/>
                    <a:pt x="329" y="147"/>
                    <a:pt x="329" y="150"/>
                  </a:cubicBezTo>
                  <a:cubicBezTo>
                    <a:pt x="329" y="152"/>
                    <a:pt x="327" y="157"/>
                    <a:pt x="325" y="158"/>
                  </a:cubicBezTo>
                  <a:cubicBezTo>
                    <a:pt x="324" y="159"/>
                    <a:pt x="321" y="159"/>
                    <a:pt x="320" y="161"/>
                  </a:cubicBezTo>
                  <a:cubicBezTo>
                    <a:pt x="319" y="162"/>
                    <a:pt x="318" y="166"/>
                    <a:pt x="319" y="168"/>
                  </a:cubicBezTo>
                  <a:cubicBezTo>
                    <a:pt x="320" y="172"/>
                    <a:pt x="325" y="177"/>
                    <a:pt x="327" y="181"/>
                  </a:cubicBezTo>
                  <a:cubicBezTo>
                    <a:pt x="327" y="184"/>
                    <a:pt x="327" y="190"/>
                    <a:pt x="328" y="192"/>
                  </a:cubicBezTo>
                  <a:cubicBezTo>
                    <a:pt x="329" y="195"/>
                    <a:pt x="331" y="201"/>
                    <a:pt x="333" y="203"/>
                  </a:cubicBezTo>
                  <a:cubicBezTo>
                    <a:pt x="335" y="205"/>
                    <a:pt x="341" y="205"/>
                    <a:pt x="344" y="206"/>
                  </a:cubicBezTo>
                  <a:cubicBezTo>
                    <a:pt x="347" y="207"/>
                    <a:pt x="352" y="209"/>
                    <a:pt x="355" y="209"/>
                  </a:cubicBezTo>
                  <a:cubicBezTo>
                    <a:pt x="358" y="209"/>
                    <a:pt x="362" y="208"/>
                    <a:pt x="364" y="206"/>
                  </a:cubicBezTo>
                  <a:cubicBezTo>
                    <a:pt x="366" y="205"/>
                    <a:pt x="367" y="199"/>
                    <a:pt x="369" y="197"/>
                  </a:cubicBezTo>
                  <a:cubicBezTo>
                    <a:pt x="370" y="196"/>
                    <a:pt x="373" y="194"/>
                    <a:pt x="375" y="194"/>
                  </a:cubicBezTo>
                  <a:cubicBezTo>
                    <a:pt x="378" y="193"/>
                    <a:pt x="384" y="193"/>
                    <a:pt x="386" y="195"/>
                  </a:cubicBezTo>
                  <a:cubicBezTo>
                    <a:pt x="388" y="195"/>
                    <a:pt x="389" y="198"/>
                    <a:pt x="391" y="198"/>
                  </a:cubicBezTo>
                  <a:cubicBezTo>
                    <a:pt x="393" y="199"/>
                    <a:pt x="396" y="196"/>
                    <a:pt x="398" y="195"/>
                  </a:cubicBezTo>
                  <a:cubicBezTo>
                    <a:pt x="400" y="195"/>
                    <a:pt x="406" y="193"/>
                    <a:pt x="408" y="195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5DF85E46-FEB6-46D5-A490-60448405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1303338"/>
              <a:ext cx="2025650" cy="1803400"/>
            </a:xfrm>
            <a:custGeom>
              <a:avLst/>
              <a:gdLst/>
              <a:ahLst/>
              <a:cxnLst>
                <a:cxn ang="0">
                  <a:pos x="1214" y="477"/>
                </a:cxn>
                <a:cxn ang="0">
                  <a:pos x="1098" y="521"/>
                </a:cxn>
                <a:cxn ang="0">
                  <a:pos x="1013" y="462"/>
                </a:cxn>
                <a:cxn ang="0">
                  <a:pos x="993" y="568"/>
                </a:cxn>
                <a:cxn ang="0">
                  <a:pos x="996" y="650"/>
                </a:cxn>
                <a:cxn ang="0">
                  <a:pos x="1064" y="705"/>
                </a:cxn>
                <a:cxn ang="0">
                  <a:pos x="1145" y="730"/>
                </a:cxn>
                <a:cxn ang="0">
                  <a:pos x="1139" y="798"/>
                </a:cxn>
                <a:cxn ang="0">
                  <a:pos x="1149" y="877"/>
                </a:cxn>
                <a:cxn ang="0">
                  <a:pos x="1063" y="910"/>
                </a:cxn>
                <a:cxn ang="0">
                  <a:pos x="993" y="959"/>
                </a:cxn>
                <a:cxn ang="0">
                  <a:pos x="889" y="1001"/>
                </a:cxn>
                <a:cxn ang="0">
                  <a:pos x="806" y="985"/>
                </a:cxn>
                <a:cxn ang="0">
                  <a:pos x="746" y="948"/>
                </a:cxn>
                <a:cxn ang="0">
                  <a:pos x="649" y="913"/>
                </a:cxn>
                <a:cxn ang="0">
                  <a:pos x="562" y="956"/>
                </a:cxn>
                <a:cxn ang="0">
                  <a:pos x="582" y="1059"/>
                </a:cxn>
                <a:cxn ang="0">
                  <a:pos x="535" y="1141"/>
                </a:cxn>
                <a:cxn ang="0">
                  <a:pos x="427" y="1086"/>
                </a:cxn>
                <a:cxn ang="0">
                  <a:pos x="430" y="994"/>
                </a:cxn>
                <a:cxn ang="0">
                  <a:pos x="442" y="919"/>
                </a:cxn>
                <a:cxn ang="0">
                  <a:pos x="419" y="871"/>
                </a:cxn>
                <a:cxn ang="0">
                  <a:pos x="423" y="851"/>
                </a:cxn>
                <a:cxn ang="0">
                  <a:pos x="353" y="844"/>
                </a:cxn>
                <a:cxn ang="0">
                  <a:pos x="314" y="757"/>
                </a:cxn>
                <a:cxn ang="0">
                  <a:pos x="353" y="727"/>
                </a:cxn>
                <a:cxn ang="0">
                  <a:pos x="320" y="687"/>
                </a:cxn>
                <a:cxn ang="0">
                  <a:pos x="270" y="693"/>
                </a:cxn>
                <a:cxn ang="0">
                  <a:pos x="189" y="674"/>
                </a:cxn>
                <a:cxn ang="0">
                  <a:pos x="153" y="651"/>
                </a:cxn>
                <a:cxn ang="0">
                  <a:pos x="104" y="674"/>
                </a:cxn>
                <a:cxn ang="0">
                  <a:pos x="44" y="658"/>
                </a:cxn>
                <a:cxn ang="0">
                  <a:pos x="2" y="595"/>
                </a:cxn>
                <a:cxn ang="0">
                  <a:pos x="41" y="540"/>
                </a:cxn>
                <a:cxn ang="0">
                  <a:pos x="108" y="491"/>
                </a:cxn>
                <a:cxn ang="0">
                  <a:pos x="179" y="455"/>
                </a:cxn>
                <a:cxn ang="0">
                  <a:pos x="247" y="432"/>
                </a:cxn>
                <a:cxn ang="0">
                  <a:pos x="333" y="395"/>
                </a:cxn>
                <a:cxn ang="0">
                  <a:pos x="392" y="319"/>
                </a:cxn>
                <a:cxn ang="0">
                  <a:pos x="402" y="216"/>
                </a:cxn>
                <a:cxn ang="0">
                  <a:pos x="436" y="179"/>
                </a:cxn>
                <a:cxn ang="0">
                  <a:pos x="475" y="181"/>
                </a:cxn>
                <a:cxn ang="0">
                  <a:pos x="545" y="215"/>
                </a:cxn>
                <a:cxn ang="0">
                  <a:pos x="580" y="181"/>
                </a:cxn>
                <a:cxn ang="0">
                  <a:pos x="616" y="142"/>
                </a:cxn>
                <a:cxn ang="0">
                  <a:pos x="614" y="69"/>
                </a:cxn>
                <a:cxn ang="0">
                  <a:pos x="617" y="18"/>
                </a:cxn>
                <a:cxn ang="0">
                  <a:pos x="698" y="41"/>
                </a:cxn>
                <a:cxn ang="0">
                  <a:pos x="741" y="100"/>
                </a:cxn>
                <a:cxn ang="0">
                  <a:pos x="767" y="155"/>
                </a:cxn>
                <a:cxn ang="0">
                  <a:pos x="840" y="165"/>
                </a:cxn>
                <a:cxn ang="0">
                  <a:pos x="925" y="172"/>
                </a:cxn>
                <a:cxn ang="0">
                  <a:pos x="969" y="115"/>
                </a:cxn>
                <a:cxn ang="0">
                  <a:pos x="1023" y="146"/>
                </a:cxn>
                <a:cxn ang="0">
                  <a:pos x="1102" y="160"/>
                </a:cxn>
                <a:cxn ang="0">
                  <a:pos x="1153" y="189"/>
                </a:cxn>
                <a:cxn ang="0">
                  <a:pos x="1242" y="234"/>
                </a:cxn>
                <a:cxn ang="0">
                  <a:pos x="1256" y="306"/>
                </a:cxn>
                <a:cxn ang="0">
                  <a:pos x="1264" y="338"/>
                </a:cxn>
              </a:cxnLst>
              <a:rect l="0" t="0" r="r" b="b"/>
              <a:pathLst>
                <a:path w="1289" h="1146">
                  <a:moveTo>
                    <a:pt x="1289" y="419"/>
                  </a:moveTo>
                  <a:cubicBezTo>
                    <a:pt x="1289" y="424"/>
                    <a:pt x="1288" y="435"/>
                    <a:pt x="1287" y="440"/>
                  </a:cubicBezTo>
                  <a:cubicBezTo>
                    <a:pt x="1286" y="444"/>
                    <a:pt x="1282" y="452"/>
                    <a:pt x="1281" y="456"/>
                  </a:cubicBezTo>
                  <a:cubicBezTo>
                    <a:pt x="1279" y="460"/>
                    <a:pt x="1274" y="470"/>
                    <a:pt x="1270" y="470"/>
                  </a:cubicBezTo>
                  <a:cubicBezTo>
                    <a:pt x="1266" y="470"/>
                    <a:pt x="1258" y="472"/>
                    <a:pt x="1254" y="471"/>
                  </a:cubicBezTo>
                  <a:cubicBezTo>
                    <a:pt x="1250" y="470"/>
                    <a:pt x="1242" y="463"/>
                    <a:pt x="1237" y="463"/>
                  </a:cubicBezTo>
                  <a:cubicBezTo>
                    <a:pt x="1234" y="463"/>
                    <a:pt x="1228" y="467"/>
                    <a:pt x="1225" y="469"/>
                  </a:cubicBezTo>
                  <a:cubicBezTo>
                    <a:pt x="1222" y="470"/>
                    <a:pt x="1216" y="474"/>
                    <a:pt x="1214" y="477"/>
                  </a:cubicBezTo>
                  <a:cubicBezTo>
                    <a:pt x="1212" y="479"/>
                    <a:pt x="1211" y="486"/>
                    <a:pt x="1210" y="489"/>
                  </a:cubicBezTo>
                  <a:cubicBezTo>
                    <a:pt x="1209" y="493"/>
                    <a:pt x="1205" y="502"/>
                    <a:pt x="1202" y="505"/>
                  </a:cubicBezTo>
                  <a:cubicBezTo>
                    <a:pt x="1198" y="509"/>
                    <a:pt x="1186" y="511"/>
                    <a:pt x="1180" y="513"/>
                  </a:cubicBezTo>
                  <a:cubicBezTo>
                    <a:pt x="1176" y="515"/>
                    <a:pt x="1167" y="520"/>
                    <a:pt x="1163" y="521"/>
                  </a:cubicBezTo>
                  <a:cubicBezTo>
                    <a:pt x="1159" y="522"/>
                    <a:pt x="1151" y="522"/>
                    <a:pt x="1147" y="523"/>
                  </a:cubicBezTo>
                  <a:cubicBezTo>
                    <a:pt x="1143" y="524"/>
                    <a:pt x="1136" y="529"/>
                    <a:pt x="1132" y="529"/>
                  </a:cubicBezTo>
                  <a:cubicBezTo>
                    <a:pt x="1126" y="530"/>
                    <a:pt x="1115" y="528"/>
                    <a:pt x="1110" y="527"/>
                  </a:cubicBezTo>
                  <a:cubicBezTo>
                    <a:pt x="1107" y="526"/>
                    <a:pt x="1101" y="523"/>
                    <a:pt x="1098" y="521"/>
                  </a:cubicBezTo>
                  <a:cubicBezTo>
                    <a:pt x="1094" y="518"/>
                    <a:pt x="1088" y="508"/>
                    <a:pt x="1084" y="504"/>
                  </a:cubicBezTo>
                  <a:cubicBezTo>
                    <a:pt x="1081" y="502"/>
                    <a:pt x="1074" y="500"/>
                    <a:pt x="1071" y="499"/>
                  </a:cubicBezTo>
                  <a:cubicBezTo>
                    <a:pt x="1068" y="497"/>
                    <a:pt x="1063" y="494"/>
                    <a:pt x="1061" y="491"/>
                  </a:cubicBezTo>
                  <a:cubicBezTo>
                    <a:pt x="1060" y="489"/>
                    <a:pt x="1057" y="484"/>
                    <a:pt x="1056" y="481"/>
                  </a:cubicBezTo>
                  <a:cubicBezTo>
                    <a:pt x="1055" y="479"/>
                    <a:pt x="1054" y="475"/>
                    <a:pt x="1052" y="473"/>
                  </a:cubicBezTo>
                  <a:cubicBezTo>
                    <a:pt x="1049" y="471"/>
                    <a:pt x="1039" y="473"/>
                    <a:pt x="1035" y="472"/>
                  </a:cubicBezTo>
                  <a:cubicBezTo>
                    <a:pt x="1031" y="470"/>
                    <a:pt x="1025" y="465"/>
                    <a:pt x="1021" y="463"/>
                  </a:cubicBezTo>
                  <a:cubicBezTo>
                    <a:pt x="1019" y="463"/>
                    <a:pt x="1015" y="462"/>
                    <a:pt x="1013" y="462"/>
                  </a:cubicBezTo>
                  <a:cubicBezTo>
                    <a:pt x="1009" y="464"/>
                    <a:pt x="1007" y="472"/>
                    <a:pt x="1004" y="475"/>
                  </a:cubicBezTo>
                  <a:cubicBezTo>
                    <a:pt x="1003" y="477"/>
                    <a:pt x="999" y="482"/>
                    <a:pt x="998" y="485"/>
                  </a:cubicBezTo>
                  <a:cubicBezTo>
                    <a:pt x="997" y="488"/>
                    <a:pt x="997" y="496"/>
                    <a:pt x="997" y="499"/>
                  </a:cubicBezTo>
                  <a:cubicBezTo>
                    <a:pt x="997" y="505"/>
                    <a:pt x="997" y="515"/>
                    <a:pt x="996" y="521"/>
                  </a:cubicBezTo>
                  <a:cubicBezTo>
                    <a:pt x="996" y="524"/>
                    <a:pt x="993" y="531"/>
                    <a:pt x="992" y="534"/>
                  </a:cubicBezTo>
                  <a:cubicBezTo>
                    <a:pt x="992" y="537"/>
                    <a:pt x="993" y="542"/>
                    <a:pt x="993" y="545"/>
                  </a:cubicBezTo>
                  <a:cubicBezTo>
                    <a:pt x="993" y="548"/>
                    <a:pt x="994" y="554"/>
                    <a:pt x="994" y="557"/>
                  </a:cubicBezTo>
                  <a:cubicBezTo>
                    <a:pt x="994" y="560"/>
                    <a:pt x="993" y="565"/>
                    <a:pt x="993" y="568"/>
                  </a:cubicBezTo>
                  <a:cubicBezTo>
                    <a:pt x="993" y="571"/>
                    <a:pt x="996" y="578"/>
                    <a:pt x="995" y="581"/>
                  </a:cubicBezTo>
                  <a:cubicBezTo>
                    <a:pt x="994" y="584"/>
                    <a:pt x="989" y="586"/>
                    <a:pt x="987" y="588"/>
                  </a:cubicBezTo>
                  <a:cubicBezTo>
                    <a:pt x="986" y="590"/>
                    <a:pt x="984" y="592"/>
                    <a:pt x="984" y="593"/>
                  </a:cubicBezTo>
                  <a:cubicBezTo>
                    <a:pt x="983" y="596"/>
                    <a:pt x="985" y="603"/>
                    <a:pt x="984" y="606"/>
                  </a:cubicBezTo>
                  <a:cubicBezTo>
                    <a:pt x="983" y="609"/>
                    <a:pt x="977" y="614"/>
                    <a:pt x="976" y="617"/>
                  </a:cubicBezTo>
                  <a:cubicBezTo>
                    <a:pt x="976" y="620"/>
                    <a:pt x="976" y="626"/>
                    <a:pt x="977" y="629"/>
                  </a:cubicBezTo>
                  <a:cubicBezTo>
                    <a:pt x="979" y="634"/>
                    <a:pt x="985" y="641"/>
                    <a:pt x="989" y="645"/>
                  </a:cubicBezTo>
                  <a:cubicBezTo>
                    <a:pt x="991" y="646"/>
                    <a:pt x="995" y="648"/>
                    <a:pt x="996" y="650"/>
                  </a:cubicBezTo>
                  <a:cubicBezTo>
                    <a:pt x="998" y="652"/>
                    <a:pt x="1001" y="657"/>
                    <a:pt x="1003" y="660"/>
                  </a:cubicBezTo>
                  <a:cubicBezTo>
                    <a:pt x="1004" y="662"/>
                    <a:pt x="1006" y="667"/>
                    <a:pt x="1007" y="669"/>
                  </a:cubicBezTo>
                  <a:cubicBezTo>
                    <a:pt x="1009" y="671"/>
                    <a:pt x="1012" y="675"/>
                    <a:pt x="1014" y="676"/>
                  </a:cubicBezTo>
                  <a:cubicBezTo>
                    <a:pt x="1017" y="678"/>
                    <a:pt x="1023" y="677"/>
                    <a:pt x="1026" y="678"/>
                  </a:cubicBezTo>
                  <a:cubicBezTo>
                    <a:pt x="1028" y="680"/>
                    <a:pt x="1031" y="684"/>
                    <a:pt x="1033" y="687"/>
                  </a:cubicBezTo>
                  <a:cubicBezTo>
                    <a:pt x="1035" y="689"/>
                    <a:pt x="1040" y="697"/>
                    <a:pt x="1043" y="698"/>
                  </a:cubicBezTo>
                  <a:cubicBezTo>
                    <a:pt x="1045" y="699"/>
                    <a:pt x="1050" y="698"/>
                    <a:pt x="1053" y="698"/>
                  </a:cubicBezTo>
                  <a:cubicBezTo>
                    <a:pt x="1056" y="699"/>
                    <a:pt x="1062" y="703"/>
                    <a:pt x="1064" y="705"/>
                  </a:cubicBezTo>
                  <a:cubicBezTo>
                    <a:pt x="1066" y="707"/>
                    <a:pt x="1069" y="712"/>
                    <a:pt x="1071" y="714"/>
                  </a:cubicBezTo>
                  <a:cubicBezTo>
                    <a:pt x="1073" y="716"/>
                    <a:pt x="1077" y="720"/>
                    <a:pt x="1080" y="720"/>
                  </a:cubicBezTo>
                  <a:cubicBezTo>
                    <a:pt x="1084" y="721"/>
                    <a:pt x="1091" y="718"/>
                    <a:pt x="1095" y="719"/>
                  </a:cubicBezTo>
                  <a:cubicBezTo>
                    <a:pt x="1098" y="720"/>
                    <a:pt x="1102" y="724"/>
                    <a:pt x="1105" y="726"/>
                  </a:cubicBezTo>
                  <a:cubicBezTo>
                    <a:pt x="1106" y="727"/>
                    <a:pt x="1109" y="731"/>
                    <a:pt x="1111" y="731"/>
                  </a:cubicBezTo>
                  <a:cubicBezTo>
                    <a:pt x="1115" y="733"/>
                    <a:pt x="1123" y="731"/>
                    <a:pt x="1127" y="730"/>
                  </a:cubicBezTo>
                  <a:cubicBezTo>
                    <a:pt x="1129" y="729"/>
                    <a:pt x="1133" y="726"/>
                    <a:pt x="1136" y="726"/>
                  </a:cubicBezTo>
                  <a:cubicBezTo>
                    <a:pt x="1138" y="726"/>
                    <a:pt x="1143" y="729"/>
                    <a:pt x="1145" y="730"/>
                  </a:cubicBezTo>
                  <a:cubicBezTo>
                    <a:pt x="1146" y="732"/>
                    <a:pt x="1147" y="738"/>
                    <a:pt x="1148" y="740"/>
                  </a:cubicBezTo>
                  <a:cubicBezTo>
                    <a:pt x="1149" y="742"/>
                    <a:pt x="1152" y="747"/>
                    <a:pt x="1154" y="749"/>
                  </a:cubicBezTo>
                  <a:cubicBezTo>
                    <a:pt x="1156" y="750"/>
                    <a:pt x="1162" y="749"/>
                    <a:pt x="1164" y="750"/>
                  </a:cubicBezTo>
                  <a:cubicBezTo>
                    <a:pt x="1166" y="752"/>
                    <a:pt x="1169" y="757"/>
                    <a:pt x="1170" y="759"/>
                  </a:cubicBezTo>
                  <a:cubicBezTo>
                    <a:pt x="1171" y="764"/>
                    <a:pt x="1169" y="774"/>
                    <a:pt x="1166" y="778"/>
                  </a:cubicBezTo>
                  <a:cubicBezTo>
                    <a:pt x="1164" y="780"/>
                    <a:pt x="1159" y="783"/>
                    <a:pt x="1157" y="785"/>
                  </a:cubicBezTo>
                  <a:cubicBezTo>
                    <a:pt x="1155" y="786"/>
                    <a:pt x="1150" y="787"/>
                    <a:pt x="1148" y="788"/>
                  </a:cubicBezTo>
                  <a:cubicBezTo>
                    <a:pt x="1145" y="790"/>
                    <a:pt x="1140" y="795"/>
                    <a:pt x="1139" y="798"/>
                  </a:cubicBezTo>
                  <a:cubicBezTo>
                    <a:pt x="1138" y="800"/>
                    <a:pt x="1138" y="805"/>
                    <a:pt x="1138" y="808"/>
                  </a:cubicBezTo>
                  <a:cubicBezTo>
                    <a:pt x="1138" y="810"/>
                    <a:pt x="1139" y="814"/>
                    <a:pt x="1139" y="816"/>
                  </a:cubicBezTo>
                  <a:cubicBezTo>
                    <a:pt x="1139" y="820"/>
                    <a:pt x="1137" y="825"/>
                    <a:pt x="1137" y="828"/>
                  </a:cubicBezTo>
                  <a:cubicBezTo>
                    <a:pt x="1137" y="830"/>
                    <a:pt x="1139" y="833"/>
                    <a:pt x="1140" y="835"/>
                  </a:cubicBezTo>
                  <a:cubicBezTo>
                    <a:pt x="1141" y="838"/>
                    <a:pt x="1142" y="845"/>
                    <a:pt x="1142" y="848"/>
                  </a:cubicBezTo>
                  <a:cubicBezTo>
                    <a:pt x="1142" y="852"/>
                    <a:pt x="1139" y="860"/>
                    <a:pt x="1140" y="864"/>
                  </a:cubicBezTo>
                  <a:cubicBezTo>
                    <a:pt x="1140" y="866"/>
                    <a:pt x="1145" y="870"/>
                    <a:pt x="1146" y="872"/>
                  </a:cubicBezTo>
                  <a:cubicBezTo>
                    <a:pt x="1147" y="873"/>
                    <a:pt x="1148" y="875"/>
                    <a:pt x="1149" y="877"/>
                  </a:cubicBezTo>
                  <a:cubicBezTo>
                    <a:pt x="1144" y="876"/>
                    <a:pt x="1138" y="874"/>
                    <a:pt x="1134" y="874"/>
                  </a:cubicBezTo>
                  <a:cubicBezTo>
                    <a:pt x="1131" y="874"/>
                    <a:pt x="1124" y="875"/>
                    <a:pt x="1122" y="877"/>
                  </a:cubicBezTo>
                  <a:cubicBezTo>
                    <a:pt x="1119" y="879"/>
                    <a:pt x="1117" y="885"/>
                    <a:pt x="1115" y="888"/>
                  </a:cubicBezTo>
                  <a:cubicBezTo>
                    <a:pt x="1113" y="890"/>
                    <a:pt x="1107" y="895"/>
                    <a:pt x="1103" y="896"/>
                  </a:cubicBezTo>
                  <a:cubicBezTo>
                    <a:pt x="1099" y="898"/>
                    <a:pt x="1090" y="896"/>
                    <a:pt x="1086" y="896"/>
                  </a:cubicBezTo>
                  <a:cubicBezTo>
                    <a:pt x="1084" y="897"/>
                    <a:pt x="1080" y="898"/>
                    <a:pt x="1078" y="899"/>
                  </a:cubicBezTo>
                  <a:cubicBezTo>
                    <a:pt x="1076" y="901"/>
                    <a:pt x="1072" y="905"/>
                    <a:pt x="1070" y="906"/>
                  </a:cubicBezTo>
                  <a:cubicBezTo>
                    <a:pt x="1068" y="907"/>
                    <a:pt x="1065" y="910"/>
                    <a:pt x="1063" y="910"/>
                  </a:cubicBezTo>
                  <a:cubicBezTo>
                    <a:pt x="1058" y="911"/>
                    <a:pt x="1048" y="910"/>
                    <a:pt x="1043" y="910"/>
                  </a:cubicBezTo>
                  <a:cubicBezTo>
                    <a:pt x="1041" y="911"/>
                    <a:pt x="1036" y="911"/>
                    <a:pt x="1034" y="913"/>
                  </a:cubicBezTo>
                  <a:cubicBezTo>
                    <a:pt x="1032" y="914"/>
                    <a:pt x="1030" y="919"/>
                    <a:pt x="1029" y="921"/>
                  </a:cubicBezTo>
                  <a:cubicBezTo>
                    <a:pt x="1028" y="924"/>
                    <a:pt x="1030" y="931"/>
                    <a:pt x="1029" y="934"/>
                  </a:cubicBezTo>
                  <a:cubicBezTo>
                    <a:pt x="1028" y="937"/>
                    <a:pt x="1027" y="942"/>
                    <a:pt x="1025" y="944"/>
                  </a:cubicBezTo>
                  <a:cubicBezTo>
                    <a:pt x="1023" y="947"/>
                    <a:pt x="1019" y="952"/>
                    <a:pt x="1016" y="954"/>
                  </a:cubicBezTo>
                  <a:cubicBezTo>
                    <a:pt x="1013" y="955"/>
                    <a:pt x="1006" y="955"/>
                    <a:pt x="1003" y="955"/>
                  </a:cubicBezTo>
                  <a:cubicBezTo>
                    <a:pt x="1000" y="956"/>
                    <a:pt x="995" y="958"/>
                    <a:pt x="993" y="959"/>
                  </a:cubicBezTo>
                  <a:cubicBezTo>
                    <a:pt x="990" y="962"/>
                    <a:pt x="988" y="969"/>
                    <a:pt x="985" y="972"/>
                  </a:cubicBezTo>
                  <a:cubicBezTo>
                    <a:pt x="983" y="974"/>
                    <a:pt x="976" y="976"/>
                    <a:pt x="973" y="977"/>
                  </a:cubicBezTo>
                  <a:cubicBezTo>
                    <a:pt x="969" y="978"/>
                    <a:pt x="961" y="976"/>
                    <a:pt x="957" y="977"/>
                  </a:cubicBezTo>
                  <a:cubicBezTo>
                    <a:pt x="954" y="978"/>
                    <a:pt x="949" y="984"/>
                    <a:pt x="946" y="986"/>
                  </a:cubicBezTo>
                  <a:cubicBezTo>
                    <a:pt x="943" y="989"/>
                    <a:pt x="938" y="995"/>
                    <a:pt x="935" y="997"/>
                  </a:cubicBezTo>
                  <a:cubicBezTo>
                    <a:pt x="933" y="999"/>
                    <a:pt x="927" y="1003"/>
                    <a:pt x="924" y="1004"/>
                  </a:cubicBezTo>
                  <a:cubicBezTo>
                    <a:pt x="918" y="1005"/>
                    <a:pt x="906" y="1005"/>
                    <a:pt x="900" y="1004"/>
                  </a:cubicBezTo>
                  <a:cubicBezTo>
                    <a:pt x="897" y="1004"/>
                    <a:pt x="892" y="1001"/>
                    <a:pt x="889" y="1001"/>
                  </a:cubicBezTo>
                  <a:cubicBezTo>
                    <a:pt x="886" y="1000"/>
                    <a:pt x="878" y="1002"/>
                    <a:pt x="875" y="1001"/>
                  </a:cubicBezTo>
                  <a:cubicBezTo>
                    <a:pt x="872" y="1000"/>
                    <a:pt x="867" y="997"/>
                    <a:pt x="865" y="995"/>
                  </a:cubicBezTo>
                  <a:cubicBezTo>
                    <a:pt x="864" y="993"/>
                    <a:pt x="863" y="987"/>
                    <a:pt x="861" y="985"/>
                  </a:cubicBezTo>
                  <a:cubicBezTo>
                    <a:pt x="860" y="983"/>
                    <a:pt x="857" y="979"/>
                    <a:pt x="855" y="978"/>
                  </a:cubicBezTo>
                  <a:cubicBezTo>
                    <a:pt x="852" y="977"/>
                    <a:pt x="847" y="977"/>
                    <a:pt x="844" y="977"/>
                  </a:cubicBezTo>
                  <a:cubicBezTo>
                    <a:pt x="840" y="978"/>
                    <a:pt x="833" y="985"/>
                    <a:pt x="829" y="986"/>
                  </a:cubicBezTo>
                  <a:cubicBezTo>
                    <a:pt x="827" y="987"/>
                    <a:pt x="820" y="987"/>
                    <a:pt x="817" y="987"/>
                  </a:cubicBezTo>
                  <a:cubicBezTo>
                    <a:pt x="814" y="987"/>
                    <a:pt x="809" y="984"/>
                    <a:pt x="806" y="985"/>
                  </a:cubicBezTo>
                  <a:cubicBezTo>
                    <a:pt x="803" y="986"/>
                    <a:pt x="799" y="992"/>
                    <a:pt x="796" y="994"/>
                  </a:cubicBezTo>
                  <a:cubicBezTo>
                    <a:pt x="792" y="996"/>
                    <a:pt x="784" y="998"/>
                    <a:pt x="780" y="1000"/>
                  </a:cubicBezTo>
                  <a:cubicBezTo>
                    <a:pt x="777" y="1001"/>
                    <a:pt x="771" y="1006"/>
                    <a:pt x="767" y="1005"/>
                  </a:cubicBezTo>
                  <a:cubicBezTo>
                    <a:pt x="764" y="1005"/>
                    <a:pt x="758" y="999"/>
                    <a:pt x="756" y="996"/>
                  </a:cubicBezTo>
                  <a:cubicBezTo>
                    <a:pt x="754" y="993"/>
                    <a:pt x="753" y="985"/>
                    <a:pt x="753" y="982"/>
                  </a:cubicBezTo>
                  <a:cubicBezTo>
                    <a:pt x="753" y="978"/>
                    <a:pt x="754" y="972"/>
                    <a:pt x="754" y="969"/>
                  </a:cubicBezTo>
                  <a:cubicBezTo>
                    <a:pt x="754" y="966"/>
                    <a:pt x="753" y="959"/>
                    <a:pt x="752" y="956"/>
                  </a:cubicBezTo>
                  <a:cubicBezTo>
                    <a:pt x="751" y="954"/>
                    <a:pt x="748" y="950"/>
                    <a:pt x="746" y="948"/>
                  </a:cubicBezTo>
                  <a:cubicBezTo>
                    <a:pt x="742" y="946"/>
                    <a:pt x="734" y="944"/>
                    <a:pt x="730" y="944"/>
                  </a:cubicBezTo>
                  <a:cubicBezTo>
                    <a:pt x="728" y="943"/>
                    <a:pt x="723" y="943"/>
                    <a:pt x="721" y="943"/>
                  </a:cubicBezTo>
                  <a:cubicBezTo>
                    <a:pt x="717" y="942"/>
                    <a:pt x="711" y="940"/>
                    <a:pt x="708" y="938"/>
                  </a:cubicBezTo>
                  <a:cubicBezTo>
                    <a:pt x="705" y="937"/>
                    <a:pt x="701" y="934"/>
                    <a:pt x="698" y="933"/>
                  </a:cubicBezTo>
                  <a:cubicBezTo>
                    <a:pt x="693" y="932"/>
                    <a:pt x="682" y="932"/>
                    <a:pt x="677" y="930"/>
                  </a:cubicBezTo>
                  <a:cubicBezTo>
                    <a:pt x="674" y="929"/>
                    <a:pt x="667" y="927"/>
                    <a:pt x="664" y="925"/>
                  </a:cubicBezTo>
                  <a:cubicBezTo>
                    <a:pt x="662" y="923"/>
                    <a:pt x="661" y="917"/>
                    <a:pt x="659" y="915"/>
                  </a:cubicBezTo>
                  <a:cubicBezTo>
                    <a:pt x="657" y="914"/>
                    <a:pt x="651" y="913"/>
                    <a:pt x="649" y="913"/>
                  </a:cubicBezTo>
                  <a:cubicBezTo>
                    <a:pt x="647" y="912"/>
                    <a:pt x="642" y="912"/>
                    <a:pt x="640" y="913"/>
                  </a:cubicBezTo>
                  <a:cubicBezTo>
                    <a:pt x="638" y="913"/>
                    <a:pt x="635" y="917"/>
                    <a:pt x="633" y="919"/>
                  </a:cubicBezTo>
                  <a:cubicBezTo>
                    <a:pt x="631" y="921"/>
                    <a:pt x="628" y="925"/>
                    <a:pt x="626" y="926"/>
                  </a:cubicBezTo>
                  <a:cubicBezTo>
                    <a:pt x="622" y="928"/>
                    <a:pt x="615" y="926"/>
                    <a:pt x="612" y="926"/>
                  </a:cubicBezTo>
                  <a:cubicBezTo>
                    <a:pt x="609" y="927"/>
                    <a:pt x="602" y="929"/>
                    <a:pt x="599" y="931"/>
                  </a:cubicBezTo>
                  <a:cubicBezTo>
                    <a:pt x="595" y="934"/>
                    <a:pt x="590" y="941"/>
                    <a:pt x="586" y="944"/>
                  </a:cubicBezTo>
                  <a:cubicBezTo>
                    <a:pt x="583" y="946"/>
                    <a:pt x="576" y="949"/>
                    <a:pt x="573" y="951"/>
                  </a:cubicBezTo>
                  <a:cubicBezTo>
                    <a:pt x="571" y="952"/>
                    <a:pt x="564" y="954"/>
                    <a:pt x="562" y="956"/>
                  </a:cubicBezTo>
                  <a:cubicBezTo>
                    <a:pt x="560" y="959"/>
                    <a:pt x="557" y="964"/>
                    <a:pt x="556" y="967"/>
                  </a:cubicBezTo>
                  <a:cubicBezTo>
                    <a:pt x="555" y="971"/>
                    <a:pt x="556" y="980"/>
                    <a:pt x="556" y="984"/>
                  </a:cubicBezTo>
                  <a:cubicBezTo>
                    <a:pt x="556" y="987"/>
                    <a:pt x="554" y="994"/>
                    <a:pt x="554" y="997"/>
                  </a:cubicBezTo>
                  <a:cubicBezTo>
                    <a:pt x="553" y="1001"/>
                    <a:pt x="551" y="1009"/>
                    <a:pt x="552" y="1014"/>
                  </a:cubicBezTo>
                  <a:cubicBezTo>
                    <a:pt x="552" y="1019"/>
                    <a:pt x="555" y="1028"/>
                    <a:pt x="557" y="1033"/>
                  </a:cubicBezTo>
                  <a:cubicBezTo>
                    <a:pt x="558" y="1036"/>
                    <a:pt x="559" y="1041"/>
                    <a:pt x="561" y="1043"/>
                  </a:cubicBezTo>
                  <a:cubicBezTo>
                    <a:pt x="564" y="1046"/>
                    <a:pt x="573" y="1047"/>
                    <a:pt x="576" y="1049"/>
                  </a:cubicBezTo>
                  <a:cubicBezTo>
                    <a:pt x="578" y="1051"/>
                    <a:pt x="581" y="1056"/>
                    <a:pt x="582" y="1059"/>
                  </a:cubicBezTo>
                  <a:cubicBezTo>
                    <a:pt x="583" y="1063"/>
                    <a:pt x="581" y="1071"/>
                    <a:pt x="581" y="1075"/>
                  </a:cubicBezTo>
                  <a:cubicBezTo>
                    <a:pt x="581" y="1079"/>
                    <a:pt x="585" y="1085"/>
                    <a:pt x="585" y="1089"/>
                  </a:cubicBezTo>
                  <a:cubicBezTo>
                    <a:pt x="585" y="1094"/>
                    <a:pt x="580" y="1102"/>
                    <a:pt x="577" y="1106"/>
                  </a:cubicBezTo>
                  <a:cubicBezTo>
                    <a:pt x="575" y="1109"/>
                    <a:pt x="569" y="1112"/>
                    <a:pt x="568" y="1115"/>
                  </a:cubicBezTo>
                  <a:cubicBezTo>
                    <a:pt x="566" y="1118"/>
                    <a:pt x="568" y="1124"/>
                    <a:pt x="568" y="1127"/>
                  </a:cubicBezTo>
                  <a:cubicBezTo>
                    <a:pt x="567" y="1130"/>
                    <a:pt x="565" y="1136"/>
                    <a:pt x="563" y="1138"/>
                  </a:cubicBezTo>
                  <a:cubicBezTo>
                    <a:pt x="561" y="1140"/>
                    <a:pt x="555" y="1145"/>
                    <a:pt x="552" y="1145"/>
                  </a:cubicBezTo>
                  <a:cubicBezTo>
                    <a:pt x="548" y="1146"/>
                    <a:pt x="539" y="1142"/>
                    <a:pt x="535" y="1141"/>
                  </a:cubicBezTo>
                  <a:cubicBezTo>
                    <a:pt x="532" y="1140"/>
                    <a:pt x="526" y="1137"/>
                    <a:pt x="523" y="1136"/>
                  </a:cubicBezTo>
                  <a:cubicBezTo>
                    <a:pt x="519" y="1135"/>
                    <a:pt x="512" y="1132"/>
                    <a:pt x="508" y="1132"/>
                  </a:cubicBezTo>
                  <a:cubicBezTo>
                    <a:pt x="504" y="1132"/>
                    <a:pt x="497" y="1133"/>
                    <a:pt x="493" y="1133"/>
                  </a:cubicBezTo>
                  <a:cubicBezTo>
                    <a:pt x="491" y="1133"/>
                    <a:pt x="488" y="1133"/>
                    <a:pt x="485" y="1132"/>
                  </a:cubicBezTo>
                  <a:cubicBezTo>
                    <a:pt x="483" y="1132"/>
                    <a:pt x="481" y="1132"/>
                    <a:pt x="479" y="1131"/>
                  </a:cubicBezTo>
                  <a:cubicBezTo>
                    <a:pt x="474" y="1130"/>
                    <a:pt x="464" y="1125"/>
                    <a:pt x="459" y="1122"/>
                  </a:cubicBezTo>
                  <a:cubicBezTo>
                    <a:pt x="453" y="1118"/>
                    <a:pt x="442" y="1108"/>
                    <a:pt x="438" y="1102"/>
                  </a:cubicBezTo>
                  <a:cubicBezTo>
                    <a:pt x="434" y="1099"/>
                    <a:pt x="429" y="1091"/>
                    <a:pt x="427" y="1086"/>
                  </a:cubicBezTo>
                  <a:cubicBezTo>
                    <a:pt x="425" y="1081"/>
                    <a:pt x="422" y="1070"/>
                    <a:pt x="421" y="1065"/>
                  </a:cubicBezTo>
                  <a:cubicBezTo>
                    <a:pt x="421" y="1061"/>
                    <a:pt x="422" y="1054"/>
                    <a:pt x="423" y="1051"/>
                  </a:cubicBezTo>
                  <a:cubicBezTo>
                    <a:pt x="423" y="1048"/>
                    <a:pt x="426" y="1044"/>
                    <a:pt x="428" y="1043"/>
                  </a:cubicBezTo>
                  <a:cubicBezTo>
                    <a:pt x="429" y="1040"/>
                    <a:pt x="434" y="1036"/>
                    <a:pt x="435" y="1034"/>
                  </a:cubicBezTo>
                  <a:cubicBezTo>
                    <a:pt x="437" y="1030"/>
                    <a:pt x="440" y="1022"/>
                    <a:pt x="441" y="1018"/>
                  </a:cubicBezTo>
                  <a:cubicBezTo>
                    <a:pt x="442" y="1015"/>
                    <a:pt x="444" y="1009"/>
                    <a:pt x="444" y="1005"/>
                  </a:cubicBezTo>
                  <a:cubicBezTo>
                    <a:pt x="444" y="1004"/>
                    <a:pt x="442" y="1000"/>
                    <a:pt x="441" y="999"/>
                  </a:cubicBezTo>
                  <a:cubicBezTo>
                    <a:pt x="439" y="997"/>
                    <a:pt x="432" y="996"/>
                    <a:pt x="430" y="994"/>
                  </a:cubicBezTo>
                  <a:cubicBezTo>
                    <a:pt x="428" y="992"/>
                    <a:pt x="426" y="985"/>
                    <a:pt x="426" y="982"/>
                  </a:cubicBezTo>
                  <a:cubicBezTo>
                    <a:pt x="426" y="977"/>
                    <a:pt x="427" y="967"/>
                    <a:pt x="430" y="963"/>
                  </a:cubicBezTo>
                  <a:cubicBezTo>
                    <a:pt x="431" y="960"/>
                    <a:pt x="436" y="957"/>
                    <a:pt x="438" y="956"/>
                  </a:cubicBezTo>
                  <a:cubicBezTo>
                    <a:pt x="441" y="955"/>
                    <a:pt x="446" y="955"/>
                    <a:pt x="448" y="953"/>
                  </a:cubicBezTo>
                  <a:cubicBezTo>
                    <a:pt x="450" y="951"/>
                    <a:pt x="453" y="946"/>
                    <a:pt x="454" y="943"/>
                  </a:cubicBezTo>
                  <a:cubicBezTo>
                    <a:pt x="455" y="941"/>
                    <a:pt x="455" y="936"/>
                    <a:pt x="455" y="934"/>
                  </a:cubicBezTo>
                  <a:cubicBezTo>
                    <a:pt x="455" y="931"/>
                    <a:pt x="452" y="926"/>
                    <a:pt x="450" y="923"/>
                  </a:cubicBezTo>
                  <a:cubicBezTo>
                    <a:pt x="449" y="922"/>
                    <a:pt x="444" y="920"/>
                    <a:pt x="442" y="919"/>
                  </a:cubicBezTo>
                  <a:cubicBezTo>
                    <a:pt x="439" y="918"/>
                    <a:pt x="433" y="917"/>
                    <a:pt x="430" y="917"/>
                  </a:cubicBezTo>
                  <a:cubicBezTo>
                    <a:pt x="427" y="916"/>
                    <a:pt x="421" y="915"/>
                    <a:pt x="418" y="913"/>
                  </a:cubicBezTo>
                  <a:cubicBezTo>
                    <a:pt x="416" y="912"/>
                    <a:pt x="412" y="909"/>
                    <a:pt x="410" y="907"/>
                  </a:cubicBezTo>
                  <a:cubicBezTo>
                    <a:pt x="408" y="905"/>
                    <a:pt x="403" y="901"/>
                    <a:pt x="402" y="898"/>
                  </a:cubicBezTo>
                  <a:cubicBezTo>
                    <a:pt x="401" y="895"/>
                    <a:pt x="402" y="888"/>
                    <a:pt x="402" y="884"/>
                  </a:cubicBezTo>
                  <a:cubicBezTo>
                    <a:pt x="402" y="882"/>
                    <a:pt x="403" y="878"/>
                    <a:pt x="404" y="876"/>
                  </a:cubicBezTo>
                  <a:cubicBezTo>
                    <a:pt x="405" y="874"/>
                    <a:pt x="408" y="872"/>
                    <a:pt x="410" y="872"/>
                  </a:cubicBezTo>
                  <a:cubicBezTo>
                    <a:pt x="412" y="871"/>
                    <a:pt x="416" y="871"/>
                    <a:pt x="419" y="871"/>
                  </a:cubicBezTo>
                  <a:cubicBezTo>
                    <a:pt x="421" y="870"/>
                    <a:pt x="426" y="871"/>
                    <a:pt x="429" y="871"/>
                  </a:cubicBezTo>
                  <a:cubicBezTo>
                    <a:pt x="431" y="872"/>
                    <a:pt x="435" y="872"/>
                    <a:pt x="437" y="872"/>
                  </a:cubicBezTo>
                  <a:cubicBezTo>
                    <a:pt x="439" y="871"/>
                    <a:pt x="444" y="869"/>
                    <a:pt x="445" y="867"/>
                  </a:cubicBezTo>
                  <a:cubicBezTo>
                    <a:pt x="446" y="865"/>
                    <a:pt x="446" y="861"/>
                    <a:pt x="445" y="860"/>
                  </a:cubicBezTo>
                  <a:cubicBezTo>
                    <a:pt x="445" y="858"/>
                    <a:pt x="445" y="855"/>
                    <a:pt x="444" y="855"/>
                  </a:cubicBezTo>
                  <a:cubicBezTo>
                    <a:pt x="443" y="853"/>
                    <a:pt x="439" y="854"/>
                    <a:pt x="437" y="854"/>
                  </a:cubicBezTo>
                  <a:cubicBezTo>
                    <a:pt x="435" y="855"/>
                    <a:pt x="432" y="857"/>
                    <a:pt x="430" y="857"/>
                  </a:cubicBezTo>
                  <a:cubicBezTo>
                    <a:pt x="427" y="857"/>
                    <a:pt x="425" y="852"/>
                    <a:pt x="423" y="851"/>
                  </a:cubicBezTo>
                  <a:cubicBezTo>
                    <a:pt x="420" y="850"/>
                    <a:pt x="414" y="851"/>
                    <a:pt x="411" y="852"/>
                  </a:cubicBezTo>
                  <a:cubicBezTo>
                    <a:pt x="409" y="852"/>
                    <a:pt x="406" y="854"/>
                    <a:pt x="404" y="854"/>
                  </a:cubicBezTo>
                  <a:cubicBezTo>
                    <a:pt x="402" y="854"/>
                    <a:pt x="399" y="852"/>
                    <a:pt x="397" y="852"/>
                  </a:cubicBezTo>
                  <a:cubicBezTo>
                    <a:pt x="394" y="851"/>
                    <a:pt x="388" y="849"/>
                    <a:pt x="385" y="850"/>
                  </a:cubicBezTo>
                  <a:cubicBezTo>
                    <a:pt x="383" y="850"/>
                    <a:pt x="380" y="854"/>
                    <a:pt x="378" y="855"/>
                  </a:cubicBezTo>
                  <a:cubicBezTo>
                    <a:pt x="375" y="855"/>
                    <a:pt x="371" y="856"/>
                    <a:pt x="369" y="855"/>
                  </a:cubicBezTo>
                  <a:cubicBezTo>
                    <a:pt x="365" y="855"/>
                    <a:pt x="358" y="852"/>
                    <a:pt x="355" y="849"/>
                  </a:cubicBezTo>
                  <a:cubicBezTo>
                    <a:pt x="354" y="848"/>
                    <a:pt x="354" y="845"/>
                    <a:pt x="353" y="844"/>
                  </a:cubicBezTo>
                  <a:cubicBezTo>
                    <a:pt x="352" y="843"/>
                    <a:pt x="348" y="844"/>
                    <a:pt x="346" y="843"/>
                  </a:cubicBezTo>
                  <a:cubicBezTo>
                    <a:pt x="343" y="843"/>
                    <a:pt x="337" y="843"/>
                    <a:pt x="334" y="841"/>
                  </a:cubicBezTo>
                  <a:cubicBezTo>
                    <a:pt x="332" y="840"/>
                    <a:pt x="330" y="834"/>
                    <a:pt x="329" y="833"/>
                  </a:cubicBezTo>
                  <a:cubicBezTo>
                    <a:pt x="327" y="831"/>
                    <a:pt x="322" y="829"/>
                    <a:pt x="320" y="827"/>
                  </a:cubicBezTo>
                  <a:cubicBezTo>
                    <a:pt x="318" y="825"/>
                    <a:pt x="315" y="820"/>
                    <a:pt x="314" y="817"/>
                  </a:cubicBezTo>
                  <a:cubicBezTo>
                    <a:pt x="313" y="812"/>
                    <a:pt x="312" y="801"/>
                    <a:pt x="312" y="796"/>
                  </a:cubicBezTo>
                  <a:cubicBezTo>
                    <a:pt x="311" y="790"/>
                    <a:pt x="311" y="778"/>
                    <a:pt x="311" y="772"/>
                  </a:cubicBezTo>
                  <a:cubicBezTo>
                    <a:pt x="311" y="768"/>
                    <a:pt x="314" y="761"/>
                    <a:pt x="314" y="757"/>
                  </a:cubicBezTo>
                  <a:cubicBezTo>
                    <a:pt x="315" y="752"/>
                    <a:pt x="314" y="741"/>
                    <a:pt x="314" y="736"/>
                  </a:cubicBezTo>
                  <a:cubicBezTo>
                    <a:pt x="314" y="733"/>
                    <a:pt x="313" y="729"/>
                    <a:pt x="314" y="726"/>
                  </a:cubicBezTo>
                  <a:cubicBezTo>
                    <a:pt x="314" y="724"/>
                    <a:pt x="316" y="721"/>
                    <a:pt x="318" y="719"/>
                  </a:cubicBezTo>
                  <a:cubicBezTo>
                    <a:pt x="319" y="718"/>
                    <a:pt x="324" y="718"/>
                    <a:pt x="327" y="718"/>
                  </a:cubicBezTo>
                  <a:cubicBezTo>
                    <a:pt x="328" y="718"/>
                    <a:pt x="332" y="719"/>
                    <a:pt x="334" y="720"/>
                  </a:cubicBezTo>
                  <a:cubicBezTo>
                    <a:pt x="336" y="721"/>
                    <a:pt x="337" y="726"/>
                    <a:pt x="338" y="728"/>
                  </a:cubicBezTo>
                  <a:cubicBezTo>
                    <a:pt x="340" y="730"/>
                    <a:pt x="343" y="733"/>
                    <a:pt x="345" y="733"/>
                  </a:cubicBezTo>
                  <a:cubicBezTo>
                    <a:pt x="347" y="733"/>
                    <a:pt x="352" y="729"/>
                    <a:pt x="353" y="727"/>
                  </a:cubicBezTo>
                  <a:cubicBezTo>
                    <a:pt x="354" y="725"/>
                    <a:pt x="351" y="720"/>
                    <a:pt x="352" y="718"/>
                  </a:cubicBezTo>
                  <a:cubicBezTo>
                    <a:pt x="353" y="717"/>
                    <a:pt x="357" y="717"/>
                    <a:pt x="359" y="716"/>
                  </a:cubicBezTo>
                  <a:cubicBezTo>
                    <a:pt x="361" y="713"/>
                    <a:pt x="364" y="706"/>
                    <a:pt x="363" y="703"/>
                  </a:cubicBezTo>
                  <a:cubicBezTo>
                    <a:pt x="361" y="700"/>
                    <a:pt x="353" y="700"/>
                    <a:pt x="350" y="699"/>
                  </a:cubicBezTo>
                  <a:cubicBezTo>
                    <a:pt x="348" y="699"/>
                    <a:pt x="343" y="699"/>
                    <a:pt x="342" y="698"/>
                  </a:cubicBezTo>
                  <a:cubicBezTo>
                    <a:pt x="341" y="697"/>
                    <a:pt x="341" y="693"/>
                    <a:pt x="340" y="692"/>
                  </a:cubicBezTo>
                  <a:cubicBezTo>
                    <a:pt x="338" y="690"/>
                    <a:pt x="333" y="693"/>
                    <a:pt x="330" y="693"/>
                  </a:cubicBezTo>
                  <a:cubicBezTo>
                    <a:pt x="327" y="692"/>
                    <a:pt x="322" y="689"/>
                    <a:pt x="320" y="687"/>
                  </a:cubicBezTo>
                  <a:cubicBezTo>
                    <a:pt x="320" y="686"/>
                    <a:pt x="319" y="683"/>
                    <a:pt x="319" y="681"/>
                  </a:cubicBezTo>
                  <a:cubicBezTo>
                    <a:pt x="319" y="679"/>
                    <a:pt x="322" y="676"/>
                    <a:pt x="321" y="674"/>
                  </a:cubicBezTo>
                  <a:cubicBezTo>
                    <a:pt x="321" y="672"/>
                    <a:pt x="319" y="670"/>
                    <a:pt x="317" y="669"/>
                  </a:cubicBezTo>
                  <a:cubicBezTo>
                    <a:pt x="315" y="669"/>
                    <a:pt x="310" y="671"/>
                    <a:pt x="308" y="673"/>
                  </a:cubicBezTo>
                  <a:cubicBezTo>
                    <a:pt x="305" y="674"/>
                    <a:pt x="303" y="678"/>
                    <a:pt x="301" y="680"/>
                  </a:cubicBezTo>
                  <a:cubicBezTo>
                    <a:pt x="298" y="682"/>
                    <a:pt x="293" y="686"/>
                    <a:pt x="290" y="687"/>
                  </a:cubicBezTo>
                  <a:cubicBezTo>
                    <a:pt x="288" y="688"/>
                    <a:pt x="282" y="688"/>
                    <a:pt x="279" y="689"/>
                  </a:cubicBezTo>
                  <a:cubicBezTo>
                    <a:pt x="277" y="690"/>
                    <a:pt x="272" y="692"/>
                    <a:pt x="270" y="693"/>
                  </a:cubicBezTo>
                  <a:cubicBezTo>
                    <a:pt x="267" y="694"/>
                    <a:pt x="260" y="696"/>
                    <a:pt x="257" y="698"/>
                  </a:cubicBezTo>
                  <a:cubicBezTo>
                    <a:pt x="255" y="699"/>
                    <a:pt x="249" y="702"/>
                    <a:pt x="247" y="703"/>
                  </a:cubicBezTo>
                  <a:cubicBezTo>
                    <a:pt x="245" y="703"/>
                    <a:pt x="240" y="704"/>
                    <a:pt x="239" y="703"/>
                  </a:cubicBezTo>
                  <a:cubicBezTo>
                    <a:pt x="236" y="702"/>
                    <a:pt x="234" y="695"/>
                    <a:pt x="233" y="693"/>
                  </a:cubicBezTo>
                  <a:cubicBezTo>
                    <a:pt x="233" y="691"/>
                    <a:pt x="233" y="687"/>
                    <a:pt x="232" y="686"/>
                  </a:cubicBezTo>
                  <a:cubicBezTo>
                    <a:pt x="229" y="683"/>
                    <a:pt x="221" y="679"/>
                    <a:pt x="218" y="678"/>
                  </a:cubicBezTo>
                  <a:cubicBezTo>
                    <a:pt x="213" y="676"/>
                    <a:pt x="202" y="676"/>
                    <a:pt x="197" y="675"/>
                  </a:cubicBezTo>
                  <a:cubicBezTo>
                    <a:pt x="195" y="675"/>
                    <a:pt x="191" y="674"/>
                    <a:pt x="189" y="674"/>
                  </a:cubicBezTo>
                  <a:cubicBezTo>
                    <a:pt x="186" y="674"/>
                    <a:pt x="180" y="674"/>
                    <a:pt x="179" y="672"/>
                  </a:cubicBezTo>
                  <a:cubicBezTo>
                    <a:pt x="177" y="670"/>
                    <a:pt x="176" y="665"/>
                    <a:pt x="176" y="663"/>
                  </a:cubicBezTo>
                  <a:cubicBezTo>
                    <a:pt x="177" y="661"/>
                    <a:pt x="181" y="658"/>
                    <a:pt x="181" y="656"/>
                  </a:cubicBezTo>
                  <a:cubicBezTo>
                    <a:pt x="182" y="654"/>
                    <a:pt x="182" y="650"/>
                    <a:pt x="181" y="648"/>
                  </a:cubicBezTo>
                  <a:cubicBezTo>
                    <a:pt x="181" y="646"/>
                    <a:pt x="180" y="642"/>
                    <a:pt x="178" y="641"/>
                  </a:cubicBezTo>
                  <a:cubicBezTo>
                    <a:pt x="176" y="640"/>
                    <a:pt x="171" y="642"/>
                    <a:pt x="170" y="644"/>
                  </a:cubicBezTo>
                  <a:cubicBezTo>
                    <a:pt x="168" y="645"/>
                    <a:pt x="168" y="650"/>
                    <a:pt x="166" y="651"/>
                  </a:cubicBezTo>
                  <a:cubicBezTo>
                    <a:pt x="163" y="653"/>
                    <a:pt x="156" y="650"/>
                    <a:pt x="153" y="651"/>
                  </a:cubicBezTo>
                  <a:cubicBezTo>
                    <a:pt x="151" y="651"/>
                    <a:pt x="148" y="654"/>
                    <a:pt x="146" y="654"/>
                  </a:cubicBezTo>
                  <a:cubicBezTo>
                    <a:pt x="144" y="654"/>
                    <a:pt x="139" y="652"/>
                    <a:pt x="137" y="651"/>
                  </a:cubicBezTo>
                  <a:cubicBezTo>
                    <a:pt x="136" y="651"/>
                    <a:pt x="134" y="650"/>
                    <a:pt x="133" y="649"/>
                  </a:cubicBezTo>
                  <a:cubicBezTo>
                    <a:pt x="130" y="649"/>
                    <a:pt x="124" y="650"/>
                    <a:pt x="122" y="650"/>
                  </a:cubicBezTo>
                  <a:cubicBezTo>
                    <a:pt x="120" y="651"/>
                    <a:pt x="116" y="653"/>
                    <a:pt x="114" y="654"/>
                  </a:cubicBezTo>
                  <a:cubicBezTo>
                    <a:pt x="113" y="655"/>
                    <a:pt x="109" y="656"/>
                    <a:pt x="108" y="657"/>
                  </a:cubicBezTo>
                  <a:cubicBezTo>
                    <a:pt x="106" y="658"/>
                    <a:pt x="103" y="661"/>
                    <a:pt x="102" y="663"/>
                  </a:cubicBezTo>
                  <a:cubicBezTo>
                    <a:pt x="101" y="666"/>
                    <a:pt x="105" y="671"/>
                    <a:pt x="104" y="674"/>
                  </a:cubicBezTo>
                  <a:cubicBezTo>
                    <a:pt x="104" y="676"/>
                    <a:pt x="103" y="680"/>
                    <a:pt x="102" y="682"/>
                  </a:cubicBezTo>
                  <a:cubicBezTo>
                    <a:pt x="100" y="683"/>
                    <a:pt x="96" y="685"/>
                    <a:pt x="94" y="685"/>
                  </a:cubicBezTo>
                  <a:cubicBezTo>
                    <a:pt x="91" y="686"/>
                    <a:pt x="87" y="684"/>
                    <a:pt x="84" y="685"/>
                  </a:cubicBezTo>
                  <a:cubicBezTo>
                    <a:pt x="82" y="685"/>
                    <a:pt x="79" y="688"/>
                    <a:pt x="77" y="689"/>
                  </a:cubicBezTo>
                  <a:cubicBezTo>
                    <a:pt x="76" y="690"/>
                    <a:pt x="74" y="691"/>
                    <a:pt x="72" y="692"/>
                  </a:cubicBezTo>
                  <a:cubicBezTo>
                    <a:pt x="72" y="692"/>
                    <a:pt x="65" y="677"/>
                    <a:pt x="61" y="673"/>
                  </a:cubicBezTo>
                  <a:cubicBezTo>
                    <a:pt x="60" y="671"/>
                    <a:pt x="56" y="668"/>
                    <a:pt x="55" y="666"/>
                  </a:cubicBezTo>
                  <a:cubicBezTo>
                    <a:pt x="52" y="664"/>
                    <a:pt x="46" y="661"/>
                    <a:pt x="44" y="658"/>
                  </a:cubicBezTo>
                  <a:cubicBezTo>
                    <a:pt x="42" y="656"/>
                    <a:pt x="42" y="650"/>
                    <a:pt x="41" y="648"/>
                  </a:cubicBezTo>
                  <a:cubicBezTo>
                    <a:pt x="40" y="645"/>
                    <a:pt x="40" y="638"/>
                    <a:pt x="38" y="636"/>
                  </a:cubicBezTo>
                  <a:cubicBezTo>
                    <a:pt x="37" y="634"/>
                    <a:pt x="33" y="631"/>
                    <a:pt x="31" y="630"/>
                  </a:cubicBezTo>
                  <a:cubicBezTo>
                    <a:pt x="28" y="629"/>
                    <a:pt x="22" y="628"/>
                    <a:pt x="20" y="626"/>
                  </a:cubicBezTo>
                  <a:cubicBezTo>
                    <a:pt x="17" y="624"/>
                    <a:pt x="14" y="619"/>
                    <a:pt x="12" y="618"/>
                  </a:cubicBezTo>
                  <a:cubicBezTo>
                    <a:pt x="11" y="616"/>
                    <a:pt x="7" y="614"/>
                    <a:pt x="6" y="612"/>
                  </a:cubicBezTo>
                  <a:cubicBezTo>
                    <a:pt x="4" y="611"/>
                    <a:pt x="1" y="608"/>
                    <a:pt x="1" y="606"/>
                  </a:cubicBezTo>
                  <a:cubicBezTo>
                    <a:pt x="0" y="603"/>
                    <a:pt x="1" y="598"/>
                    <a:pt x="2" y="595"/>
                  </a:cubicBezTo>
                  <a:cubicBezTo>
                    <a:pt x="2" y="592"/>
                    <a:pt x="3" y="587"/>
                    <a:pt x="4" y="585"/>
                  </a:cubicBezTo>
                  <a:cubicBezTo>
                    <a:pt x="5" y="582"/>
                    <a:pt x="8" y="577"/>
                    <a:pt x="9" y="575"/>
                  </a:cubicBezTo>
                  <a:cubicBezTo>
                    <a:pt x="11" y="574"/>
                    <a:pt x="13" y="573"/>
                    <a:pt x="15" y="572"/>
                  </a:cubicBezTo>
                  <a:cubicBezTo>
                    <a:pt x="17" y="571"/>
                    <a:pt x="21" y="570"/>
                    <a:pt x="23" y="569"/>
                  </a:cubicBezTo>
                  <a:cubicBezTo>
                    <a:pt x="24" y="568"/>
                    <a:pt x="28" y="565"/>
                    <a:pt x="29" y="563"/>
                  </a:cubicBezTo>
                  <a:cubicBezTo>
                    <a:pt x="31" y="562"/>
                    <a:pt x="33" y="558"/>
                    <a:pt x="34" y="556"/>
                  </a:cubicBezTo>
                  <a:cubicBezTo>
                    <a:pt x="35" y="554"/>
                    <a:pt x="36" y="550"/>
                    <a:pt x="37" y="548"/>
                  </a:cubicBezTo>
                  <a:cubicBezTo>
                    <a:pt x="38" y="546"/>
                    <a:pt x="39" y="542"/>
                    <a:pt x="41" y="540"/>
                  </a:cubicBezTo>
                  <a:cubicBezTo>
                    <a:pt x="41" y="539"/>
                    <a:pt x="44" y="537"/>
                    <a:pt x="45" y="536"/>
                  </a:cubicBezTo>
                  <a:cubicBezTo>
                    <a:pt x="47" y="535"/>
                    <a:pt x="51" y="536"/>
                    <a:pt x="52" y="536"/>
                  </a:cubicBezTo>
                  <a:cubicBezTo>
                    <a:pt x="54" y="535"/>
                    <a:pt x="56" y="533"/>
                    <a:pt x="57" y="532"/>
                  </a:cubicBezTo>
                  <a:cubicBezTo>
                    <a:pt x="58" y="530"/>
                    <a:pt x="59" y="526"/>
                    <a:pt x="60" y="524"/>
                  </a:cubicBezTo>
                  <a:cubicBezTo>
                    <a:pt x="62" y="521"/>
                    <a:pt x="68" y="517"/>
                    <a:pt x="71" y="515"/>
                  </a:cubicBezTo>
                  <a:cubicBezTo>
                    <a:pt x="74" y="512"/>
                    <a:pt x="80" y="507"/>
                    <a:pt x="83" y="505"/>
                  </a:cubicBezTo>
                  <a:cubicBezTo>
                    <a:pt x="87" y="502"/>
                    <a:pt x="93" y="497"/>
                    <a:pt x="97" y="495"/>
                  </a:cubicBezTo>
                  <a:cubicBezTo>
                    <a:pt x="100" y="493"/>
                    <a:pt x="106" y="492"/>
                    <a:pt x="108" y="491"/>
                  </a:cubicBezTo>
                  <a:cubicBezTo>
                    <a:pt x="111" y="490"/>
                    <a:pt x="115" y="486"/>
                    <a:pt x="118" y="486"/>
                  </a:cubicBezTo>
                  <a:cubicBezTo>
                    <a:pt x="121" y="485"/>
                    <a:pt x="127" y="487"/>
                    <a:pt x="130" y="486"/>
                  </a:cubicBezTo>
                  <a:cubicBezTo>
                    <a:pt x="132" y="486"/>
                    <a:pt x="138" y="485"/>
                    <a:pt x="140" y="483"/>
                  </a:cubicBezTo>
                  <a:cubicBezTo>
                    <a:pt x="142" y="481"/>
                    <a:pt x="143" y="476"/>
                    <a:pt x="144" y="473"/>
                  </a:cubicBezTo>
                  <a:cubicBezTo>
                    <a:pt x="146" y="471"/>
                    <a:pt x="150" y="468"/>
                    <a:pt x="152" y="466"/>
                  </a:cubicBezTo>
                  <a:cubicBezTo>
                    <a:pt x="154" y="465"/>
                    <a:pt x="160" y="465"/>
                    <a:pt x="163" y="464"/>
                  </a:cubicBezTo>
                  <a:cubicBezTo>
                    <a:pt x="165" y="464"/>
                    <a:pt x="168" y="460"/>
                    <a:pt x="170" y="459"/>
                  </a:cubicBezTo>
                  <a:cubicBezTo>
                    <a:pt x="172" y="458"/>
                    <a:pt x="177" y="456"/>
                    <a:pt x="179" y="455"/>
                  </a:cubicBezTo>
                  <a:cubicBezTo>
                    <a:pt x="182" y="453"/>
                    <a:pt x="186" y="449"/>
                    <a:pt x="187" y="447"/>
                  </a:cubicBezTo>
                  <a:cubicBezTo>
                    <a:pt x="189" y="445"/>
                    <a:pt x="190" y="441"/>
                    <a:pt x="192" y="439"/>
                  </a:cubicBezTo>
                  <a:cubicBezTo>
                    <a:pt x="194" y="437"/>
                    <a:pt x="197" y="432"/>
                    <a:pt x="200" y="431"/>
                  </a:cubicBezTo>
                  <a:cubicBezTo>
                    <a:pt x="202" y="429"/>
                    <a:pt x="207" y="428"/>
                    <a:pt x="210" y="427"/>
                  </a:cubicBezTo>
                  <a:cubicBezTo>
                    <a:pt x="213" y="427"/>
                    <a:pt x="219" y="426"/>
                    <a:pt x="222" y="426"/>
                  </a:cubicBezTo>
                  <a:cubicBezTo>
                    <a:pt x="224" y="425"/>
                    <a:pt x="228" y="426"/>
                    <a:pt x="230" y="426"/>
                  </a:cubicBezTo>
                  <a:cubicBezTo>
                    <a:pt x="232" y="427"/>
                    <a:pt x="237" y="430"/>
                    <a:pt x="239" y="431"/>
                  </a:cubicBezTo>
                  <a:cubicBezTo>
                    <a:pt x="241" y="431"/>
                    <a:pt x="245" y="432"/>
                    <a:pt x="247" y="432"/>
                  </a:cubicBezTo>
                  <a:cubicBezTo>
                    <a:pt x="250" y="432"/>
                    <a:pt x="254" y="429"/>
                    <a:pt x="257" y="428"/>
                  </a:cubicBezTo>
                  <a:cubicBezTo>
                    <a:pt x="260" y="427"/>
                    <a:pt x="267" y="424"/>
                    <a:pt x="270" y="423"/>
                  </a:cubicBezTo>
                  <a:cubicBezTo>
                    <a:pt x="274" y="422"/>
                    <a:pt x="282" y="422"/>
                    <a:pt x="285" y="421"/>
                  </a:cubicBezTo>
                  <a:cubicBezTo>
                    <a:pt x="288" y="420"/>
                    <a:pt x="294" y="416"/>
                    <a:pt x="296" y="415"/>
                  </a:cubicBezTo>
                  <a:cubicBezTo>
                    <a:pt x="300" y="413"/>
                    <a:pt x="308" y="412"/>
                    <a:pt x="312" y="411"/>
                  </a:cubicBezTo>
                  <a:cubicBezTo>
                    <a:pt x="315" y="410"/>
                    <a:pt x="321" y="409"/>
                    <a:pt x="324" y="408"/>
                  </a:cubicBezTo>
                  <a:cubicBezTo>
                    <a:pt x="326" y="407"/>
                    <a:pt x="330" y="405"/>
                    <a:pt x="332" y="403"/>
                  </a:cubicBezTo>
                  <a:cubicBezTo>
                    <a:pt x="333" y="401"/>
                    <a:pt x="332" y="396"/>
                    <a:pt x="333" y="395"/>
                  </a:cubicBezTo>
                  <a:cubicBezTo>
                    <a:pt x="334" y="392"/>
                    <a:pt x="338" y="388"/>
                    <a:pt x="341" y="386"/>
                  </a:cubicBezTo>
                  <a:cubicBezTo>
                    <a:pt x="343" y="385"/>
                    <a:pt x="349" y="385"/>
                    <a:pt x="351" y="384"/>
                  </a:cubicBezTo>
                  <a:cubicBezTo>
                    <a:pt x="354" y="383"/>
                    <a:pt x="358" y="381"/>
                    <a:pt x="360" y="380"/>
                  </a:cubicBezTo>
                  <a:cubicBezTo>
                    <a:pt x="362" y="378"/>
                    <a:pt x="365" y="372"/>
                    <a:pt x="367" y="370"/>
                  </a:cubicBezTo>
                  <a:cubicBezTo>
                    <a:pt x="369" y="367"/>
                    <a:pt x="372" y="362"/>
                    <a:pt x="373" y="359"/>
                  </a:cubicBezTo>
                  <a:cubicBezTo>
                    <a:pt x="376" y="356"/>
                    <a:pt x="381" y="352"/>
                    <a:pt x="382" y="349"/>
                  </a:cubicBezTo>
                  <a:cubicBezTo>
                    <a:pt x="384" y="346"/>
                    <a:pt x="387" y="339"/>
                    <a:pt x="388" y="336"/>
                  </a:cubicBezTo>
                  <a:cubicBezTo>
                    <a:pt x="390" y="332"/>
                    <a:pt x="392" y="323"/>
                    <a:pt x="392" y="319"/>
                  </a:cubicBezTo>
                  <a:cubicBezTo>
                    <a:pt x="393" y="315"/>
                    <a:pt x="391" y="307"/>
                    <a:pt x="392" y="303"/>
                  </a:cubicBezTo>
                  <a:cubicBezTo>
                    <a:pt x="392" y="300"/>
                    <a:pt x="396" y="294"/>
                    <a:pt x="396" y="291"/>
                  </a:cubicBezTo>
                  <a:cubicBezTo>
                    <a:pt x="397" y="287"/>
                    <a:pt x="395" y="279"/>
                    <a:pt x="395" y="274"/>
                  </a:cubicBezTo>
                  <a:cubicBezTo>
                    <a:pt x="395" y="270"/>
                    <a:pt x="395" y="263"/>
                    <a:pt x="396" y="259"/>
                  </a:cubicBezTo>
                  <a:cubicBezTo>
                    <a:pt x="397" y="256"/>
                    <a:pt x="400" y="252"/>
                    <a:pt x="401" y="250"/>
                  </a:cubicBezTo>
                  <a:cubicBezTo>
                    <a:pt x="402" y="246"/>
                    <a:pt x="404" y="239"/>
                    <a:pt x="405" y="235"/>
                  </a:cubicBezTo>
                  <a:cubicBezTo>
                    <a:pt x="406" y="233"/>
                    <a:pt x="406" y="228"/>
                    <a:pt x="406" y="225"/>
                  </a:cubicBezTo>
                  <a:cubicBezTo>
                    <a:pt x="406" y="223"/>
                    <a:pt x="403" y="218"/>
                    <a:pt x="402" y="216"/>
                  </a:cubicBezTo>
                  <a:cubicBezTo>
                    <a:pt x="402" y="214"/>
                    <a:pt x="401" y="209"/>
                    <a:pt x="401" y="207"/>
                  </a:cubicBezTo>
                  <a:cubicBezTo>
                    <a:pt x="402" y="205"/>
                    <a:pt x="403" y="200"/>
                    <a:pt x="404" y="198"/>
                  </a:cubicBezTo>
                  <a:cubicBezTo>
                    <a:pt x="405" y="197"/>
                    <a:pt x="408" y="194"/>
                    <a:pt x="409" y="194"/>
                  </a:cubicBezTo>
                  <a:cubicBezTo>
                    <a:pt x="411" y="193"/>
                    <a:pt x="415" y="193"/>
                    <a:pt x="417" y="193"/>
                  </a:cubicBezTo>
                  <a:cubicBezTo>
                    <a:pt x="419" y="193"/>
                    <a:pt x="422" y="195"/>
                    <a:pt x="423" y="195"/>
                  </a:cubicBezTo>
                  <a:cubicBezTo>
                    <a:pt x="425" y="195"/>
                    <a:pt x="427" y="194"/>
                    <a:pt x="429" y="193"/>
                  </a:cubicBezTo>
                  <a:cubicBezTo>
                    <a:pt x="431" y="192"/>
                    <a:pt x="435" y="189"/>
                    <a:pt x="436" y="187"/>
                  </a:cubicBezTo>
                  <a:cubicBezTo>
                    <a:pt x="437" y="185"/>
                    <a:pt x="436" y="181"/>
                    <a:pt x="436" y="179"/>
                  </a:cubicBezTo>
                  <a:cubicBezTo>
                    <a:pt x="436" y="177"/>
                    <a:pt x="435" y="173"/>
                    <a:pt x="436" y="172"/>
                  </a:cubicBezTo>
                  <a:cubicBezTo>
                    <a:pt x="437" y="170"/>
                    <a:pt x="441" y="170"/>
                    <a:pt x="442" y="169"/>
                  </a:cubicBezTo>
                  <a:cubicBezTo>
                    <a:pt x="445" y="168"/>
                    <a:pt x="449" y="164"/>
                    <a:pt x="451" y="164"/>
                  </a:cubicBezTo>
                  <a:cubicBezTo>
                    <a:pt x="452" y="164"/>
                    <a:pt x="455" y="165"/>
                    <a:pt x="456" y="165"/>
                  </a:cubicBezTo>
                  <a:cubicBezTo>
                    <a:pt x="458" y="166"/>
                    <a:pt x="461" y="168"/>
                    <a:pt x="461" y="169"/>
                  </a:cubicBezTo>
                  <a:cubicBezTo>
                    <a:pt x="462" y="170"/>
                    <a:pt x="461" y="172"/>
                    <a:pt x="462" y="173"/>
                  </a:cubicBezTo>
                  <a:cubicBezTo>
                    <a:pt x="462" y="175"/>
                    <a:pt x="466" y="178"/>
                    <a:pt x="467" y="179"/>
                  </a:cubicBezTo>
                  <a:cubicBezTo>
                    <a:pt x="469" y="180"/>
                    <a:pt x="473" y="180"/>
                    <a:pt x="475" y="181"/>
                  </a:cubicBezTo>
                  <a:cubicBezTo>
                    <a:pt x="477" y="181"/>
                    <a:pt x="480" y="184"/>
                    <a:pt x="482" y="185"/>
                  </a:cubicBezTo>
                  <a:cubicBezTo>
                    <a:pt x="484" y="185"/>
                    <a:pt x="488" y="182"/>
                    <a:pt x="490" y="182"/>
                  </a:cubicBezTo>
                  <a:cubicBezTo>
                    <a:pt x="493" y="181"/>
                    <a:pt x="497" y="182"/>
                    <a:pt x="499" y="183"/>
                  </a:cubicBezTo>
                  <a:cubicBezTo>
                    <a:pt x="501" y="184"/>
                    <a:pt x="502" y="188"/>
                    <a:pt x="504" y="189"/>
                  </a:cubicBezTo>
                  <a:cubicBezTo>
                    <a:pt x="506" y="191"/>
                    <a:pt x="510" y="195"/>
                    <a:pt x="512" y="196"/>
                  </a:cubicBezTo>
                  <a:cubicBezTo>
                    <a:pt x="516" y="199"/>
                    <a:pt x="524" y="203"/>
                    <a:pt x="528" y="205"/>
                  </a:cubicBezTo>
                  <a:cubicBezTo>
                    <a:pt x="531" y="206"/>
                    <a:pt x="536" y="208"/>
                    <a:pt x="539" y="210"/>
                  </a:cubicBezTo>
                  <a:cubicBezTo>
                    <a:pt x="541" y="211"/>
                    <a:pt x="544" y="214"/>
                    <a:pt x="545" y="215"/>
                  </a:cubicBezTo>
                  <a:cubicBezTo>
                    <a:pt x="546" y="217"/>
                    <a:pt x="547" y="220"/>
                    <a:pt x="548" y="222"/>
                  </a:cubicBezTo>
                  <a:cubicBezTo>
                    <a:pt x="549" y="223"/>
                    <a:pt x="552" y="226"/>
                    <a:pt x="554" y="226"/>
                  </a:cubicBezTo>
                  <a:cubicBezTo>
                    <a:pt x="556" y="227"/>
                    <a:pt x="559" y="227"/>
                    <a:pt x="560" y="227"/>
                  </a:cubicBezTo>
                  <a:cubicBezTo>
                    <a:pt x="562" y="226"/>
                    <a:pt x="566" y="223"/>
                    <a:pt x="567" y="222"/>
                  </a:cubicBezTo>
                  <a:cubicBezTo>
                    <a:pt x="569" y="219"/>
                    <a:pt x="572" y="213"/>
                    <a:pt x="573" y="210"/>
                  </a:cubicBezTo>
                  <a:cubicBezTo>
                    <a:pt x="575" y="207"/>
                    <a:pt x="576" y="201"/>
                    <a:pt x="577" y="198"/>
                  </a:cubicBezTo>
                  <a:cubicBezTo>
                    <a:pt x="577" y="196"/>
                    <a:pt x="577" y="191"/>
                    <a:pt x="577" y="188"/>
                  </a:cubicBezTo>
                  <a:cubicBezTo>
                    <a:pt x="578" y="186"/>
                    <a:pt x="579" y="183"/>
                    <a:pt x="580" y="181"/>
                  </a:cubicBezTo>
                  <a:cubicBezTo>
                    <a:pt x="581" y="181"/>
                    <a:pt x="583" y="179"/>
                    <a:pt x="584" y="179"/>
                  </a:cubicBezTo>
                  <a:cubicBezTo>
                    <a:pt x="586" y="179"/>
                    <a:pt x="589" y="179"/>
                    <a:pt x="591" y="178"/>
                  </a:cubicBezTo>
                  <a:cubicBezTo>
                    <a:pt x="592" y="178"/>
                    <a:pt x="595" y="178"/>
                    <a:pt x="596" y="177"/>
                  </a:cubicBezTo>
                  <a:cubicBezTo>
                    <a:pt x="597" y="176"/>
                    <a:pt x="599" y="174"/>
                    <a:pt x="599" y="172"/>
                  </a:cubicBezTo>
                  <a:cubicBezTo>
                    <a:pt x="600" y="171"/>
                    <a:pt x="599" y="167"/>
                    <a:pt x="600" y="165"/>
                  </a:cubicBezTo>
                  <a:cubicBezTo>
                    <a:pt x="601" y="163"/>
                    <a:pt x="605" y="159"/>
                    <a:pt x="606" y="157"/>
                  </a:cubicBezTo>
                  <a:cubicBezTo>
                    <a:pt x="608" y="155"/>
                    <a:pt x="612" y="153"/>
                    <a:pt x="613" y="151"/>
                  </a:cubicBezTo>
                  <a:cubicBezTo>
                    <a:pt x="615" y="149"/>
                    <a:pt x="616" y="144"/>
                    <a:pt x="616" y="142"/>
                  </a:cubicBezTo>
                  <a:cubicBezTo>
                    <a:pt x="617" y="139"/>
                    <a:pt x="618" y="132"/>
                    <a:pt x="617" y="128"/>
                  </a:cubicBezTo>
                  <a:cubicBezTo>
                    <a:pt x="617" y="126"/>
                    <a:pt x="613" y="121"/>
                    <a:pt x="612" y="118"/>
                  </a:cubicBezTo>
                  <a:cubicBezTo>
                    <a:pt x="612" y="116"/>
                    <a:pt x="610" y="112"/>
                    <a:pt x="610" y="110"/>
                  </a:cubicBezTo>
                  <a:cubicBezTo>
                    <a:pt x="610" y="108"/>
                    <a:pt x="612" y="103"/>
                    <a:pt x="612" y="101"/>
                  </a:cubicBezTo>
                  <a:cubicBezTo>
                    <a:pt x="612" y="98"/>
                    <a:pt x="611" y="94"/>
                    <a:pt x="610" y="91"/>
                  </a:cubicBezTo>
                  <a:cubicBezTo>
                    <a:pt x="610" y="90"/>
                    <a:pt x="608" y="86"/>
                    <a:pt x="608" y="85"/>
                  </a:cubicBezTo>
                  <a:cubicBezTo>
                    <a:pt x="608" y="82"/>
                    <a:pt x="609" y="78"/>
                    <a:pt x="610" y="75"/>
                  </a:cubicBezTo>
                  <a:cubicBezTo>
                    <a:pt x="611" y="74"/>
                    <a:pt x="612" y="70"/>
                    <a:pt x="614" y="69"/>
                  </a:cubicBezTo>
                  <a:cubicBezTo>
                    <a:pt x="616" y="69"/>
                    <a:pt x="620" y="70"/>
                    <a:pt x="622" y="69"/>
                  </a:cubicBezTo>
                  <a:cubicBezTo>
                    <a:pt x="623" y="68"/>
                    <a:pt x="624" y="66"/>
                    <a:pt x="624" y="64"/>
                  </a:cubicBezTo>
                  <a:cubicBezTo>
                    <a:pt x="624" y="62"/>
                    <a:pt x="621" y="59"/>
                    <a:pt x="620" y="58"/>
                  </a:cubicBezTo>
                  <a:cubicBezTo>
                    <a:pt x="619" y="57"/>
                    <a:pt x="615" y="56"/>
                    <a:pt x="614" y="55"/>
                  </a:cubicBezTo>
                  <a:cubicBezTo>
                    <a:pt x="613" y="54"/>
                    <a:pt x="611" y="52"/>
                    <a:pt x="610" y="51"/>
                  </a:cubicBezTo>
                  <a:cubicBezTo>
                    <a:pt x="609" y="49"/>
                    <a:pt x="608" y="45"/>
                    <a:pt x="608" y="43"/>
                  </a:cubicBezTo>
                  <a:cubicBezTo>
                    <a:pt x="608" y="39"/>
                    <a:pt x="612" y="31"/>
                    <a:pt x="613" y="27"/>
                  </a:cubicBezTo>
                  <a:cubicBezTo>
                    <a:pt x="614" y="25"/>
                    <a:pt x="616" y="21"/>
                    <a:pt x="617" y="18"/>
                  </a:cubicBezTo>
                  <a:cubicBezTo>
                    <a:pt x="618" y="16"/>
                    <a:pt x="619" y="11"/>
                    <a:pt x="621" y="9"/>
                  </a:cubicBezTo>
                  <a:cubicBezTo>
                    <a:pt x="623" y="7"/>
                    <a:pt x="627" y="4"/>
                    <a:pt x="629" y="3"/>
                  </a:cubicBezTo>
                  <a:cubicBezTo>
                    <a:pt x="632" y="2"/>
                    <a:pt x="638" y="0"/>
                    <a:pt x="641" y="0"/>
                  </a:cubicBezTo>
                  <a:cubicBezTo>
                    <a:pt x="644" y="0"/>
                    <a:pt x="651" y="1"/>
                    <a:pt x="654" y="2"/>
                  </a:cubicBezTo>
                  <a:cubicBezTo>
                    <a:pt x="657" y="4"/>
                    <a:pt x="662" y="8"/>
                    <a:pt x="664" y="11"/>
                  </a:cubicBezTo>
                  <a:cubicBezTo>
                    <a:pt x="667" y="13"/>
                    <a:pt x="673" y="19"/>
                    <a:pt x="676" y="22"/>
                  </a:cubicBezTo>
                  <a:cubicBezTo>
                    <a:pt x="679" y="25"/>
                    <a:pt x="686" y="33"/>
                    <a:pt x="690" y="36"/>
                  </a:cubicBezTo>
                  <a:cubicBezTo>
                    <a:pt x="692" y="37"/>
                    <a:pt x="696" y="40"/>
                    <a:pt x="698" y="41"/>
                  </a:cubicBezTo>
                  <a:cubicBezTo>
                    <a:pt x="702" y="44"/>
                    <a:pt x="709" y="48"/>
                    <a:pt x="712" y="50"/>
                  </a:cubicBezTo>
                  <a:cubicBezTo>
                    <a:pt x="715" y="52"/>
                    <a:pt x="721" y="57"/>
                    <a:pt x="725" y="60"/>
                  </a:cubicBezTo>
                  <a:cubicBezTo>
                    <a:pt x="727" y="62"/>
                    <a:pt x="732" y="67"/>
                    <a:pt x="735" y="69"/>
                  </a:cubicBezTo>
                  <a:cubicBezTo>
                    <a:pt x="737" y="70"/>
                    <a:pt x="741" y="73"/>
                    <a:pt x="742" y="75"/>
                  </a:cubicBezTo>
                  <a:cubicBezTo>
                    <a:pt x="745" y="78"/>
                    <a:pt x="750" y="83"/>
                    <a:pt x="751" y="87"/>
                  </a:cubicBezTo>
                  <a:cubicBezTo>
                    <a:pt x="752" y="89"/>
                    <a:pt x="753" y="94"/>
                    <a:pt x="752" y="97"/>
                  </a:cubicBezTo>
                  <a:cubicBezTo>
                    <a:pt x="752" y="98"/>
                    <a:pt x="749" y="100"/>
                    <a:pt x="748" y="100"/>
                  </a:cubicBezTo>
                  <a:cubicBezTo>
                    <a:pt x="747" y="101"/>
                    <a:pt x="743" y="100"/>
                    <a:pt x="741" y="100"/>
                  </a:cubicBezTo>
                  <a:cubicBezTo>
                    <a:pt x="739" y="101"/>
                    <a:pt x="735" y="101"/>
                    <a:pt x="734" y="103"/>
                  </a:cubicBezTo>
                  <a:cubicBezTo>
                    <a:pt x="733" y="104"/>
                    <a:pt x="733" y="108"/>
                    <a:pt x="733" y="109"/>
                  </a:cubicBezTo>
                  <a:cubicBezTo>
                    <a:pt x="734" y="112"/>
                    <a:pt x="739" y="115"/>
                    <a:pt x="740" y="117"/>
                  </a:cubicBezTo>
                  <a:cubicBezTo>
                    <a:pt x="742" y="118"/>
                    <a:pt x="743" y="122"/>
                    <a:pt x="743" y="124"/>
                  </a:cubicBezTo>
                  <a:cubicBezTo>
                    <a:pt x="743" y="126"/>
                    <a:pt x="741" y="130"/>
                    <a:pt x="741" y="132"/>
                  </a:cubicBezTo>
                  <a:cubicBezTo>
                    <a:pt x="741" y="134"/>
                    <a:pt x="744" y="139"/>
                    <a:pt x="745" y="141"/>
                  </a:cubicBezTo>
                  <a:cubicBezTo>
                    <a:pt x="747" y="143"/>
                    <a:pt x="754" y="145"/>
                    <a:pt x="756" y="147"/>
                  </a:cubicBezTo>
                  <a:cubicBezTo>
                    <a:pt x="759" y="149"/>
                    <a:pt x="764" y="154"/>
                    <a:pt x="767" y="155"/>
                  </a:cubicBezTo>
                  <a:cubicBezTo>
                    <a:pt x="770" y="156"/>
                    <a:pt x="775" y="157"/>
                    <a:pt x="777" y="157"/>
                  </a:cubicBezTo>
                  <a:cubicBezTo>
                    <a:pt x="780" y="157"/>
                    <a:pt x="785" y="156"/>
                    <a:pt x="788" y="156"/>
                  </a:cubicBezTo>
                  <a:cubicBezTo>
                    <a:pt x="789" y="156"/>
                    <a:pt x="793" y="157"/>
                    <a:pt x="794" y="157"/>
                  </a:cubicBezTo>
                  <a:cubicBezTo>
                    <a:pt x="796" y="158"/>
                    <a:pt x="801" y="159"/>
                    <a:pt x="803" y="158"/>
                  </a:cubicBezTo>
                  <a:cubicBezTo>
                    <a:pt x="805" y="158"/>
                    <a:pt x="809" y="155"/>
                    <a:pt x="811" y="155"/>
                  </a:cubicBezTo>
                  <a:cubicBezTo>
                    <a:pt x="813" y="155"/>
                    <a:pt x="817" y="156"/>
                    <a:pt x="819" y="156"/>
                  </a:cubicBezTo>
                  <a:cubicBezTo>
                    <a:pt x="822" y="157"/>
                    <a:pt x="831" y="156"/>
                    <a:pt x="834" y="158"/>
                  </a:cubicBezTo>
                  <a:cubicBezTo>
                    <a:pt x="836" y="159"/>
                    <a:pt x="838" y="164"/>
                    <a:pt x="840" y="165"/>
                  </a:cubicBezTo>
                  <a:cubicBezTo>
                    <a:pt x="843" y="166"/>
                    <a:pt x="850" y="166"/>
                    <a:pt x="853" y="166"/>
                  </a:cubicBezTo>
                  <a:cubicBezTo>
                    <a:pt x="856" y="167"/>
                    <a:pt x="862" y="168"/>
                    <a:pt x="865" y="169"/>
                  </a:cubicBezTo>
                  <a:cubicBezTo>
                    <a:pt x="868" y="170"/>
                    <a:pt x="873" y="176"/>
                    <a:pt x="876" y="177"/>
                  </a:cubicBezTo>
                  <a:cubicBezTo>
                    <a:pt x="879" y="180"/>
                    <a:pt x="887" y="183"/>
                    <a:pt x="891" y="185"/>
                  </a:cubicBezTo>
                  <a:cubicBezTo>
                    <a:pt x="894" y="186"/>
                    <a:pt x="900" y="190"/>
                    <a:pt x="903" y="190"/>
                  </a:cubicBezTo>
                  <a:cubicBezTo>
                    <a:pt x="905" y="190"/>
                    <a:pt x="910" y="188"/>
                    <a:pt x="912" y="187"/>
                  </a:cubicBezTo>
                  <a:cubicBezTo>
                    <a:pt x="914" y="185"/>
                    <a:pt x="916" y="179"/>
                    <a:pt x="918" y="177"/>
                  </a:cubicBezTo>
                  <a:cubicBezTo>
                    <a:pt x="919" y="176"/>
                    <a:pt x="923" y="173"/>
                    <a:pt x="925" y="172"/>
                  </a:cubicBezTo>
                  <a:cubicBezTo>
                    <a:pt x="927" y="171"/>
                    <a:pt x="931" y="172"/>
                    <a:pt x="932" y="171"/>
                  </a:cubicBezTo>
                  <a:cubicBezTo>
                    <a:pt x="934" y="170"/>
                    <a:pt x="937" y="164"/>
                    <a:pt x="939" y="163"/>
                  </a:cubicBezTo>
                  <a:cubicBezTo>
                    <a:pt x="942" y="162"/>
                    <a:pt x="949" y="164"/>
                    <a:pt x="952" y="163"/>
                  </a:cubicBezTo>
                  <a:cubicBezTo>
                    <a:pt x="954" y="163"/>
                    <a:pt x="958" y="161"/>
                    <a:pt x="960" y="160"/>
                  </a:cubicBezTo>
                  <a:cubicBezTo>
                    <a:pt x="962" y="158"/>
                    <a:pt x="966" y="152"/>
                    <a:pt x="966" y="148"/>
                  </a:cubicBezTo>
                  <a:cubicBezTo>
                    <a:pt x="967" y="145"/>
                    <a:pt x="963" y="139"/>
                    <a:pt x="962" y="136"/>
                  </a:cubicBezTo>
                  <a:cubicBezTo>
                    <a:pt x="962" y="134"/>
                    <a:pt x="962" y="129"/>
                    <a:pt x="963" y="127"/>
                  </a:cubicBezTo>
                  <a:cubicBezTo>
                    <a:pt x="964" y="124"/>
                    <a:pt x="967" y="117"/>
                    <a:pt x="969" y="115"/>
                  </a:cubicBezTo>
                  <a:cubicBezTo>
                    <a:pt x="970" y="114"/>
                    <a:pt x="973" y="113"/>
                    <a:pt x="975" y="113"/>
                  </a:cubicBezTo>
                  <a:cubicBezTo>
                    <a:pt x="978" y="113"/>
                    <a:pt x="984" y="117"/>
                    <a:pt x="986" y="118"/>
                  </a:cubicBezTo>
                  <a:cubicBezTo>
                    <a:pt x="988" y="120"/>
                    <a:pt x="991" y="125"/>
                    <a:pt x="992" y="126"/>
                  </a:cubicBezTo>
                  <a:cubicBezTo>
                    <a:pt x="994" y="127"/>
                    <a:pt x="996" y="129"/>
                    <a:pt x="998" y="129"/>
                  </a:cubicBezTo>
                  <a:cubicBezTo>
                    <a:pt x="999" y="130"/>
                    <a:pt x="1003" y="130"/>
                    <a:pt x="1004" y="130"/>
                  </a:cubicBezTo>
                  <a:cubicBezTo>
                    <a:pt x="1007" y="130"/>
                    <a:pt x="1012" y="131"/>
                    <a:pt x="1014" y="133"/>
                  </a:cubicBezTo>
                  <a:cubicBezTo>
                    <a:pt x="1016" y="134"/>
                    <a:pt x="1017" y="139"/>
                    <a:pt x="1019" y="140"/>
                  </a:cubicBezTo>
                  <a:cubicBezTo>
                    <a:pt x="1020" y="142"/>
                    <a:pt x="1021" y="145"/>
                    <a:pt x="1023" y="146"/>
                  </a:cubicBezTo>
                  <a:cubicBezTo>
                    <a:pt x="1026" y="147"/>
                    <a:pt x="1033" y="144"/>
                    <a:pt x="1036" y="143"/>
                  </a:cubicBezTo>
                  <a:cubicBezTo>
                    <a:pt x="1039" y="142"/>
                    <a:pt x="1043" y="137"/>
                    <a:pt x="1046" y="136"/>
                  </a:cubicBezTo>
                  <a:cubicBezTo>
                    <a:pt x="1048" y="135"/>
                    <a:pt x="1054" y="133"/>
                    <a:pt x="1057" y="133"/>
                  </a:cubicBezTo>
                  <a:cubicBezTo>
                    <a:pt x="1060" y="133"/>
                    <a:pt x="1066" y="134"/>
                    <a:pt x="1069" y="135"/>
                  </a:cubicBezTo>
                  <a:cubicBezTo>
                    <a:pt x="1072" y="137"/>
                    <a:pt x="1077" y="142"/>
                    <a:pt x="1080" y="144"/>
                  </a:cubicBezTo>
                  <a:cubicBezTo>
                    <a:pt x="1082" y="146"/>
                    <a:pt x="1085" y="151"/>
                    <a:pt x="1087" y="153"/>
                  </a:cubicBezTo>
                  <a:cubicBezTo>
                    <a:pt x="1088" y="155"/>
                    <a:pt x="1090" y="158"/>
                    <a:pt x="1092" y="159"/>
                  </a:cubicBezTo>
                  <a:cubicBezTo>
                    <a:pt x="1094" y="160"/>
                    <a:pt x="1099" y="159"/>
                    <a:pt x="1102" y="160"/>
                  </a:cubicBezTo>
                  <a:cubicBezTo>
                    <a:pt x="1104" y="160"/>
                    <a:pt x="1109" y="160"/>
                    <a:pt x="1109" y="160"/>
                  </a:cubicBezTo>
                  <a:cubicBezTo>
                    <a:pt x="1112" y="163"/>
                    <a:pt x="1115" y="166"/>
                    <a:pt x="1117" y="168"/>
                  </a:cubicBezTo>
                  <a:cubicBezTo>
                    <a:pt x="1118" y="171"/>
                    <a:pt x="1122" y="177"/>
                    <a:pt x="1123" y="180"/>
                  </a:cubicBezTo>
                  <a:cubicBezTo>
                    <a:pt x="1125" y="183"/>
                    <a:pt x="1125" y="191"/>
                    <a:pt x="1127" y="194"/>
                  </a:cubicBezTo>
                  <a:cubicBezTo>
                    <a:pt x="1129" y="196"/>
                    <a:pt x="1134" y="199"/>
                    <a:pt x="1136" y="199"/>
                  </a:cubicBezTo>
                  <a:cubicBezTo>
                    <a:pt x="1139" y="199"/>
                    <a:pt x="1143" y="199"/>
                    <a:pt x="1145" y="197"/>
                  </a:cubicBezTo>
                  <a:cubicBezTo>
                    <a:pt x="1146" y="196"/>
                    <a:pt x="1144" y="191"/>
                    <a:pt x="1146" y="189"/>
                  </a:cubicBezTo>
                  <a:cubicBezTo>
                    <a:pt x="1147" y="188"/>
                    <a:pt x="1151" y="188"/>
                    <a:pt x="1153" y="189"/>
                  </a:cubicBezTo>
                  <a:cubicBezTo>
                    <a:pt x="1156" y="190"/>
                    <a:pt x="1162" y="195"/>
                    <a:pt x="1165" y="197"/>
                  </a:cubicBezTo>
                  <a:cubicBezTo>
                    <a:pt x="1168" y="197"/>
                    <a:pt x="1174" y="196"/>
                    <a:pt x="1177" y="197"/>
                  </a:cubicBezTo>
                  <a:cubicBezTo>
                    <a:pt x="1181" y="198"/>
                    <a:pt x="1186" y="203"/>
                    <a:pt x="1190" y="204"/>
                  </a:cubicBezTo>
                  <a:cubicBezTo>
                    <a:pt x="1193" y="205"/>
                    <a:pt x="1199" y="205"/>
                    <a:pt x="1201" y="206"/>
                  </a:cubicBezTo>
                  <a:cubicBezTo>
                    <a:pt x="1203" y="208"/>
                    <a:pt x="1205" y="213"/>
                    <a:pt x="1207" y="215"/>
                  </a:cubicBezTo>
                  <a:cubicBezTo>
                    <a:pt x="1210" y="216"/>
                    <a:pt x="1216" y="216"/>
                    <a:pt x="1219" y="217"/>
                  </a:cubicBezTo>
                  <a:cubicBezTo>
                    <a:pt x="1223" y="219"/>
                    <a:pt x="1229" y="222"/>
                    <a:pt x="1232" y="224"/>
                  </a:cubicBezTo>
                  <a:cubicBezTo>
                    <a:pt x="1235" y="226"/>
                    <a:pt x="1242" y="230"/>
                    <a:pt x="1242" y="234"/>
                  </a:cubicBezTo>
                  <a:cubicBezTo>
                    <a:pt x="1242" y="236"/>
                    <a:pt x="1238" y="240"/>
                    <a:pt x="1236" y="241"/>
                  </a:cubicBezTo>
                  <a:cubicBezTo>
                    <a:pt x="1234" y="242"/>
                    <a:pt x="1230" y="240"/>
                    <a:pt x="1228" y="241"/>
                  </a:cubicBezTo>
                  <a:cubicBezTo>
                    <a:pt x="1225" y="243"/>
                    <a:pt x="1221" y="249"/>
                    <a:pt x="1220" y="252"/>
                  </a:cubicBezTo>
                  <a:cubicBezTo>
                    <a:pt x="1220" y="255"/>
                    <a:pt x="1223" y="260"/>
                    <a:pt x="1224" y="263"/>
                  </a:cubicBezTo>
                  <a:cubicBezTo>
                    <a:pt x="1225" y="265"/>
                    <a:pt x="1228" y="270"/>
                    <a:pt x="1229" y="273"/>
                  </a:cubicBezTo>
                  <a:cubicBezTo>
                    <a:pt x="1231" y="278"/>
                    <a:pt x="1231" y="289"/>
                    <a:pt x="1234" y="293"/>
                  </a:cubicBezTo>
                  <a:cubicBezTo>
                    <a:pt x="1236" y="296"/>
                    <a:pt x="1242" y="299"/>
                    <a:pt x="1245" y="301"/>
                  </a:cubicBezTo>
                  <a:cubicBezTo>
                    <a:pt x="1248" y="302"/>
                    <a:pt x="1254" y="303"/>
                    <a:pt x="1256" y="306"/>
                  </a:cubicBezTo>
                  <a:cubicBezTo>
                    <a:pt x="1257" y="307"/>
                    <a:pt x="1258" y="309"/>
                    <a:pt x="1258" y="311"/>
                  </a:cubicBezTo>
                  <a:cubicBezTo>
                    <a:pt x="1259" y="313"/>
                    <a:pt x="1260" y="319"/>
                    <a:pt x="1258" y="321"/>
                  </a:cubicBezTo>
                  <a:cubicBezTo>
                    <a:pt x="1257" y="323"/>
                    <a:pt x="1250" y="321"/>
                    <a:pt x="1248" y="321"/>
                  </a:cubicBezTo>
                  <a:cubicBezTo>
                    <a:pt x="1247" y="322"/>
                    <a:pt x="1244" y="322"/>
                    <a:pt x="1244" y="323"/>
                  </a:cubicBezTo>
                  <a:cubicBezTo>
                    <a:pt x="1242" y="325"/>
                    <a:pt x="1243" y="331"/>
                    <a:pt x="1244" y="333"/>
                  </a:cubicBezTo>
                  <a:cubicBezTo>
                    <a:pt x="1245" y="335"/>
                    <a:pt x="1249" y="338"/>
                    <a:pt x="1251" y="338"/>
                  </a:cubicBezTo>
                  <a:cubicBezTo>
                    <a:pt x="1253" y="338"/>
                    <a:pt x="1256" y="334"/>
                    <a:pt x="1258" y="334"/>
                  </a:cubicBezTo>
                  <a:cubicBezTo>
                    <a:pt x="1260" y="334"/>
                    <a:pt x="1263" y="336"/>
                    <a:pt x="1264" y="338"/>
                  </a:cubicBezTo>
                  <a:cubicBezTo>
                    <a:pt x="1266" y="341"/>
                    <a:pt x="1264" y="347"/>
                    <a:pt x="1264" y="349"/>
                  </a:cubicBezTo>
                  <a:cubicBezTo>
                    <a:pt x="1264" y="353"/>
                    <a:pt x="1265" y="359"/>
                    <a:pt x="1265" y="363"/>
                  </a:cubicBezTo>
                  <a:cubicBezTo>
                    <a:pt x="1265" y="367"/>
                    <a:pt x="1261" y="375"/>
                    <a:pt x="1262" y="380"/>
                  </a:cubicBezTo>
                  <a:cubicBezTo>
                    <a:pt x="1263" y="382"/>
                    <a:pt x="1265" y="386"/>
                    <a:pt x="1267" y="388"/>
                  </a:cubicBezTo>
                  <a:cubicBezTo>
                    <a:pt x="1269" y="389"/>
                    <a:pt x="1274" y="391"/>
                    <a:pt x="1276" y="392"/>
                  </a:cubicBezTo>
                  <a:cubicBezTo>
                    <a:pt x="1278" y="394"/>
                    <a:pt x="1282" y="398"/>
                    <a:pt x="1283" y="401"/>
                  </a:cubicBezTo>
                  <a:cubicBezTo>
                    <a:pt x="1285" y="405"/>
                    <a:pt x="1288" y="414"/>
                    <a:pt x="1289" y="419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Título 1">
            <a:extLst>
              <a:ext uri="{FF2B5EF4-FFF2-40B4-BE49-F238E27FC236}">
                <a16:creationId xmlns:a16="http://schemas.microsoft.com/office/drawing/2014/main" id="{F62A2EB6-1481-4A93-8CF9-6709815038F7}"/>
              </a:ext>
            </a:extLst>
          </p:cNvPr>
          <p:cNvSpPr txBox="1">
            <a:spLocks/>
          </p:cNvSpPr>
          <p:nvPr/>
        </p:nvSpPr>
        <p:spPr>
          <a:xfrm>
            <a:off x="538479" y="203200"/>
            <a:ext cx="6221439" cy="773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mpleSoft Pro Regular" panose="02000000000000000000" pitchFamily="50" charset="0"/>
                <a:ea typeface="+mj-ea"/>
                <a:cs typeface="+mj-cs"/>
              </a:rPr>
              <a:t>Formen von Energiegemeinschaften</a:t>
            </a:r>
          </a:p>
        </p:txBody>
      </p:sp>
    </p:spTree>
    <p:extLst>
      <p:ext uri="{BB962C8B-B14F-4D97-AF65-F5344CB8AC3E}">
        <p14:creationId xmlns:p14="http://schemas.microsoft.com/office/powerpoint/2010/main" val="202906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11443B5-F50A-45B9-B8EF-EAC0E746CD9A}"/>
              </a:ext>
            </a:extLst>
          </p:cNvPr>
          <p:cNvGrpSpPr/>
          <p:nvPr/>
        </p:nvGrpSpPr>
        <p:grpSpPr>
          <a:xfrm>
            <a:off x="480642" y="1362931"/>
            <a:ext cx="3651510" cy="5069729"/>
            <a:chOff x="8594025" y="1196684"/>
            <a:chExt cx="3767308" cy="561322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B8AFF49B-1A8A-4055-A313-63A657524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8" t="10099" r="27378" b="10099"/>
            <a:stretch/>
          </p:blipFill>
          <p:spPr>
            <a:xfrm>
              <a:off x="8594025" y="1196684"/>
              <a:ext cx="3691561" cy="5613226"/>
            </a:xfrm>
            <a:prstGeom prst="rect">
              <a:avLst/>
            </a:prstGeom>
          </p:spPr>
        </p:pic>
        <p:sp>
          <p:nvSpPr>
            <p:cNvPr id="14" name="Inhaltsplatzhalter 2">
              <a:extLst>
                <a:ext uri="{FF2B5EF4-FFF2-40B4-BE49-F238E27FC236}">
                  <a16:creationId xmlns:a16="http://schemas.microsoft.com/office/drawing/2014/main" id="{C7BC71E0-12BE-4FE1-B31B-73DEEEEE7B5E}"/>
                </a:ext>
              </a:extLst>
            </p:cNvPr>
            <p:cNvSpPr txBox="1">
              <a:spLocks/>
            </p:cNvSpPr>
            <p:nvPr/>
          </p:nvSpPr>
          <p:spPr>
            <a:xfrm>
              <a:off x="8895669" y="6613403"/>
              <a:ext cx="3465664" cy="159152"/>
            </a:xfrm>
            <a:prstGeom prst="rect">
              <a:avLst/>
            </a:prstGeom>
          </p:spPr>
          <p:txBody>
            <a:bodyPr/>
            <a:lstStyle>
              <a:lvl1pPr marL="0" marR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Quelle Grafik: Österreichische Koordinationsstelle Energiegemeinschaften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E1A58884-F084-4E9E-8838-2D33BD84AA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t="14054" r="85586" b="73909"/>
          <a:stretch/>
        </p:blipFill>
        <p:spPr>
          <a:xfrm>
            <a:off x="4058733" y="1362931"/>
            <a:ext cx="1173062" cy="770467"/>
          </a:xfrm>
          <a:prstGeom prst="rect">
            <a:avLst/>
          </a:prstGeom>
        </p:spPr>
      </p:pic>
      <p:sp>
        <p:nvSpPr>
          <p:cNvPr id="23" name="Inhaltsplatzhalter 4">
            <a:extLst>
              <a:ext uri="{FF2B5EF4-FFF2-40B4-BE49-F238E27FC236}">
                <a16:creationId xmlns:a16="http://schemas.microsoft.com/office/drawing/2014/main" id="{0C12EA9E-273D-4825-92BB-66EFE5D9B468}"/>
              </a:ext>
            </a:extLst>
          </p:cNvPr>
          <p:cNvSpPr txBox="1">
            <a:spLocks/>
          </p:cNvSpPr>
          <p:nvPr/>
        </p:nvSpPr>
        <p:spPr>
          <a:xfrm>
            <a:off x="5996083" y="1924727"/>
            <a:ext cx="1759397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FF0000"/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Gundlagen</a:t>
            </a:r>
            <a:endParaRPr lang="en-US" sz="2000" dirty="0">
              <a:solidFill>
                <a:srgbClr val="FF0000"/>
              </a:solidFill>
              <a:latin typeface="AmpleSoft Pro Regular" panose="020000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CA3FF1EE-C6D4-48D6-8062-5352E87A3044}"/>
              </a:ext>
            </a:extLst>
          </p:cNvPr>
          <p:cNvSpPr txBox="1">
            <a:spLocks/>
          </p:cNvSpPr>
          <p:nvPr/>
        </p:nvSpPr>
        <p:spPr>
          <a:xfrm>
            <a:off x="5606409" y="2999354"/>
            <a:ext cx="2596867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Verbrauch des </a:t>
            </a:r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eigenerzeugten Stroms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 im Gebäude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9B2DD034-93F2-49C6-81FE-74466F88563D}"/>
              </a:ext>
            </a:extLst>
          </p:cNvPr>
          <p:cNvSpPr txBox="1">
            <a:spLocks/>
          </p:cNvSpPr>
          <p:nvPr/>
        </p:nvSpPr>
        <p:spPr>
          <a:xfrm>
            <a:off x="5606409" y="4150034"/>
            <a:ext cx="2596867" cy="6463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Teilnahme beschränkt auf Bewohner*innen des Gebäudes (vor </a:t>
            </a:r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Hausanschluss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Inhaltsplatzhalter 4">
            <a:extLst>
              <a:ext uri="{FF2B5EF4-FFF2-40B4-BE49-F238E27FC236}">
                <a16:creationId xmlns:a16="http://schemas.microsoft.com/office/drawing/2014/main" id="{1E831172-D6A5-4D1D-805A-DC333E273343}"/>
              </a:ext>
            </a:extLst>
          </p:cNvPr>
          <p:cNvSpPr txBox="1">
            <a:spLocks/>
          </p:cNvSpPr>
          <p:nvPr/>
        </p:nvSpPr>
        <p:spPr>
          <a:xfrm>
            <a:off x="5606409" y="5505211"/>
            <a:ext cx="2596867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Integration von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Speicheranlagen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möglich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mpleSoft Pro Regular" panose="02000000000000000000" pitchFamily="50" charset="0"/>
              <a:cs typeface="Calibri" panose="020F0502020204030204" pitchFamily="34" charset="0"/>
            </a:endParaRPr>
          </a:p>
        </p:txBody>
      </p:sp>
      <p:sp>
        <p:nvSpPr>
          <p:cNvPr id="28" name="Inhaltsplatzhalter 4">
            <a:extLst>
              <a:ext uri="{FF2B5EF4-FFF2-40B4-BE49-F238E27FC236}">
                <a16:creationId xmlns:a16="http://schemas.microsoft.com/office/drawing/2014/main" id="{A94BBE66-4FFB-428B-AFA0-DF123F23F392}"/>
              </a:ext>
            </a:extLst>
          </p:cNvPr>
          <p:cNvSpPr txBox="1">
            <a:spLocks/>
          </p:cNvSpPr>
          <p:nvPr/>
        </p:nvSpPr>
        <p:spPr>
          <a:xfrm>
            <a:off x="9274471" y="2900589"/>
            <a:ext cx="2596867" cy="6463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Keine Netzentgelte und Steuern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 für direkt verbrauchten Strom aus Anlage</a:t>
            </a:r>
          </a:p>
        </p:txBody>
      </p:sp>
      <p:sp>
        <p:nvSpPr>
          <p:cNvPr id="29" name="Inhaltsplatzhalter 4">
            <a:extLst>
              <a:ext uri="{FF2B5EF4-FFF2-40B4-BE49-F238E27FC236}">
                <a16:creationId xmlns:a16="http://schemas.microsoft.com/office/drawing/2014/main" id="{12AA767E-BBDB-4823-930C-225AB3EAABBC}"/>
              </a:ext>
            </a:extLst>
          </p:cNvPr>
          <p:cNvSpPr txBox="1">
            <a:spLocks/>
          </p:cNvSpPr>
          <p:nvPr/>
        </p:nvSpPr>
        <p:spPr>
          <a:xfrm>
            <a:off x="9274471" y="4112895"/>
            <a:ext cx="2596867" cy="64633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Gesteigerter </a:t>
            </a:r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Eigenverbrauchsanteil und Wirtschaftlichkeit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der Anlage</a:t>
            </a:r>
          </a:p>
        </p:txBody>
      </p:sp>
      <p:sp>
        <p:nvSpPr>
          <p:cNvPr id="30" name="Inhaltsplatzhalter 4">
            <a:extLst>
              <a:ext uri="{FF2B5EF4-FFF2-40B4-BE49-F238E27FC236}">
                <a16:creationId xmlns:a16="http://schemas.microsoft.com/office/drawing/2014/main" id="{0F961434-F8D5-4213-BE08-E3AAB42C2899}"/>
              </a:ext>
            </a:extLst>
          </p:cNvPr>
          <p:cNvSpPr txBox="1">
            <a:spLocks/>
          </p:cNvSpPr>
          <p:nvPr/>
        </p:nvSpPr>
        <p:spPr>
          <a:xfrm>
            <a:off x="9274471" y="5522483"/>
            <a:ext cx="2596867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Betreibermodelle </a:t>
            </a:r>
            <a:r>
              <a:rPr lang="de-D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ohne eigene Rechtsform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 möglich</a:t>
            </a:r>
          </a:p>
        </p:txBody>
      </p:sp>
      <p:sp>
        <p:nvSpPr>
          <p:cNvPr id="31" name="Oval 138">
            <a:extLst>
              <a:ext uri="{FF2B5EF4-FFF2-40B4-BE49-F238E27FC236}">
                <a16:creationId xmlns:a16="http://schemas.microsoft.com/office/drawing/2014/main" id="{D3C16E2A-A42D-40B2-A115-D6D1624D54FB}"/>
              </a:ext>
            </a:extLst>
          </p:cNvPr>
          <p:cNvSpPr/>
          <p:nvPr/>
        </p:nvSpPr>
        <p:spPr bwMode="auto">
          <a:xfrm>
            <a:off x="4759532" y="5349579"/>
            <a:ext cx="742149" cy="742149"/>
          </a:xfrm>
          <a:prstGeom prst="ellipse">
            <a:avLst/>
          </a:prstGeom>
          <a:solidFill>
            <a:srgbClr val="8282F8">
              <a:alpha val="6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16DC4EB0-3E9C-48CB-A78C-D9D6797D066E}"/>
              </a:ext>
            </a:extLst>
          </p:cNvPr>
          <p:cNvSpPr>
            <a:spLocks/>
          </p:cNvSpPr>
          <p:nvPr/>
        </p:nvSpPr>
        <p:spPr bwMode="auto">
          <a:xfrm>
            <a:off x="4928569" y="5512159"/>
            <a:ext cx="416984" cy="416984"/>
          </a:xfrm>
          <a:custGeom>
            <a:avLst/>
            <a:gdLst/>
            <a:ahLst/>
            <a:cxnLst>
              <a:cxn ang="0">
                <a:pos x="152" y="141"/>
              </a:cxn>
              <a:cxn ang="0">
                <a:pos x="61" y="147"/>
              </a:cxn>
              <a:cxn ang="0">
                <a:pos x="22" y="187"/>
              </a:cxn>
              <a:cxn ang="0">
                <a:pos x="5" y="187"/>
              </a:cxn>
              <a:cxn ang="0">
                <a:pos x="5" y="170"/>
              </a:cxn>
              <a:cxn ang="0">
                <a:pos x="45" y="131"/>
              </a:cxn>
              <a:cxn ang="0">
                <a:pos x="51" y="40"/>
              </a:cxn>
              <a:cxn ang="0">
                <a:pos x="75" y="16"/>
              </a:cxn>
              <a:cxn ang="0">
                <a:pos x="92" y="33"/>
              </a:cxn>
              <a:cxn ang="0">
                <a:pos x="120" y="5"/>
              </a:cxn>
              <a:cxn ang="0">
                <a:pos x="137" y="5"/>
              </a:cxn>
              <a:cxn ang="0">
                <a:pos x="137" y="22"/>
              </a:cxn>
              <a:cxn ang="0">
                <a:pos x="109" y="50"/>
              </a:cxn>
              <a:cxn ang="0">
                <a:pos x="142" y="83"/>
              </a:cxn>
              <a:cxn ang="0">
                <a:pos x="170" y="55"/>
              </a:cxn>
              <a:cxn ang="0">
                <a:pos x="187" y="55"/>
              </a:cxn>
              <a:cxn ang="0">
                <a:pos x="187" y="72"/>
              </a:cxn>
              <a:cxn ang="0">
                <a:pos x="159" y="100"/>
              </a:cxn>
              <a:cxn ang="0">
                <a:pos x="176" y="117"/>
              </a:cxn>
              <a:cxn ang="0">
                <a:pos x="152" y="141"/>
              </a:cxn>
            </a:cxnLst>
            <a:rect l="0" t="0" r="r" b="b"/>
            <a:pathLst>
              <a:path w="192" h="192">
                <a:moveTo>
                  <a:pt x="152" y="141"/>
                </a:moveTo>
                <a:cubicBezTo>
                  <a:pt x="127" y="166"/>
                  <a:pt x="89" y="168"/>
                  <a:pt x="61" y="147"/>
                </a:cubicBezTo>
                <a:cubicBezTo>
                  <a:pt x="22" y="187"/>
                  <a:pt x="22" y="187"/>
                  <a:pt x="22" y="187"/>
                </a:cubicBezTo>
                <a:cubicBezTo>
                  <a:pt x="17" y="192"/>
                  <a:pt x="9" y="192"/>
                  <a:pt x="5" y="187"/>
                </a:cubicBezTo>
                <a:cubicBezTo>
                  <a:pt x="0" y="183"/>
                  <a:pt x="0" y="175"/>
                  <a:pt x="5" y="170"/>
                </a:cubicBezTo>
                <a:cubicBezTo>
                  <a:pt x="45" y="131"/>
                  <a:pt x="45" y="131"/>
                  <a:pt x="45" y="131"/>
                </a:cubicBezTo>
                <a:cubicBezTo>
                  <a:pt x="24" y="103"/>
                  <a:pt x="26" y="65"/>
                  <a:pt x="51" y="40"/>
                </a:cubicBezTo>
                <a:cubicBezTo>
                  <a:pt x="75" y="16"/>
                  <a:pt x="75" y="16"/>
                  <a:pt x="75" y="16"/>
                </a:cubicBezTo>
                <a:cubicBezTo>
                  <a:pt x="92" y="33"/>
                  <a:pt x="92" y="33"/>
                  <a:pt x="92" y="33"/>
                </a:cubicBezTo>
                <a:cubicBezTo>
                  <a:pt x="120" y="5"/>
                  <a:pt x="120" y="5"/>
                  <a:pt x="120" y="5"/>
                </a:cubicBezTo>
                <a:cubicBezTo>
                  <a:pt x="125" y="0"/>
                  <a:pt x="132" y="0"/>
                  <a:pt x="137" y="5"/>
                </a:cubicBezTo>
                <a:cubicBezTo>
                  <a:pt x="141" y="9"/>
                  <a:pt x="141" y="17"/>
                  <a:pt x="137" y="22"/>
                </a:cubicBezTo>
                <a:cubicBezTo>
                  <a:pt x="109" y="50"/>
                  <a:pt x="109" y="50"/>
                  <a:pt x="109" y="50"/>
                </a:cubicBezTo>
                <a:cubicBezTo>
                  <a:pt x="142" y="83"/>
                  <a:pt x="142" y="83"/>
                  <a:pt x="142" y="83"/>
                </a:cubicBezTo>
                <a:cubicBezTo>
                  <a:pt x="170" y="55"/>
                  <a:pt x="170" y="55"/>
                  <a:pt x="170" y="55"/>
                </a:cubicBezTo>
                <a:cubicBezTo>
                  <a:pt x="175" y="51"/>
                  <a:pt x="183" y="51"/>
                  <a:pt x="187" y="55"/>
                </a:cubicBezTo>
                <a:cubicBezTo>
                  <a:pt x="192" y="60"/>
                  <a:pt x="192" y="67"/>
                  <a:pt x="187" y="72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76" y="117"/>
                  <a:pt x="176" y="117"/>
                  <a:pt x="176" y="117"/>
                </a:cubicBezTo>
                <a:lnTo>
                  <a:pt x="152" y="14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3" name="Oval 137">
            <a:extLst>
              <a:ext uri="{FF2B5EF4-FFF2-40B4-BE49-F238E27FC236}">
                <a16:creationId xmlns:a16="http://schemas.microsoft.com/office/drawing/2014/main" id="{AA59B545-1E63-455B-9277-331ABD377D8B}"/>
              </a:ext>
            </a:extLst>
          </p:cNvPr>
          <p:cNvSpPr/>
          <p:nvPr/>
        </p:nvSpPr>
        <p:spPr bwMode="auto">
          <a:xfrm>
            <a:off x="4759532" y="4102125"/>
            <a:ext cx="742149" cy="742149"/>
          </a:xfrm>
          <a:prstGeom prst="ellipse">
            <a:avLst/>
          </a:prstGeom>
          <a:solidFill>
            <a:srgbClr val="8282F8">
              <a:alpha val="8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35" name="Oval 118">
            <a:extLst>
              <a:ext uri="{FF2B5EF4-FFF2-40B4-BE49-F238E27FC236}">
                <a16:creationId xmlns:a16="http://schemas.microsoft.com/office/drawing/2014/main" id="{DF080B01-4448-4CBC-B158-7C2D6EC3FECF}"/>
              </a:ext>
            </a:extLst>
          </p:cNvPr>
          <p:cNvSpPr/>
          <p:nvPr/>
        </p:nvSpPr>
        <p:spPr bwMode="auto">
          <a:xfrm>
            <a:off x="4759532" y="2843723"/>
            <a:ext cx="742149" cy="742149"/>
          </a:xfrm>
          <a:prstGeom prst="ellipse">
            <a:avLst/>
          </a:prstGeom>
          <a:solidFill>
            <a:schemeClr val="accent2">
              <a:lumMod val="9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37" name="Oval 142">
            <a:extLst>
              <a:ext uri="{FF2B5EF4-FFF2-40B4-BE49-F238E27FC236}">
                <a16:creationId xmlns:a16="http://schemas.microsoft.com/office/drawing/2014/main" id="{3D8EB94B-AD35-4662-8475-8864316F4E02}"/>
              </a:ext>
            </a:extLst>
          </p:cNvPr>
          <p:cNvSpPr/>
          <p:nvPr/>
        </p:nvSpPr>
        <p:spPr bwMode="auto">
          <a:xfrm>
            <a:off x="8443689" y="5366851"/>
            <a:ext cx="742149" cy="742149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39" name="Oval 141">
            <a:extLst>
              <a:ext uri="{FF2B5EF4-FFF2-40B4-BE49-F238E27FC236}">
                <a16:creationId xmlns:a16="http://schemas.microsoft.com/office/drawing/2014/main" id="{174FE1DD-4791-4578-8A96-4AD510D98C16}"/>
              </a:ext>
            </a:extLst>
          </p:cNvPr>
          <p:cNvSpPr/>
          <p:nvPr/>
        </p:nvSpPr>
        <p:spPr bwMode="auto">
          <a:xfrm>
            <a:off x="8443689" y="4064987"/>
            <a:ext cx="742149" cy="74214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45" name="Oval 140">
            <a:extLst>
              <a:ext uri="{FF2B5EF4-FFF2-40B4-BE49-F238E27FC236}">
                <a16:creationId xmlns:a16="http://schemas.microsoft.com/office/drawing/2014/main" id="{E8B4F549-C1CD-4D72-B424-71531558B54E}"/>
              </a:ext>
            </a:extLst>
          </p:cNvPr>
          <p:cNvSpPr/>
          <p:nvPr/>
        </p:nvSpPr>
        <p:spPr bwMode="auto">
          <a:xfrm>
            <a:off x="8443689" y="2852681"/>
            <a:ext cx="742149" cy="742149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47" name="Inhaltsplatzhalter 4">
            <a:extLst>
              <a:ext uri="{FF2B5EF4-FFF2-40B4-BE49-F238E27FC236}">
                <a16:creationId xmlns:a16="http://schemas.microsoft.com/office/drawing/2014/main" id="{698F0A19-A705-4820-B38D-AE742DBE34F3}"/>
              </a:ext>
            </a:extLst>
          </p:cNvPr>
          <p:cNvSpPr txBox="1">
            <a:spLocks/>
          </p:cNvSpPr>
          <p:nvPr/>
        </p:nvSpPr>
        <p:spPr>
          <a:xfrm>
            <a:off x="9592664" y="1924727"/>
            <a:ext cx="1759397" cy="3077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FF0000"/>
                </a:solidFill>
                <a:latin typeface="AmpleSoft Pro Regular" panose="02000000000000000000" pitchFamily="50" charset="0"/>
                <a:cs typeface="Calibri" panose="020F0502020204030204" pitchFamily="34" charset="0"/>
              </a:rPr>
              <a:t>Vorteile</a:t>
            </a:r>
            <a:endParaRPr lang="en-US" sz="2000" dirty="0">
              <a:solidFill>
                <a:srgbClr val="FF0000"/>
              </a:solidFill>
              <a:latin typeface="AmpleSoft Pro Regular" panose="02000000000000000000" pitchFamily="50" charset="0"/>
              <a:cs typeface="Calibri" panose="020F0502020204030204" pitchFamily="34" charset="0"/>
            </a:endParaRPr>
          </a:p>
        </p:txBody>
      </p:sp>
      <p:pic>
        <p:nvPicPr>
          <p:cNvPr id="50" name="Grafik 49" descr="Blitz mit einfarbiger Füllung">
            <a:extLst>
              <a:ext uri="{FF2B5EF4-FFF2-40B4-BE49-F238E27FC236}">
                <a16:creationId xmlns:a16="http://schemas.microsoft.com/office/drawing/2014/main" id="{A7F435F7-B33F-4DC6-8B9B-389031D73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4030" y="3002824"/>
            <a:ext cx="492443" cy="492443"/>
          </a:xfrm>
          <a:prstGeom prst="rect">
            <a:avLst/>
          </a:prstGeom>
        </p:spPr>
      </p:pic>
      <p:sp>
        <p:nvSpPr>
          <p:cNvPr id="36" name="Freeform 27">
            <a:extLst>
              <a:ext uri="{FF2B5EF4-FFF2-40B4-BE49-F238E27FC236}">
                <a16:creationId xmlns:a16="http://schemas.microsoft.com/office/drawing/2014/main" id="{EF52E190-1F5B-4F0F-B739-2CB5ED6E833B}"/>
              </a:ext>
            </a:extLst>
          </p:cNvPr>
          <p:cNvSpPr>
            <a:spLocks noEditPoints="1"/>
          </p:cNvSpPr>
          <p:nvPr/>
        </p:nvSpPr>
        <p:spPr bwMode="auto">
          <a:xfrm>
            <a:off x="8612620" y="5535783"/>
            <a:ext cx="404285" cy="404283"/>
          </a:xfrm>
          <a:custGeom>
            <a:avLst/>
            <a:gdLst/>
            <a:ahLst/>
            <a:cxnLst>
              <a:cxn ang="0">
                <a:pos x="222" y="154"/>
              </a:cxn>
              <a:cxn ang="0">
                <a:pos x="213" y="176"/>
              </a:cxn>
              <a:cxn ang="0">
                <a:pos x="221" y="215"/>
              </a:cxn>
              <a:cxn ang="0">
                <a:pos x="215" y="222"/>
              </a:cxn>
              <a:cxn ang="0">
                <a:pos x="176" y="212"/>
              </a:cxn>
              <a:cxn ang="0">
                <a:pos x="152" y="222"/>
              </a:cxn>
              <a:cxn ang="0">
                <a:pos x="154" y="222"/>
              </a:cxn>
              <a:cxn ang="0">
                <a:pos x="131" y="256"/>
              </a:cxn>
              <a:cxn ang="0">
                <a:pos x="125" y="256"/>
              </a:cxn>
              <a:cxn ang="0">
                <a:pos x="102" y="221"/>
              </a:cxn>
              <a:cxn ang="0">
                <a:pos x="79" y="211"/>
              </a:cxn>
              <a:cxn ang="0">
                <a:pos x="80" y="213"/>
              </a:cxn>
              <a:cxn ang="0">
                <a:pos x="40" y="221"/>
              </a:cxn>
              <a:cxn ang="0">
                <a:pos x="35" y="216"/>
              </a:cxn>
              <a:cxn ang="0">
                <a:pos x="44" y="175"/>
              </a:cxn>
              <a:cxn ang="0">
                <a:pos x="35" y="154"/>
              </a:cxn>
              <a:cxn ang="0">
                <a:pos x="0" y="131"/>
              </a:cxn>
              <a:cxn ang="0">
                <a:pos x="0" y="125"/>
              </a:cxn>
              <a:cxn ang="0">
                <a:pos x="35" y="102"/>
              </a:cxn>
              <a:cxn ang="0">
                <a:pos x="44" y="80"/>
              </a:cxn>
              <a:cxn ang="0">
                <a:pos x="34" y="40"/>
              </a:cxn>
              <a:cxn ang="0">
                <a:pos x="40" y="35"/>
              </a:cxn>
              <a:cxn ang="0">
                <a:pos x="80" y="43"/>
              </a:cxn>
              <a:cxn ang="0">
                <a:pos x="102" y="34"/>
              </a:cxn>
              <a:cxn ang="0">
                <a:pos x="125" y="0"/>
              </a:cxn>
              <a:cxn ang="0">
                <a:pos x="131" y="0"/>
              </a:cxn>
              <a:cxn ang="0">
                <a:pos x="154" y="34"/>
              </a:cxn>
              <a:cxn ang="0">
                <a:pos x="176" y="43"/>
              </a:cxn>
              <a:cxn ang="0">
                <a:pos x="216" y="34"/>
              </a:cxn>
              <a:cxn ang="0">
                <a:pos x="222" y="40"/>
              </a:cxn>
              <a:cxn ang="0">
                <a:pos x="213" y="80"/>
              </a:cxn>
              <a:cxn ang="0">
                <a:pos x="222" y="102"/>
              </a:cxn>
              <a:cxn ang="0">
                <a:pos x="256" y="125"/>
              </a:cxn>
              <a:cxn ang="0">
                <a:pos x="256" y="131"/>
              </a:cxn>
              <a:cxn ang="0">
                <a:pos x="222" y="154"/>
              </a:cxn>
              <a:cxn ang="0">
                <a:pos x="128" y="56"/>
              </a:cxn>
              <a:cxn ang="0">
                <a:pos x="56" y="128"/>
              </a:cxn>
              <a:cxn ang="0">
                <a:pos x="128" y="200"/>
              </a:cxn>
              <a:cxn ang="0">
                <a:pos x="200" y="128"/>
              </a:cxn>
              <a:cxn ang="0">
                <a:pos x="128" y="56"/>
              </a:cxn>
              <a:cxn ang="0">
                <a:pos x="128" y="176"/>
              </a:cxn>
              <a:cxn ang="0">
                <a:pos x="80" y="128"/>
              </a:cxn>
              <a:cxn ang="0">
                <a:pos x="128" y="80"/>
              </a:cxn>
              <a:cxn ang="0">
                <a:pos x="176" y="128"/>
              </a:cxn>
              <a:cxn ang="0">
                <a:pos x="128" y="176"/>
              </a:cxn>
              <a:cxn ang="0">
                <a:pos x="128" y="104"/>
              </a:cxn>
              <a:cxn ang="0">
                <a:pos x="104" y="128"/>
              </a:cxn>
              <a:cxn ang="0">
                <a:pos x="128" y="152"/>
              </a:cxn>
              <a:cxn ang="0">
                <a:pos x="152" y="128"/>
              </a:cxn>
              <a:cxn ang="0">
                <a:pos x="128" y="104"/>
              </a:cxn>
            </a:cxnLst>
            <a:rect l="0" t="0" r="r" b="b"/>
            <a:pathLst>
              <a:path w="256" h="256">
                <a:moveTo>
                  <a:pt x="222" y="154"/>
                </a:moveTo>
                <a:cubicBezTo>
                  <a:pt x="220" y="162"/>
                  <a:pt x="217" y="169"/>
                  <a:pt x="213" y="176"/>
                </a:cubicBezTo>
                <a:cubicBezTo>
                  <a:pt x="213" y="177"/>
                  <a:pt x="234" y="203"/>
                  <a:pt x="221" y="215"/>
                </a:cubicBezTo>
                <a:cubicBezTo>
                  <a:pt x="215" y="222"/>
                  <a:pt x="215" y="222"/>
                  <a:pt x="215" y="222"/>
                </a:cubicBezTo>
                <a:cubicBezTo>
                  <a:pt x="205" y="231"/>
                  <a:pt x="182" y="216"/>
                  <a:pt x="176" y="212"/>
                </a:cubicBezTo>
                <a:cubicBezTo>
                  <a:pt x="169" y="217"/>
                  <a:pt x="161" y="220"/>
                  <a:pt x="152" y="222"/>
                </a:cubicBezTo>
                <a:cubicBezTo>
                  <a:pt x="154" y="222"/>
                  <a:pt x="154" y="222"/>
                  <a:pt x="154" y="222"/>
                </a:cubicBezTo>
                <a:cubicBezTo>
                  <a:pt x="154" y="222"/>
                  <a:pt x="150" y="256"/>
                  <a:pt x="131" y="256"/>
                </a:cubicBezTo>
                <a:cubicBezTo>
                  <a:pt x="125" y="256"/>
                  <a:pt x="125" y="256"/>
                  <a:pt x="125" y="256"/>
                </a:cubicBezTo>
                <a:cubicBezTo>
                  <a:pt x="111" y="256"/>
                  <a:pt x="103" y="227"/>
                  <a:pt x="102" y="221"/>
                </a:cubicBezTo>
                <a:cubicBezTo>
                  <a:pt x="94" y="219"/>
                  <a:pt x="86" y="216"/>
                  <a:pt x="79" y="211"/>
                </a:cubicBezTo>
                <a:cubicBezTo>
                  <a:pt x="80" y="213"/>
                  <a:pt x="80" y="213"/>
                  <a:pt x="80" y="213"/>
                </a:cubicBezTo>
                <a:cubicBezTo>
                  <a:pt x="80" y="213"/>
                  <a:pt x="53" y="234"/>
                  <a:pt x="40" y="221"/>
                </a:cubicBezTo>
                <a:cubicBezTo>
                  <a:pt x="35" y="216"/>
                  <a:pt x="35" y="216"/>
                  <a:pt x="35" y="216"/>
                </a:cubicBezTo>
                <a:cubicBezTo>
                  <a:pt x="25" y="206"/>
                  <a:pt x="41" y="180"/>
                  <a:pt x="44" y="175"/>
                </a:cubicBezTo>
                <a:cubicBezTo>
                  <a:pt x="40" y="169"/>
                  <a:pt x="37" y="162"/>
                  <a:pt x="35" y="154"/>
                </a:cubicBezTo>
                <a:cubicBezTo>
                  <a:pt x="29" y="153"/>
                  <a:pt x="0" y="145"/>
                  <a:pt x="0" y="131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08"/>
                  <a:pt x="28" y="103"/>
                  <a:pt x="35" y="102"/>
                </a:cubicBezTo>
                <a:cubicBezTo>
                  <a:pt x="37" y="94"/>
                  <a:pt x="40" y="87"/>
                  <a:pt x="44" y="80"/>
                </a:cubicBezTo>
                <a:cubicBezTo>
                  <a:pt x="41" y="76"/>
                  <a:pt x="24" y="50"/>
                  <a:pt x="34" y="40"/>
                </a:cubicBezTo>
                <a:cubicBezTo>
                  <a:pt x="40" y="35"/>
                  <a:pt x="40" y="35"/>
                  <a:pt x="40" y="35"/>
                </a:cubicBezTo>
                <a:cubicBezTo>
                  <a:pt x="51" y="23"/>
                  <a:pt x="75" y="39"/>
                  <a:pt x="80" y="43"/>
                </a:cubicBezTo>
                <a:cubicBezTo>
                  <a:pt x="87" y="39"/>
                  <a:pt x="94" y="36"/>
                  <a:pt x="102" y="34"/>
                </a:cubicBezTo>
                <a:cubicBezTo>
                  <a:pt x="104" y="27"/>
                  <a:pt x="112" y="0"/>
                  <a:pt x="125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47" y="0"/>
                  <a:pt x="153" y="26"/>
                  <a:pt x="154" y="34"/>
                </a:cubicBezTo>
                <a:cubicBezTo>
                  <a:pt x="162" y="36"/>
                  <a:pt x="169" y="39"/>
                  <a:pt x="176" y="43"/>
                </a:cubicBezTo>
                <a:cubicBezTo>
                  <a:pt x="182" y="39"/>
                  <a:pt x="206" y="24"/>
                  <a:pt x="216" y="34"/>
                </a:cubicBezTo>
                <a:cubicBezTo>
                  <a:pt x="222" y="40"/>
                  <a:pt x="222" y="40"/>
                  <a:pt x="222" y="40"/>
                </a:cubicBezTo>
                <a:cubicBezTo>
                  <a:pt x="233" y="51"/>
                  <a:pt x="217" y="74"/>
                  <a:pt x="213" y="80"/>
                </a:cubicBezTo>
                <a:cubicBezTo>
                  <a:pt x="217" y="87"/>
                  <a:pt x="220" y="94"/>
                  <a:pt x="222" y="102"/>
                </a:cubicBezTo>
                <a:cubicBezTo>
                  <a:pt x="224" y="102"/>
                  <a:pt x="256" y="107"/>
                  <a:pt x="256" y="125"/>
                </a:cubicBezTo>
                <a:cubicBezTo>
                  <a:pt x="256" y="131"/>
                  <a:pt x="256" y="131"/>
                  <a:pt x="256" y="131"/>
                </a:cubicBezTo>
                <a:cubicBezTo>
                  <a:pt x="256" y="144"/>
                  <a:pt x="229" y="152"/>
                  <a:pt x="222" y="154"/>
                </a:cubicBezTo>
                <a:moveTo>
                  <a:pt x="128" y="56"/>
                </a:moveTo>
                <a:cubicBezTo>
                  <a:pt x="88" y="56"/>
                  <a:pt x="56" y="88"/>
                  <a:pt x="56" y="128"/>
                </a:cubicBezTo>
                <a:cubicBezTo>
                  <a:pt x="56" y="168"/>
                  <a:pt x="88" y="200"/>
                  <a:pt x="128" y="200"/>
                </a:cubicBezTo>
                <a:cubicBezTo>
                  <a:pt x="168" y="200"/>
                  <a:pt x="200" y="168"/>
                  <a:pt x="200" y="128"/>
                </a:cubicBezTo>
                <a:cubicBezTo>
                  <a:pt x="200" y="88"/>
                  <a:pt x="168" y="56"/>
                  <a:pt x="128" y="56"/>
                </a:cubicBezTo>
                <a:moveTo>
                  <a:pt x="128" y="176"/>
                </a:moveTo>
                <a:cubicBezTo>
                  <a:pt x="101" y="176"/>
                  <a:pt x="80" y="155"/>
                  <a:pt x="80" y="128"/>
                </a:cubicBezTo>
                <a:cubicBezTo>
                  <a:pt x="80" y="101"/>
                  <a:pt x="101" y="80"/>
                  <a:pt x="128" y="80"/>
                </a:cubicBezTo>
                <a:cubicBezTo>
                  <a:pt x="155" y="80"/>
                  <a:pt x="176" y="101"/>
                  <a:pt x="176" y="128"/>
                </a:cubicBezTo>
                <a:cubicBezTo>
                  <a:pt x="176" y="155"/>
                  <a:pt x="155" y="176"/>
                  <a:pt x="128" y="176"/>
                </a:cubicBezTo>
                <a:moveTo>
                  <a:pt x="128" y="104"/>
                </a:moveTo>
                <a:cubicBezTo>
                  <a:pt x="115" y="104"/>
                  <a:pt x="104" y="115"/>
                  <a:pt x="104" y="128"/>
                </a:cubicBezTo>
                <a:cubicBezTo>
                  <a:pt x="104" y="141"/>
                  <a:pt x="115" y="152"/>
                  <a:pt x="128" y="152"/>
                </a:cubicBezTo>
                <a:cubicBezTo>
                  <a:pt x="141" y="152"/>
                  <a:pt x="152" y="141"/>
                  <a:pt x="152" y="128"/>
                </a:cubicBezTo>
                <a:cubicBezTo>
                  <a:pt x="152" y="115"/>
                  <a:pt x="141" y="104"/>
                  <a:pt x="128" y="104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pic>
        <p:nvPicPr>
          <p:cNvPr id="6" name="Grafik 5" descr="Münzen mit einfarbiger Füllung">
            <a:extLst>
              <a:ext uri="{FF2B5EF4-FFF2-40B4-BE49-F238E27FC236}">
                <a16:creationId xmlns:a16="http://schemas.microsoft.com/office/drawing/2014/main" id="{AAD74D6E-3001-439D-8874-F7E14E52F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82449" y="2962563"/>
            <a:ext cx="493723" cy="493723"/>
          </a:xfrm>
          <a:prstGeom prst="rect">
            <a:avLst/>
          </a:prstGeom>
        </p:spPr>
      </p:pic>
      <p:pic>
        <p:nvPicPr>
          <p:cNvPr id="8" name="Grafik 7" descr="Start mit einfarbiger Füllung">
            <a:extLst>
              <a:ext uri="{FF2B5EF4-FFF2-40B4-BE49-F238E27FC236}">
                <a16:creationId xmlns:a16="http://schemas.microsoft.com/office/drawing/2014/main" id="{A833DBE3-B66D-48B7-8623-E6AB71EB6A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79991" y="4187820"/>
            <a:ext cx="496482" cy="496482"/>
          </a:xfrm>
          <a:prstGeom prst="rect">
            <a:avLst/>
          </a:prstGeom>
        </p:spPr>
      </p:pic>
      <p:sp>
        <p:nvSpPr>
          <p:cNvPr id="51" name="Inhaltsplatzhalter 4">
            <a:extLst>
              <a:ext uri="{FF2B5EF4-FFF2-40B4-BE49-F238E27FC236}">
                <a16:creationId xmlns:a16="http://schemas.microsoft.com/office/drawing/2014/main" id="{F4278C6A-03CC-4F93-9653-CA26D5A202FD}"/>
              </a:ext>
            </a:extLst>
          </p:cNvPr>
          <p:cNvSpPr txBox="1">
            <a:spLocks/>
          </p:cNvSpPr>
          <p:nvPr/>
        </p:nvSpPr>
        <p:spPr>
          <a:xfrm>
            <a:off x="8654726" y="4176985"/>
            <a:ext cx="249491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882FCC68-FB51-414F-A11D-2D19566B5251}"/>
              </a:ext>
            </a:extLst>
          </p:cNvPr>
          <p:cNvSpPr txBox="1">
            <a:spLocks/>
          </p:cNvSpPr>
          <p:nvPr/>
        </p:nvSpPr>
        <p:spPr>
          <a:xfrm>
            <a:off x="538480" y="203201"/>
            <a:ext cx="5049520" cy="563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mpleSoft Pro Regular" panose="02000000000000000000" pitchFamily="50" charset="0"/>
                <a:ea typeface="+mj-ea"/>
                <a:cs typeface="+mj-cs"/>
              </a:rPr>
              <a:t>Gemeinschaftliche Erzeugungsanlage</a:t>
            </a:r>
            <a:endParaRPr kumimoji="0" lang="de-AT" sz="1600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mpleSoft Pro Regular" panose="02000000000000000000" pitchFamily="50" charset="0"/>
              <a:ea typeface="+mj-ea"/>
              <a:cs typeface="+mj-cs"/>
            </a:endParaRPr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id="{89D206B6-6DAB-469E-A064-8FF5CF1ED09A}"/>
              </a:ext>
            </a:extLst>
          </p:cNvPr>
          <p:cNvSpPr txBox="1">
            <a:spLocks/>
          </p:cNvSpPr>
          <p:nvPr/>
        </p:nvSpPr>
        <p:spPr>
          <a:xfrm>
            <a:off x="538479" y="637274"/>
            <a:ext cx="8537693" cy="563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mpleSoft Pro Regular" panose="02000000000000000000" pitchFamily="50" charset="0"/>
                <a:ea typeface="+mj-ea"/>
                <a:cs typeface="+mj-cs"/>
              </a:rPr>
              <a:t>Verbrauch und Erzeugung innerhalb eines Gebäudes</a:t>
            </a:r>
          </a:p>
        </p:txBody>
      </p:sp>
    </p:spTree>
    <p:extLst>
      <p:ext uri="{BB962C8B-B14F-4D97-AF65-F5344CB8AC3E}">
        <p14:creationId xmlns:p14="http://schemas.microsoft.com/office/powerpoint/2010/main" val="2807626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.200+ Grafiken, lizenzfreie Vektorgrafiken und Clipart zu ...">
            <a:extLst>
              <a:ext uri="{FF2B5EF4-FFF2-40B4-BE49-F238E27FC236}">
                <a16:creationId xmlns:a16="http://schemas.microsoft.com/office/drawing/2014/main" id="{96719D86-CA86-46BD-94DA-4B86C2B5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000" y="3758339"/>
            <a:ext cx="929323" cy="92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.700+ Grafiken, lizenzfreie Vektorgrafiken und Clipart zu Trafostation -  iStock | Strom, Umspannwerk, Stromnetz">
            <a:extLst>
              <a:ext uri="{FF2B5EF4-FFF2-40B4-BE49-F238E27FC236}">
                <a16:creationId xmlns:a16="http://schemas.microsoft.com/office/drawing/2014/main" id="{922A19BD-026F-45FB-82F5-8C999E43F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12" y="3758340"/>
            <a:ext cx="929322" cy="9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9C9FD2F2-DAD4-2A82-2421-A522B940F51B}"/>
              </a:ext>
            </a:extLst>
          </p:cNvPr>
          <p:cNvSpPr txBox="1">
            <a:spLocks/>
          </p:cNvSpPr>
          <p:nvPr/>
        </p:nvSpPr>
        <p:spPr>
          <a:xfrm>
            <a:off x="538480" y="203200"/>
            <a:ext cx="6664960" cy="773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mpleSoft Pro Regular" panose="02000000000000000000" pitchFamily="50" charset="0"/>
                <a:ea typeface="+mj-ea"/>
                <a:cs typeface="+mj-cs"/>
              </a:rPr>
              <a:t>Erneuerbare Energiegemeinschaften</a:t>
            </a:r>
          </a:p>
        </p:txBody>
      </p:sp>
      <p:sp>
        <p:nvSpPr>
          <p:cNvPr id="4" name="Abgerundetes Rechteck 3">
            <a:extLst>
              <a:ext uri="{FF2B5EF4-FFF2-40B4-BE49-F238E27FC236}">
                <a16:creationId xmlns:a16="http://schemas.microsoft.com/office/drawing/2014/main" id="{BCD3B1B0-6196-17C7-345D-A7FF0842E773}"/>
              </a:ext>
            </a:extLst>
          </p:cNvPr>
          <p:cNvSpPr/>
          <p:nvPr/>
        </p:nvSpPr>
        <p:spPr>
          <a:xfrm>
            <a:off x="3972256" y="3668704"/>
            <a:ext cx="3094834" cy="254298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87CE56CD-33C6-D33E-877C-1E294F7F75D0}"/>
              </a:ext>
            </a:extLst>
          </p:cNvPr>
          <p:cNvSpPr/>
          <p:nvPr/>
        </p:nvSpPr>
        <p:spPr>
          <a:xfrm>
            <a:off x="7597570" y="3668704"/>
            <a:ext cx="3094834" cy="254298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7656068-AF2D-8142-742A-81784A0D4A02}"/>
              </a:ext>
            </a:extLst>
          </p:cNvPr>
          <p:cNvSpPr txBox="1">
            <a:spLocks/>
          </p:cNvSpPr>
          <p:nvPr/>
        </p:nvSpPr>
        <p:spPr>
          <a:xfrm>
            <a:off x="4210146" y="4687662"/>
            <a:ext cx="2534405" cy="47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000" dirty="0">
                <a:solidFill>
                  <a:srgbClr val="E20613"/>
                </a:solidFill>
                <a:latin typeface="AmpleSoft Pro Regular" panose="02000000000000000000" pitchFamily="50" charset="0"/>
              </a:rPr>
              <a:t>lokal</a:t>
            </a: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E20613"/>
              </a:solidFill>
              <a:effectLst/>
              <a:uLnTx/>
              <a:uFillTx/>
              <a:latin typeface="AmpleSoft Pro Regular" panose="02000000000000000000" pitchFamily="50" charset="0"/>
              <a:ea typeface="+mj-ea"/>
              <a:cs typeface="+mj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CBD1C22-F074-4DE0-B1CC-A08E7AE45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98" y="2178218"/>
            <a:ext cx="2501564" cy="250156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D565FFD7-338C-44C6-99AD-FE2E9D80B52A}"/>
              </a:ext>
            </a:extLst>
          </p:cNvPr>
          <p:cNvSpPr txBox="1">
            <a:spLocks/>
          </p:cNvSpPr>
          <p:nvPr/>
        </p:nvSpPr>
        <p:spPr>
          <a:xfrm>
            <a:off x="4210145" y="5136008"/>
            <a:ext cx="2534405" cy="8396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C49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Niedrigspannungsnetz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C49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Reduktion Netznutzungsentgelt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4C49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57%  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F61162B-5B08-46FE-9CC6-081C67A6F7D0}"/>
              </a:ext>
            </a:extLst>
          </p:cNvPr>
          <p:cNvSpPr txBox="1">
            <a:spLocks/>
          </p:cNvSpPr>
          <p:nvPr/>
        </p:nvSpPr>
        <p:spPr>
          <a:xfrm>
            <a:off x="7918546" y="4687662"/>
            <a:ext cx="2534405" cy="475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000" dirty="0">
                <a:solidFill>
                  <a:srgbClr val="E20613"/>
                </a:solidFill>
                <a:latin typeface="AmpleSoft Pro Regular" panose="02000000000000000000" pitchFamily="50" charset="0"/>
              </a:rPr>
              <a:t>regional</a:t>
            </a:r>
            <a:endParaRPr kumimoji="0" lang="de-AT" sz="2000" b="0" i="0" u="none" strike="noStrike" kern="1200" cap="none" spc="0" normalizeH="0" baseline="0" noProof="0" dirty="0">
              <a:ln>
                <a:noFill/>
              </a:ln>
              <a:solidFill>
                <a:srgbClr val="E20613"/>
              </a:solidFill>
              <a:effectLst/>
              <a:uLnTx/>
              <a:uFillTx/>
              <a:latin typeface="AmpleSoft Pro Regular" panose="02000000000000000000" pitchFamily="50" charset="0"/>
              <a:ea typeface="+mj-ea"/>
              <a:cs typeface="+mj-cs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118F6CB8-7962-436F-B4BA-5E69BBD95554}"/>
              </a:ext>
            </a:extLst>
          </p:cNvPr>
          <p:cNvSpPr txBox="1">
            <a:spLocks/>
          </p:cNvSpPr>
          <p:nvPr/>
        </p:nvSpPr>
        <p:spPr>
          <a:xfrm>
            <a:off x="7918545" y="5136008"/>
            <a:ext cx="2534405" cy="11851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C49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Mittelspannungsnetz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4C49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Reduktion Netznutzungsentgelt 28%  bzw. 64%</a:t>
            </a:r>
          </a:p>
        </p:txBody>
      </p:sp>
      <p:sp>
        <p:nvSpPr>
          <p:cNvPr id="15" name="Abgerundetes Rechteck 3">
            <a:extLst>
              <a:ext uri="{FF2B5EF4-FFF2-40B4-BE49-F238E27FC236}">
                <a16:creationId xmlns:a16="http://schemas.microsoft.com/office/drawing/2014/main" id="{59526EA8-09D5-43CE-A5C6-D2D684FE1366}"/>
              </a:ext>
            </a:extLst>
          </p:cNvPr>
          <p:cNvSpPr/>
          <p:nvPr/>
        </p:nvSpPr>
        <p:spPr>
          <a:xfrm>
            <a:off x="3945392" y="1158240"/>
            <a:ext cx="6767747" cy="23445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0A4C016B-5510-41EF-992C-3319B729D61F}"/>
              </a:ext>
            </a:extLst>
          </p:cNvPr>
          <p:cNvSpPr txBox="1">
            <a:spLocks/>
          </p:cNvSpPr>
          <p:nvPr/>
        </p:nvSpPr>
        <p:spPr>
          <a:xfrm>
            <a:off x="4322534" y="1881276"/>
            <a:ext cx="6130416" cy="14577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600" b="1" i="0" u="none" strike="noStrike" dirty="0">
                <a:solidFill>
                  <a:schemeClr val="accent2"/>
                </a:solidFill>
                <a:effectLst/>
                <a:latin typeface="+mn-lt"/>
              </a:rPr>
              <a:t>Regional</a:t>
            </a:r>
            <a:r>
              <a:rPr lang="de-DE" sz="1600" b="0" i="0" u="none" strike="noStrike" dirty="0">
                <a:solidFill>
                  <a:schemeClr val="accent2"/>
                </a:solidFill>
                <a:effectLst/>
                <a:latin typeface="+mn-lt"/>
              </a:rPr>
              <a:t> beschränkt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600" b="0" i="0" u="none" strike="noStrike" dirty="0">
                <a:solidFill>
                  <a:schemeClr val="accent2"/>
                </a:solidFill>
                <a:effectLst/>
                <a:latin typeface="+mn-lt"/>
              </a:rPr>
              <a:t>Energie aus 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latin typeface="+mn-lt"/>
              </a:rPr>
              <a:t>erneuerbaren</a:t>
            </a:r>
            <a:r>
              <a:rPr lang="de-DE" sz="1600" b="0" i="0" u="none" strike="noStrike" dirty="0">
                <a:solidFill>
                  <a:schemeClr val="accent2"/>
                </a:solidFill>
                <a:effectLst/>
                <a:latin typeface="+mn-lt"/>
              </a:rPr>
              <a:t> Quellen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600" b="0" i="0" u="none" strike="noStrike" dirty="0">
                <a:solidFill>
                  <a:schemeClr val="accent2"/>
                </a:solidFill>
                <a:effectLst/>
                <a:latin typeface="+mn-lt"/>
              </a:rPr>
              <a:t>Mindestens zwei Teilnehmende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600" b="0" i="0" u="none" strike="noStrike" dirty="0">
                <a:solidFill>
                  <a:schemeClr val="accent2"/>
                </a:solidFill>
                <a:effectLst/>
                <a:latin typeface="+mn-lt"/>
              </a:rPr>
              <a:t>Großunternehmen und EVUs ausgeschlossen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600" b="1" i="0" u="none" strike="noStrike" dirty="0">
                <a:solidFill>
                  <a:schemeClr val="accent2"/>
                </a:solidFill>
                <a:effectLst/>
                <a:latin typeface="+mn-lt"/>
              </a:rPr>
              <a:t>Reduzierte</a:t>
            </a:r>
            <a:r>
              <a:rPr lang="de-DE" sz="1600" b="0" i="0" u="none" strike="noStrike" dirty="0">
                <a:solidFill>
                  <a:schemeClr val="accent2"/>
                </a:solidFill>
                <a:effectLst/>
                <a:latin typeface="+mn-lt"/>
              </a:rPr>
              <a:t> Netztarife und Abgaben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29F36CE0-1BB8-45BF-9984-9EB05F2318DF}"/>
              </a:ext>
            </a:extLst>
          </p:cNvPr>
          <p:cNvSpPr txBox="1">
            <a:spLocks/>
          </p:cNvSpPr>
          <p:nvPr/>
        </p:nvSpPr>
        <p:spPr>
          <a:xfrm>
            <a:off x="4198288" y="1273605"/>
            <a:ext cx="3096592" cy="441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2000" dirty="0">
                <a:solidFill>
                  <a:srgbClr val="FF0000"/>
                </a:solidFill>
                <a:latin typeface="AmpleSoft Pro Regular" panose="02000000000000000000" pitchFamily="50" charset="0"/>
              </a:rPr>
              <a:t>Rahmenbedingungen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71D2152-62A2-4E45-9676-B79233E8657A}"/>
              </a:ext>
            </a:extLst>
          </p:cNvPr>
          <p:cNvGrpSpPr/>
          <p:nvPr/>
        </p:nvGrpSpPr>
        <p:grpSpPr>
          <a:xfrm>
            <a:off x="10933078" y="288100"/>
            <a:ext cx="973524" cy="519451"/>
            <a:chOff x="5786395" y="2583073"/>
            <a:chExt cx="973524" cy="519451"/>
          </a:xfrm>
        </p:grpSpPr>
        <p:pic>
          <p:nvPicPr>
            <p:cNvPr id="19" name="Grafik 18" descr="Start mit einfarbiger Füllung">
              <a:extLst>
                <a:ext uri="{FF2B5EF4-FFF2-40B4-BE49-F238E27FC236}">
                  <a16:creationId xmlns:a16="http://schemas.microsoft.com/office/drawing/2014/main" id="{ECD23E58-71B7-4329-8025-4741D767E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36212" y="2662016"/>
              <a:ext cx="361564" cy="361564"/>
            </a:xfrm>
            <a:prstGeom prst="rect">
              <a:avLst/>
            </a:prstGeom>
          </p:spPr>
        </p:pic>
        <p:pic>
          <p:nvPicPr>
            <p:cNvPr id="20" name="Grafik 19" descr="Start mit einfarbiger Füllung">
              <a:extLst>
                <a:ext uri="{FF2B5EF4-FFF2-40B4-BE49-F238E27FC236}">
                  <a16:creationId xmlns:a16="http://schemas.microsoft.com/office/drawing/2014/main" id="{D54014E9-67BC-4541-8E21-B08FA2751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97543" y="2583073"/>
              <a:ext cx="519451" cy="519451"/>
            </a:xfrm>
            <a:prstGeom prst="rect">
              <a:avLst/>
            </a:prstGeom>
          </p:spPr>
        </p:pic>
        <p:pic>
          <p:nvPicPr>
            <p:cNvPr id="22" name="Grafik 21" descr="Start mit einfarbiger Füllung">
              <a:extLst>
                <a:ext uri="{FF2B5EF4-FFF2-40B4-BE49-F238E27FC236}">
                  <a16:creationId xmlns:a16="http://schemas.microsoft.com/office/drawing/2014/main" id="{717CCDD0-2F2B-49E8-91D6-CEC504133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44901" y="2662016"/>
              <a:ext cx="361564" cy="361564"/>
            </a:xfrm>
            <a:prstGeom prst="rect">
              <a:avLst/>
            </a:prstGeom>
          </p:spPr>
        </p:pic>
        <p:pic>
          <p:nvPicPr>
            <p:cNvPr id="23" name="Grafik 22" descr="Start mit einfarbiger Füllung">
              <a:extLst>
                <a:ext uri="{FF2B5EF4-FFF2-40B4-BE49-F238E27FC236}">
                  <a16:creationId xmlns:a16="http://schemas.microsoft.com/office/drawing/2014/main" id="{4F25D0FB-C3C1-4C5D-91A9-E43EE38E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86395" y="2697150"/>
              <a:ext cx="243935" cy="243935"/>
            </a:xfrm>
            <a:prstGeom prst="rect">
              <a:avLst/>
            </a:prstGeom>
          </p:spPr>
        </p:pic>
        <p:pic>
          <p:nvPicPr>
            <p:cNvPr id="24" name="Grafik 23" descr="Start mit einfarbiger Füllung">
              <a:extLst>
                <a:ext uri="{FF2B5EF4-FFF2-40B4-BE49-F238E27FC236}">
                  <a16:creationId xmlns:a16="http://schemas.microsoft.com/office/drawing/2014/main" id="{C1BF827E-CA08-4FE9-91D0-7D9FBF04A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15984" y="2716103"/>
              <a:ext cx="243935" cy="2439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353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>
            <a:extLst>
              <a:ext uri="{FF2B5EF4-FFF2-40B4-BE49-F238E27FC236}">
                <a16:creationId xmlns:a16="http://schemas.microsoft.com/office/drawing/2014/main" id="{9C9FD2F2-DAD4-2A82-2421-A522B940F51B}"/>
              </a:ext>
            </a:extLst>
          </p:cNvPr>
          <p:cNvSpPr txBox="1">
            <a:spLocks/>
          </p:cNvSpPr>
          <p:nvPr/>
        </p:nvSpPr>
        <p:spPr>
          <a:xfrm>
            <a:off x="538480" y="203200"/>
            <a:ext cx="5049520" cy="773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800" dirty="0">
                <a:solidFill>
                  <a:srgbClr val="E30613"/>
                </a:solidFill>
                <a:latin typeface="AmpleSoft Pro Regular" panose="02000000000000000000" pitchFamily="50" charset="0"/>
              </a:rPr>
              <a:t>Bürgere</a:t>
            </a:r>
            <a:r>
              <a:rPr kumimoji="0" lang="de-AT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AmpleSoft Pro Regular" panose="02000000000000000000" pitchFamily="50" charset="0"/>
              </a:rPr>
              <a:t>nergiegemeinschaften</a:t>
            </a: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srgbClr val="E30613"/>
              </a:solidFill>
              <a:effectLst/>
              <a:uLnTx/>
              <a:uFillTx/>
              <a:latin typeface="AmpleSoft Pro Regular" panose="02000000000000000000" pitchFamily="50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CBD1C22-F074-4DE0-B1CC-A08E7AE454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8480" y="2176740"/>
            <a:ext cx="2486848" cy="2501564"/>
          </a:xfrm>
          <a:prstGeom prst="rect">
            <a:avLst/>
          </a:prstGeom>
        </p:spPr>
      </p:pic>
      <p:sp>
        <p:nvSpPr>
          <p:cNvPr id="15" name="Abgerundetes Rechteck 3">
            <a:extLst>
              <a:ext uri="{FF2B5EF4-FFF2-40B4-BE49-F238E27FC236}">
                <a16:creationId xmlns:a16="http://schemas.microsoft.com/office/drawing/2014/main" id="{59526EA8-09D5-43CE-A5C6-D2D684FE1366}"/>
              </a:ext>
            </a:extLst>
          </p:cNvPr>
          <p:cNvSpPr/>
          <p:nvPr/>
        </p:nvSpPr>
        <p:spPr>
          <a:xfrm>
            <a:off x="4012769" y="2333802"/>
            <a:ext cx="6767747" cy="23445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0A4C016B-5510-41EF-992C-3319B729D61F}"/>
              </a:ext>
            </a:extLst>
          </p:cNvPr>
          <p:cNvSpPr txBox="1">
            <a:spLocks/>
          </p:cNvSpPr>
          <p:nvPr/>
        </p:nvSpPr>
        <p:spPr>
          <a:xfrm>
            <a:off x="4389911" y="3056838"/>
            <a:ext cx="6130416" cy="14577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1" i="0" u="none" strike="noStrike" dirty="0">
                <a:solidFill>
                  <a:schemeClr val="accent2"/>
                </a:solidFill>
                <a:effectLst/>
                <a:latin typeface="+mn-lt"/>
              </a:rPr>
              <a:t>Unbeschränkt</a:t>
            </a:r>
            <a:r>
              <a:rPr lang="de-DE" sz="1600" b="0" i="0" u="none" strike="noStrike" dirty="0">
                <a:solidFill>
                  <a:schemeClr val="accent2"/>
                </a:solidFill>
                <a:effectLst/>
                <a:latin typeface="+mn-lt"/>
              </a:rPr>
              <a:t> innerhalb Österreichs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0" i="0" u="none" strike="noStrike" dirty="0">
                <a:solidFill>
                  <a:schemeClr val="accent2"/>
                </a:solidFill>
                <a:effectLst/>
                <a:latin typeface="+mn-lt"/>
              </a:rPr>
              <a:t>Elektrische Energie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0" i="0" u="none" strike="noStrike" dirty="0">
                <a:solidFill>
                  <a:schemeClr val="accent2"/>
                </a:solidFill>
                <a:effectLst/>
                <a:latin typeface="+mn-lt"/>
              </a:rPr>
              <a:t>Mindestens </a:t>
            </a:r>
            <a:r>
              <a:rPr lang="de-DE" sz="1600" b="1" i="0" u="none" strike="noStrike" dirty="0">
                <a:solidFill>
                  <a:schemeClr val="accent2"/>
                </a:solidFill>
                <a:effectLst/>
                <a:latin typeface="+mn-lt"/>
              </a:rPr>
              <a:t>zwei Teilnehmende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0" i="0" u="none" strike="noStrike" dirty="0">
                <a:solidFill>
                  <a:schemeClr val="accent2"/>
                </a:solidFill>
                <a:effectLst/>
                <a:latin typeface="+mn-lt"/>
              </a:rPr>
              <a:t>Keine Teilnehmenden-Begrenzungen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b="1" i="0" u="none" strike="noStrike" dirty="0">
                <a:solidFill>
                  <a:schemeClr val="accent2"/>
                </a:solidFill>
                <a:effectLst/>
                <a:latin typeface="+mn-lt"/>
              </a:rPr>
              <a:t>Keine reduzierten </a:t>
            </a:r>
            <a:r>
              <a:rPr lang="de-DE" sz="1600" b="0" i="0" u="none" strike="noStrike" dirty="0">
                <a:solidFill>
                  <a:schemeClr val="accent2"/>
                </a:solidFill>
                <a:effectLst/>
                <a:latin typeface="+mn-lt"/>
              </a:rPr>
              <a:t>Netztarife und Abgaben 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29F36CE0-1BB8-45BF-9984-9EB05F2318DF}"/>
              </a:ext>
            </a:extLst>
          </p:cNvPr>
          <p:cNvSpPr txBox="1">
            <a:spLocks/>
          </p:cNvSpPr>
          <p:nvPr/>
        </p:nvSpPr>
        <p:spPr>
          <a:xfrm>
            <a:off x="4265665" y="2449167"/>
            <a:ext cx="3096592" cy="441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2000" dirty="0">
                <a:solidFill>
                  <a:srgbClr val="FF0000"/>
                </a:solidFill>
                <a:latin typeface="AmpleSoft Pro Regular" panose="02000000000000000000" pitchFamily="50" charset="0"/>
              </a:rPr>
              <a:t>Rahmenbedingungen</a:t>
            </a:r>
          </a:p>
        </p:txBody>
      </p:sp>
      <p:grpSp>
        <p:nvGrpSpPr>
          <p:cNvPr id="7" name="Group 195">
            <a:extLst>
              <a:ext uri="{FF2B5EF4-FFF2-40B4-BE49-F238E27FC236}">
                <a16:creationId xmlns:a16="http://schemas.microsoft.com/office/drawing/2014/main" id="{4B04342F-62FA-4FF9-A6F5-E762B2762308}"/>
              </a:ext>
            </a:extLst>
          </p:cNvPr>
          <p:cNvGrpSpPr/>
          <p:nvPr/>
        </p:nvGrpSpPr>
        <p:grpSpPr>
          <a:xfrm>
            <a:off x="10762770" y="377746"/>
            <a:ext cx="962468" cy="517250"/>
            <a:chOff x="1077913" y="982663"/>
            <a:chExt cx="6986587" cy="3571875"/>
          </a:xfrm>
          <a:solidFill>
            <a:schemeClr val="accent5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CEF59E23-2FD2-4142-88CA-BBDBD29D28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8000" y="982663"/>
              <a:ext cx="2395538" cy="2141538"/>
            </a:xfrm>
            <a:custGeom>
              <a:avLst/>
              <a:gdLst/>
              <a:ahLst/>
              <a:cxnLst>
                <a:cxn ang="0">
                  <a:pos x="161" y="1032"/>
                </a:cxn>
                <a:cxn ang="0">
                  <a:pos x="172" y="944"/>
                </a:cxn>
                <a:cxn ang="0">
                  <a:pos x="77" y="902"/>
                </a:cxn>
                <a:cxn ang="0">
                  <a:pos x="0" y="821"/>
                </a:cxn>
                <a:cxn ang="0">
                  <a:pos x="21" y="703"/>
                </a:cxn>
                <a:cxn ang="0">
                  <a:pos x="108" y="708"/>
                </a:cxn>
                <a:cxn ang="0">
                  <a:pos x="249" y="673"/>
                </a:cxn>
                <a:cxn ang="0">
                  <a:pos x="286" y="584"/>
                </a:cxn>
                <a:cxn ang="0">
                  <a:pos x="282" y="515"/>
                </a:cxn>
                <a:cxn ang="0">
                  <a:pos x="256" y="428"/>
                </a:cxn>
                <a:cxn ang="0">
                  <a:pos x="160" y="403"/>
                </a:cxn>
                <a:cxn ang="0">
                  <a:pos x="149" y="308"/>
                </a:cxn>
                <a:cxn ang="0">
                  <a:pos x="201" y="203"/>
                </a:cxn>
                <a:cxn ang="0">
                  <a:pos x="286" y="195"/>
                </a:cxn>
                <a:cxn ang="0">
                  <a:pos x="303" y="78"/>
                </a:cxn>
                <a:cxn ang="0">
                  <a:pos x="312" y="1"/>
                </a:cxn>
                <a:cxn ang="0">
                  <a:pos x="380" y="7"/>
                </a:cxn>
                <a:cxn ang="0">
                  <a:pos x="424" y="43"/>
                </a:cxn>
                <a:cxn ang="0">
                  <a:pos x="487" y="18"/>
                </a:cxn>
                <a:cxn ang="0">
                  <a:pos x="587" y="52"/>
                </a:cxn>
                <a:cxn ang="0">
                  <a:pos x="696" y="117"/>
                </a:cxn>
                <a:cxn ang="0">
                  <a:pos x="769" y="118"/>
                </a:cxn>
                <a:cxn ang="0">
                  <a:pos x="808" y="122"/>
                </a:cxn>
                <a:cxn ang="0">
                  <a:pos x="877" y="182"/>
                </a:cxn>
                <a:cxn ang="0">
                  <a:pos x="1036" y="212"/>
                </a:cxn>
                <a:cxn ang="0">
                  <a:pos x="1118" y="194"/>
                </a:cxn>
                <a:cxn ang="0">
                  <a:pos x="1167" y="157"/>
                </a:cxn>
                <a:cxn ang="0">
                  <a:pos x="1259" y="182"/>
                </a:cxn>
                <a:cxn ang="0">
                  <a:pos x="1343" y="226"/>
                </a:cxn>
                <a:cxn ang="0">
                  <a:pos x="1412" y="271"/>
                </a:cxn>
                <a:cxn ang="0">
                  <a:pos x="1426" y="351"/>
                </a:cxn>
                <a:cxn ang="0">
                  <a:pos x="1405" y="414"/>
                </a:cxn>
                <a:cxn ang="0">
                  <a:pos x="1379" y="500"/>
                </a:cxn>
                <a:cxn ang="0">
                  <a:pos x="1413" y="564"/>
                </a:cxn>
                <a:cxn ang="0">
                  <a:pos x="1438" y="634"/>
                </a:cxn>
                <a:cxn ang="0">
                  <a:pos x="1511" y="720"/>
                </a:cxn>
                <a:cxn ang="0">
                  <a:pos x="1469" y="743"/>
                </a:cxn>
                <a:cxn ang="0">
                  <a:pos x="1458" y="810"/>
                </a:cxn>
                <a:cxn ang="0">
                  <a:pos x="1385" y="807"/>
                </a:cxn>
                <a:cxn ang="0">
                  <a:pos x="1295" y="885"/>
                </a:cxn>
                <a:cxn ang="0">
                  <a:pos x="1206" y="909"/>
                </a:cxn>
                <a:cxn ang="0">
                  <a:pos x="1108" y="974"/>
                </a:cxn>
                <a:cxn ang="0">
                  <a:pos x="1079" y="1046"/>
                </a:cxn>
                <a:cxn ang="0">
                  <a:pos x="1119" y="1179"/>
                </a:cxn>
                <a:cxn ang="0">
                  <a:pos x="1049" y="1343"/>
                </a:cxn>
                <a:cxn ang="0">
                  <a:pos x="980" y="1271"/>
                </a:cxn>
                <a:cxn ang="0">
                  <a:pos x="908" y="1271"/>
                </a:cxn>
                <a:cxn ang="0">
                  <a:pos x="826" y="1223"/>
                </a:cxn>
                <a:cxn ang="0">
                  <a:pos x="779" y="1178"/>
                </a:cxn>
                <a:cxn ang="0">
                  <a:pos x="709" y="1111"/>
                </a:cxn>
                <a:cxn ang="0">
                  <a:pos x="612" y="1071"/>
                </a:cxn>
                <a:cxn ang="0">
                  <a:pos x="568" y="1036"/>
                </a:cxn>
                <a:cxn ang="0">
                  <a:pos x="465" y="1051"/>
                </a:cxn>
                <a:cxn ang="0">
                  <a:pos x="353" y="1089"/>
                </a:cxn>
                <a:cxn ang="0">
                  <a:pos x="248" y="1105"/>
                </a:cxn>
                <a:cxn ang="0">
                  <a:pos x="1219" y="689"/>
                </a:cxn>
                <a:cxn ang="0">
                  <a:pos x="1191" y="603"/>
                </a:cxn>
                <a:cxn ang="0">
                  <a:pos x="1132" y="581"/>
                </a:cxn>
                <a:cxn ang="0">
                  <a:pos x="1063" y="623"/>
                </a:cxn>
                <a:cxn ang="0">
                  <a:pos x="1012" y="652"/>
                </a:cxn>
                <a:cxn ang="0">
                  <a:pos x="1012" y="721"/>
                </a:cxn>
                <a:cxn ang="0">
                  <a:pos x="1070" y="749"/>
                </a:cxn>
                <a:cxn ang="0">
                  <a:pos x="1159" y="735"/>
                </a:cxn>
              </a:cxnLst>
              <a:rect l="0" t="0" r="r" b="b"/>
              <a:pathLst>
                <a:path w="1524" h="1362">
                  <a:moveTo>
                    <a:pt x="204" y="1109"/>
                  </a:moveTo>
                  <a:cubicBezTo>
                    <a:pt x="200" y="1110"/>
                    <a:pt x="193" y="1108"/>
                    <a:pt x="190" y="1107"/>
                  </a:cubicBezTo>
                  <a:cubicBezTo>
                    <a:pt x="187" y="1106"/>
                    <a:pt x="181" y="1101"/>
                    <a:pt x="180" y="1099"/>
                  </a:cubicBezTo>
                  <a:cubicBezTo>
                    <a:pt x="178" y="1096"/>
                    <a:pt x="179" y="1091"/>
                    <a:pt x="178" y="1089"/>
                  </a:cubicBezTo>
                  <a:cubicBezTo>
                    <a:pt x="177" y="1087"/>
                    <a:pt x="175" y="1084"/>
                    <a:pt x="173" y="1081"/>
                  </a:cubicBezTo>
                  <a:cubicBezTo>
                    <a:pt x="172" y="1079"/>
                    <a:pt x="171" y="1077"/>
                    <a:pt x="170" y="1076"/>
                  </a:cubicBezTo>
                  <a:cubicBezTo>
                    <a:pt x="169" y="1074"/>
                    <a:pt x="164" y="1070"/>
                    <a:pt x="164" y="1068"/>
                  </a:cubicBezTo>
                  <a:cubicBezTo>
                    <a:pt x="163" y="1064"/>
                    <a:pt x="166" y="1056"/>
                    <a:pt x="166" y="1052"/>
                  </a:cubicBezTo>
                  <a:cubicBezTo>
                    <a:pt x="166" y="1049"/>
                    <a:pt x="165" y="1042"/>
                    <a:pt x="164" y="1039"/>
                  </a:cubicBezTo>
                  <a:cubicBezTo>
                    <a:pt x="163" y="1037"/>
                    <a:pt x="161" y="1034"/>
                    <a:pt x="161" y="1032"/>
                  </a:cubicBezTo>
                  <a:cubicBezTo>
                    <a:pt x="161" y="1029"/>
                    <a:pt x="163" y="1024"/>
                    <a:pt x="163" y="1020"/>
                  </a:cubicBezTo>
                  <a:cubicBezTo>
                    <a:pt x="163" y="1018"/>
                    <a:pt x="162" y="1014"/>
                    <a:pt x="162" y="1012"/>
                  </a:cubicBezTo>
                  <a:cubicBezTo>
                    <a:pt x="162" y="1009"/>
                    <a:pt x="162" y="1004"/>
                    <a:pt x="163" y="1002"/>
                  </a:cubicBezTo>
                  <a:cubicBezTo>
                    <a:pt x="164" y="999"/>
                    <a:pt x="169" y="994"/>
                    <a:pt x="172" y="992"/>
                  </a:cubicBezTo>
                  <a:cubicBezTo>
                    <a:pt x="174" y="991"/>
                    <a:pt x="179" y="990"/>
                    <a:pt x="181" y="989"/>
                  </a:cubicBezTo>
                  <a:cubicBezTo>
                    <a:pt x="183" y="987"/>
                    <a:pt x="188" y="984"/>
                    <a:pt x="190" y="982"/>
                  </a:cubicBezTo>
                  <a:cubicBezTo>
                    <a:pt x="193" y="978"/>
                    <a:pt x="195" y="968"/>
                    <a:pt x="194" y="963"/>
                  </a:cubicBezTo>
                  <a:cubicBezTo>
                    <a:pt x="193" y="961"/>
                    <a:pt x="190" y="956"/>
                    <a:pt x="188" y="954"/>
                  </a:cubicBezTo>
                  <a:cubicBezTo>
                    <a:pt x="186" y="953"/>
                    <a:pt x="180" y="954"/>
                    <a:pt x="178" y="953"/>
                  </a:cubicBezTo>
                  <a:cubicBezTo>
                    <a:pt x="176" y="951"/>
                    <a:pt x="173" y="946"/>
                    <a:pt x="172" y="944"/>
                  </a:cubicBezTo>
                  <a:cubicBezTo>
                    <a:pt x="171" y="942"/>
                    <a:pt x="170" y="936"/>
                    <a:pt x="169" y="934"/>
                  </a:cubicBezTo>
                  <a:cubicBezTo>
                    <a:pt x="167" y="933"/>
                    <a:pt x="162" y="930"/>
                    <a:pt x="160" y="930"/>
                  </a:cubicBezTo>
                  <a:cubicBezTo>
                    <a:pt x="157" y="930"/>
                    <a:pt x="153" y="933"/>
                    <a:pt x="151" y="934"/>
                  </a:cubicBezTo>
                  <a:cubicBezTo>
                    <a:pt x="147" y="935"/>
                    <a:pt x="139" y="937"/>
                    <a:pt x="135" y="935"/>
                  </a:cubicBezTo>
                  <a:cubicBezTo>
                    <a:pt x="133" y="935"/>
                    <a:pt x="130" y="931"/>
                    <a:pt x="129" y="930"/>
                  </a:cubicBezTo>
                  <a:cubicBezTo>
                    <a:pt x="126" y="928"/>
                    <a:pt x="122" y="924"/>
                    <a:pt x="119" y="923"/>
                  </a:cubicBezTo>
                  <a:cubicBezTo>
                    <a:pt x="115" y="922"/>
                    <a:pt x="108" y="925"/>
                    <a:pt x="104" y="924"/>
                  </a:cubicBezTo>
                  <a:cubicBezTo>
                    <a:pt x="101" y="924"/>
                    <a:pt x="97" y="920"/>
                    <a:pt x="95" y="918"/>
                  </a:cubicBezTo>
                  <a:cubicBezTo>
                    <a:pt x="93" y="916"/>
                    <a:pt x="90" y="911"/>
                    <a:pt x="88" y="909"/>
                  </a:cubicBezTo>
                  <a:cubicBezTo>
                    <a:pt x="86" y="907"/>
                    <a:pt x="80" y="903"/>
                    <a:pt x="77" y="902"/>
                  </a:cubicBezTo>
                  <a:cubicBezTo>
                    <a:pt x="74" y="902"/>
                    <a:pt x="69" y="903"/>
                    <a:pt x="67" y="902"/>
                  </a:cubicBezTo>
                  <a:cubicBezTo>
                    <a:pt x="64" y="901"/>
                    <a:pt x="59" y="893"/>
                    <a:pt x="57" y="891"/>
                  </a:cubicBezTo>
                  <a:cubicBezTo>
                    <a:pt x="55" y="888"/>
                    <a:pt x="52" y="884"/>
                    <a:pt x="50" y="882"/>
                  </a:cubicBezTo>
                  <a:cubicBezTo>
                    <a:pt x="47" y="881"/>
                    <a:pt x="41" y="882"/>
                    <a:pt x="38" y="880"/>
                  </a:cubicBezTo>
                  <a:cubicBezTo>
                    <a:pt x="36" y="879"/>
                    <a:pt x="33" y="875"/>
                    <a:pt x="31" y="873"/>
                  </a:cubicBezTo>
                  <a:cubicBezTo>
                    <a:pt x="30" y="871"/>
                    <a:pt x="28" y="866"/>
                    <a:pt x="27" y="864"/>
                  </a:cubicBezTo>
                  <a:cubicBezTo>
                    <a:pt x="25" y="861"/>
                    <a:pt x="22" y="856"/>
                    <a:pt x="20" y="854"/>
                  </a:cubicBezTo>
                  <a:cubicBezTo>
                    <a:pt x="19" y="852"/>
                    <a:pt x="15" y="850"/>
                    <a:pt x="13" y="849"/>
                  </a:cubicBezTo>
                  <a:cubicBezTo>
                    <a:pt x="9" y="845"/>
                    <a:pt x="3" y="838"/>
                    <a:pt x="1" y="833"/>
                  </a:cubicBezTo>
                  <a:cubicBezTo>
                    <a:pt x="0" y="830"/>
                    <a:pt x="0" y="824"/>
                    <a:pt x="0" y="821"/>
                  </a:cubicBezTo>
                  <a:cubicBezTo>
                    <a:pt x="1" y="818"/>
                    <a:pt x="7" y="813"/>
                    <a:pt x="8" y="810"/>
                  </a:cubicBezTo>
                  <a:cubicBezTo>
                    <a:pt x="9" y="807"/>
                    <a:pt x="7" y="800"/>
                    <a:pt x="8" y="797"/>
                  </a:cubicBezTo>
                  <a:cubicBezTo>
                    <a:pt x="8" y="796"/>
                    <a:pt x="10" y="794"/>
                    <a:pt x="11" y="792"/>
                  </a:cubicBezTo>
                  <a:cubicBezTo>
                    <a:pt x="13" y="790"/>
                    <a:pt x="18" y="788"/>
                    <a:pt x="19" y="785"/>
                  </a:cubicBezTo>
                  <a:cubicBezTo>
                    <a:pt x="20" y="782"/>
                    <a:pt x="17" y="775"/>
                    <a:pt x="17" y="772"/>
                  </a:cubicBezTo>
                  <a:cubicBezTo>
                    <a:pt x="17" y="769"/>
                    <a:pt x="18" y="764"/>
                    <a:pt x="18" y="761"/>
                  </a:cubicBezTo>
                  <a:cubicBezTo>
                    <a:pt x="18" y="758"/>
                    <a:pt x="17" y="752"/>
                    <a:pt x="17" y="749"/>
                  </a:cubicBezTo>
                  <a:cubicBezTo>
                    <a:pt x="17" y="746"/>
                    <a:pt x="16" y="741"/>
                    <a:pt x="16" y="738"/>
                  </a:cubicBezTo>
                  <a:cubicBezTo>
                    <a:pt x="17" y="735"/>
                    <a:pt x="20" y="728"/>
                    <a:pt x="20" y="725"/>
                  </a:cubicBezTo>
                  <a:cubicBezTo>
                    <a:pt x="21" y="719"/>
                    <a:pt x="21" y="709"/>
                    <a:pt x="21" y="703"/>
                  </a:cubicBezTo>
                  <a:cubicBezTo>
                    <a:pt x="21" y="700"/>
                    <a:pt x="21" y="692"/>
                    <a:pt x="22" y="689"/>
                  </a:cubicBezTo>
                  <a:cubicBezTo>
                    <a:pt x="23" y="686"/>
                    <a:pt x="27" y="681"/>
                    <a:pt x="28" y="679"/>
                  </a:cubicBezTo>
                  <a:cubicBezTo>
                    <a:pt x="31" y="676"/>
                    <a:pt x="33" y="668"/>
                    <a:pt x="37" y="666"/>
                  </a:cubicBezTo>
                  <a:cubicBezTo>
                    <a:pt x="39" y="666"/>
                    <a:pt x="43" y="667"/>
                    <a:pt x="45" y="667"/>
                  </a:cubicBezTo>
                  <a:cubicBezTo>
                    <a:pt x="49" y="669"/>
                    <a:pt x="55" y="674"/>
                    <a:pt x="59" y="676"/>
                  </a:cubicBezTo>
                  <a:cubicBezTo>
                    <a:pt x="63" y="677"/>
                    <a:pt x="73" y="675"/>
                    <a:pt x="76" y="677"/>
                  </a:cubicBezTo>
                  <a:cubicBezTo>
                    <a:pt x="78" y="679"/>
                    <a:pt x="79" y="683"/>
                    <a:pt x="80" y="685"/>
                  </a:cubicBezTo>
                  <a:cubicBezTo>
                    <a:pt x="81" y="688"/>
                    <a:pt x="84" y="693"/>
                    <a:pt x="85" y="695"/>
                  </a:cubicBezTo>
                  <a:cubicBezTo>
                    <a:pt x="87" y="698"/>
                    <a:pt x="92" y="701"/>
                    <a:pt x="95" y="703"/>
                  </a:cubicBezTo>
                  <a:cubicBezTo>
                    <a:pt x="98" y="704"/>
                    <a:pt x="105" y="706"/>
                    <a:pt x="108" y="708"/>
                  </a:cubicBezTo>
                  <a:cubicBezTo>
                    <a:pt x="112" y="712"/>
                    <a:pt x="118" y="722"/>
                    <a:pt x="122" y="725"/>
                  </a:cubicBezTo>
                  <a:cubicBezTo>
                    <a:pt x="125" y="727"/>
                    <a:pt x="131" y="730"/>
                    <a:pt x="134" y="731"/>
                  </a:cubicBezTo>
                  <a:cubicBezTo>
                    <a:pt x="139" y="732"/>
                    <a:pt x="150" y="734"/>
                    <a:pt x="156" y="733"/>
                  </a:cubicBezTo>
                  <a:cubicBezTo>
                    <a:pt x="160" y="733"/>
                    <a:pt x="167" y="728"/>
                    <a:pt x="171" y="727"/>
                  </a:cubicBezTo>
                  <a:cubicBezTo>
                    <a:pt x="175" y="726"/>
                    <a:pt x="183" y="726"/>
                    <a:pt x="187" y="725"/>
                  </a:cubicBezTo>
                  <a:cubicBezTo>
                    <a:pt x="191" y="724"/>
                    <a:pt x="200" y="719"/>
                    <a:pt x="204" y="717"/>
                  </a:cubicBezTo>
                  <a:cubicBezTo>
                    <a:pt x="210" y="715"/>
                    <a:pt x="222" y="713"/>
                    <a:pt x="226" y="709"/>
                  </a:cubicBezTo>
                  <a:cubicBezTo>
                    <a:pt x="229" y="706"/>
                    <a:pt x="233" y="697"/>
                    <a:pt x="234" y="693"/>
                  </a:cubicBezTo>
                  <a:cubicBezTo>
                    <a:pt x="235" y="690"/>
                    <a:pt x="236" y="683"/>
                    <a:pt x="238" y="681"/>
                  </a:cubicBezTo>
                  <a:cubicBezTo>
                    <a:pt x="240" y="678"/>
                    <a:pt x="246" y="674"/>
                    <a:pt x="249" y="673"/>
                  </a:cubicBezTo>
                  <a:cubicBezTo>
                    <a:pt x="252" y="671"/>
                    <a:pt x="258" y="667"/>
                    <a:pt x="261" y="667"/>
                  </a:cubicBezTo>
                  <a:cubicBezTo>
                    <a:pt x="266" y="667"/>
                    <a:pt x="274" y="674"/>
                    <a:pt x="278" y="675"/>
                  </a:cubicBezTo>
                  <a:cubicBezTo>
                    <a:pt x="282" y="676"/>
                    <a:pt x="290" y="674"/>
                    <a:pt x="294" y="674"/>
                  </a:cubicBezTo>
                  <a:cubicBezTo>
                    <a:pt x="298" y="674"/>
                    <a:pt x="303" y="664"/>
                    <a:pt x="305" y="660"/>
                  </a:cubicBezTo>
                  <a:cubicBezTo>
                    <a:pt x="306" y="656"/>
                    <a:pt x="310" y="648"/>
                    <a:pt x="311" y="644"/>
                  </a:cubicBezTo>
                  <a:cubicBezTo>
                    <a:pt x="312" y="639"/>
                    <a:pt x="313" y="628"/>
                    <a:pt x="313" y="623"/>
                  </a:cubicBezTo>
                  <a:cubicBezTo>
                    <a:pt x="312" y="618"/>
                    <a:pt x="309" y="609"/>
                    <a:pt x="307" y="605"/>
                  </a:cubicBezTo>
                  <a:cubicBezTo>
                    <a:pt x="306" y="602"/>
                    <a:pt x="302" y="598"/>
                    <a:pt x="300" y="596"/>
                  </a:cubicBezTo>
                  <a:cubicBezTo>
                    <a:pt x="298" y="595"/>
                    <a:pt x="293" y="593"/>
                    <a:pt x="291" y="592"/>
                  </a:cubicBezTo>
                  <a:cubicBezTo>
                    <a:pt x="289" y="590"/>
                    <a:pt x="287" y="586"/>
                    <a:pt x="286" y="584"/>
                  </a:cubicBezTo>
                  <a:cubicBezTo>
                    <a:pt x="285" y="579"/>
                    <a:pt x="289" y="571"/>
                    <a:pt x="289" y="567"/>
                  </a:cubicBezTo>
                  <a:cubicBezTo>
                    <a:pt x="289" y="563"/>
                    <a:pt x="288" y="557"/>
                    <a:pt x="288" y="553"/>
                  </a:cubicBezTo>
                  <a:cubicBezTo>
                    <a:pt x="288" y="551"/>
                    <a:pt x="290" y="545"/>
                    <a:pt x="288" y="542"/>
                  </a:cubicBezTo>
                  <a:cubicBezTo>
                    <a:pt x="287" y="540"/>
                    <a:pt x="284" y="538"/>
                    <a:pt x="282" y="538"/>
                  </a:cubicBezTo>
                  <a:cubicBezTo>
                    <a:pt x="280" y="538"/>
                    <a:pt x="277" y="542"/>
                    <a:pt x="275" y="542"/>
                  </a:cubicBezTo>
                  <a:cubicBezTo>
                    <a:pt x="273" y="542"/>
                    <a:pt x="269" y="539"/>
                    <a:pt x="268" y="537"/>
                  </a:cubicBezTo>
                  <a:cubicBezTo>
                    <a:pt x="267" y="535"/>
                    <a:pt x="266" y="529"/>
                    <a:pt x="268" y="527"/>
                  </a:cubicBezTo>
                  <a:cubicBezTo>
                    <a:pt x="268" y="526"/>
                    <a:pt x="271" y="526"/>
                    <a:pt x="272" y="525"/>
                  </a:cubicBezTo>
                  <a:cubicBezTo>
                    <a:pt x="274" y="525"/>
                    <a:pt x="281" y="527"/>
                    <a:pt x="282" y="525"/>
                  </a:cubicBezTo>
                  <a:cubicBezTo>
                    <a:pt x="284" y="523"/>
                    <a:pt x="283" y="517"/>
                    <a:pt x="282" y="515"/>
                  </a:cubicBezTo>
                  <a:cubicBezTo>
                    <a:pt x="282" y="513"/>
                    <a:pt x="281" y="511"/>
                    <a:pt x="280" y="510"/>
                  </a:cubicBezTo>
                  <a:cubicBezTo>
                    <a:pt x="278" y="507"/>
                    <a:pt x="272" y="506"/>
                    <a:pt x="269" y="505"/>
                  </a:cubicBezTo>
                  <a:cubicBezTo>
                    <a:pt x="266" y="503"/>
                    <a:pt x="260" y="500"/>
                    <a:pt x="258" y="497"/>
                  </a:cubicBezTo>
                  <a:cubicBezTo>
                    <a:pt x="255" y="493"/>
                    <a:pt x="255" y="482"/>
                    <a:pt x="253" y="477"/>
                  </a:cubicBezTo>
                  <a:cubicBezTo>
                    <a:pt x="252" y="474"/>
                    <a:pt x="249" y="469"/>
                    <a:pt x="248" y="467"/>
                  </a:cubicBezTo>
                  <a:cubicBezTo>
                    <a:pt x="247" y="464"/>
                    <a:pt x="244" y="459"/>
                    <a:pt x="244" y="456"/>
                  </a:cubicBezTo>
                  <a:cubicBezTo>
                    <a:pt x="245" y="453"/>
                    <a:pt x="249" y="447"/>
                    <a:pt x="252" y="445"/>
                  </a:cubicBezTo>
                  <a:cubicBezTo>
                    <a:pt x="254" y="444"/>
                    <a:pt x="258" y="446"/>
                    <a:pt x="260" y="445"/>
                  </a:cubicBezTo>
                  <a:cubicBezTo>
                    <a:pt x="262" y="444"/>
                    <a:pt x="266" y="440"/>
                    <a:pt x="266" y="438"/>
                  </a:cubicBezTo>
                  <a:cubicBezTo>
                    <a:pt x="266" y="434"/>
                    <a:pt x="259" y="430"/>
                    <a:pt x="256" y="428"/>
                  </a:cubicBezTo>
                  <a:cubicBezTo>
                    <a:pt x="253" y="426"/>
                    <a:pt x="247" y="423"/>
                    <a:pt x="243" y="421"/>
                  </a:cubicBezTo>
                  <a:cubicBezTo>
                    <a:pt x="240" y="420"/>
                    <a:pt x="234" y="420"/>
                    <a:pt x="231" y="419"/>
                  </a:cubicBezTo>
                  <a:cubicBezTo>
                    <a:pt x="229" y="417"/>
                    <a:pt x="227" y="412"/>
                    <a:pt x="225" y="410"/>
                  </a:cubicBezTo>
                  <a:cubicBezTo>
                    <a:pt x="223" y="409"/>
                    <a:pt x="217" y="409"/>
                    <a:pt x="214" y="408"/>
                  </a:cubicBezTo>
                  <a:cubicBezTo>
                    <a:pt x="210" y="407"/>
                    <a:pt x="205" y="402"/>
                    <a:pt x="201" y="401"/>
                  </a:cubicBezTo>
                  <a:cubicBezTo>
                    <a:pt x="198" y="400"/>
                    <a:pt x="192" y="401"/>
                    <a:pt x="189" y="401"/>
                  </a:cubicBezTo>
                  <a:cubicBezTo>
                    <a:pt x="186" y="399"/>
                    <a:pt x="180" y="394"/>
                    <a:pt x="177" y="393"/>
                  </a:cubicBezTo>
                  <a:cubicBezTo>
                    <a:pt x="175" y="392"/>
                    <a:pt x="171" y="392"/>
                    <a:pt x="170" y="393"/>
                  </a:cubicBezTo>
                  <a:cubicBezTo>
                    <a:pt x="168" y="395"/>
                    <a:pt x="170" y="400"/>
                    <a:pt x="169" y="401"/>
                  </a:cubicBezTo>
                  <a:cubicBezTo>
                    <a:pt x="167" y="403"/>
                    <a:pt x="163" y="403"/>
                    <a:pt x="160" y="403"/>
                  </a:cubicBezTo>
                  <a:cubicBezTo>
                    <a:pt x="158" y="403"/>
                    <a:pt x="153" y="400"/>
                    <a:pt x="151" y="398"/>
                  </a:cubicBezTo>
                  <a:cubicBezTo>
                    <a:pt x="149" y="395"/>
                    <a:pt x="149" y="387"/>
                    <a:pt x="147" y="384"/>
                  </a:cubicBezTo>
                  <a:cubicBezTo>
                    <a:pt x="146" y="381"/>
                    <a:pt x="142" y="375"/>
                    <a:pt x="141" y="372"/>
                  </a:cubicBezTo>
                  <a:cubicBezTo>
                    <a:pt x="139" y="370"/>
                    <a:pt x="136" y="367"/>
                    <a:pt x="133" y="364"/>
                  </a:cubicBezTo>
                  <a:cubicBezTo>
                    <a:pt x="135" y="363"/>
                    <a:pt x="136" y="362"/>
                    <a:pt x="137" y="361"/>
                  </a:cubicBezTo>
                  <a:cubicBezTo>
                    <a:pt x="139" y="359"/>
                    <a:pt x="144" y="354"/>
                    <a:pt x="145" y="352"/>
                  </a:cubicBezTo>
                  <a:cubicBezTo>
                    <a:pt x="147" y="348"/>
                    <a:pt x="149" y="340"/>
                    <a:pt x="149" y="336"/>
                  </a:cubicBezTo>
                  <a:cubicBezTo>
                    <a:pt x="149" y="334"/>
                    <a:pt x="148" y="329"/>
                    <a:pt x="147" y="327"/>
                  </a:cubicBezTo>
                  <a:cubicBezTo>
                    <a:pt x="147" y="324"/>
                    <a:pt x="147" y="319"/>
                    <a:pt x="147" y="316"/>
                  </a:cubicBezTo>
                  <a:cubicBezTo>
                    <a:pt x="147" y="314"/>
                    <a:pt x="149" y="310"/>
                    <a:pt x="149" y="308"/>
                  </a:cubicBezTo>
                  <a:cubicBezTo>
                    <a:pt x="150" y="304"/>
                    <a:pt x="149" y="297"/>
                    <a:pt x="149" y="293"/>
                  </a:cubicBezTo>
                  <a:cubicBezTo>
                    <a:pt x="149" y="290"/>
                    <a:pt x="149" y="284"/>
                    <a:pt x="150" y="282"/>
                  </a:cubicBezTo>
                  <a:cubicBezTo>
                    <a:pt x="151" y="278"/>
                    <a:pt x="154" y="272"/>
                    <a:pt x="156" y="269"/>
                  </a:cubicBezTo>
                  <a:cubicBezTo>
                    <a:pt x="158" y="267"/>
                    <a:pt x="162" y="264"/>
                    <a:pt x="164" y="262"/>
                  </a:cubicBezTo>
                  <a:cubicBezTo>
                    <a:pt x="169" y="259"/>
                    <a:pt x="178" y="253"/>
                    <a:pt x="182" y="250"/>
                  </a:cubicBezTo>
                  <a:cubicBezTo>
                    <a:pt x="184" y="248"/>
                    <a:pt x="189" y="246"/>
                    <a:pt x="191" y="244"/>
                  </a:cubicBezTo>
                  <a:cubicBezTo>
                    <a:pt x="193" y="242"/>
                    <a:pt x="196" y="237"/>
                    <a:pt x="198" y="235"/>
                  </a:cubicBezTo>
                  <a:cubicBezTo>
                    <a:pt x="199" y="232"/>
                    <a:pt x="202" y="225"/>
                    <a:pt x="202" y="222"/>
                  </a:cubicBezTo>
                  <a:cubicBezTo>
                    <a:pt x="203" y="220"/>
                    <a:pt x="200" y="215"/>
                    <a:pt x="200" y="212"/>
                  </a:cubicBezTo>
                  <a:cubicBezTo>
                    <a:pt x="200" y="210"/>
                    <a:pt x="200" y="205"/>
                    <a:pt x="201" y="203"/>
                  </a:cubicBezTo>
                  <a:cubicBezTo>
                    <a:pt x="201" y="201"/>
                    <a:pt x="205" y="198"/>
                    <a:pt x="207" y="197"/>
                  </a:cubicBezTo>
                  <a:cubicBezTo>
                    <a:pt x="209" y="196"/>
                    <a:pt x="214" y="196"/>
                    <a:pt x="217" y="197"/>
                  </a:cubicBezTo>
                  <a:cubicBezTo>
                    <a:pt x="220" y="197"/>
                    <a:pt x="226" y="197"/>
                    <a:pt x="228" y="198"/>
                  </a:cubicBezTo>
                  <a:cubicBezTo>
                    <a:pt x="231" y="199"/>
                    <a:pt x="235" y="202"/>
                    <a:pt x="237" y="203"/>
                  </a:cubicBezTo>
                  <a:cubicBezTo>
                    <a:pt x="239" y="204"/>
                    <a:pt x="242" y="207"/>
                    <a:pt x="244" y="208"/>
                  </a:cubicBezTo>
                  <a:cubicBezTo>
                    <a:pt x="249" y="209"/>
                    <a:pt x="260" y="210"/>
                    <a:pt x="265" y="210"/>
                  </a:cubicBezTo>
                  <a:cubicBezTo>
                    <a:pt x="267" y="211"/>
                    <a:pt x="273" y="211"/>
                    <a:pt x="275" y="211"/>
                  </a:cubicBezTo>
                  <a:cubicBezTo>
                    <a:pt x="277" y="211"/>
                    <a:pt x="281" y="209"/>
                    <a:pt x="282" y="208"/>
                  </a:cubicBezTo>
                  <a:cubicBezTo>
                    <a:pt x="283" y="207"/>
                    <a:pt x="285" y="204"/>
                    <a:pt x="285" y="202"/>
                  </a:cubicBezTo>
                  <a:cubicBezTo>
                    <a:pt x="286" y="201"/>
                    <a:pt x="286" y="197"/>
                    <a:pt x="286" y="195"/>
                  </a:cubicBezTo>
                  <a:cubicBezTo>
                    <a:pt x="286" y="193"/>
                    <a:pt x="283" y="190"/>
                    <a:pt x="283" y="188"/>
                  </a:cubicBezTo>
                  <a:cubicBezTo>
                    <a:pt x="283" y="186"/>
                    <a:pt x="284" y="182"/>
                    <a:pt x="284" y="180"/>
                  </a:cubicBezTo>
                  <a:cubicBezTo>
                    <a:pt x="285" y="178"/>
                    <a:pt x="286" y="175"/>
                    <a:pt x="287" y="174"/>
                  </a:cubicBezTo>
                  <a:cubicBezTo>
                    <a:pt x="288" y="171"/>
                    <a:pt x="290" y="165"/>
                    <a:pt x="291" y="163"/>
                  </a:cubicBezTo>
                  <a:cubicBezTo>
                    <a:pt x="292" y="158"/>
                    <a:pt x="292" y="147"/>
                    <a:pt x="292" y="142"/>
                  </a:cubicBezTo>
                  <a:cubicBezTo>
                    <a:pt x="292" y="139"/>
                    <a:pt x="292" y="133"/>
                    <a:pt x="293" y="129"/>
                  </a:cubicBezTo>
                  <a:cubicBezTo>
                    <a:pt x="293" y="126"/>
                    <a:pt x="293" y="119"/>
                    <a:pt x="295" y="116"/>
                  </a:cubicBezTo>
                  <a:cubicBezTo>
                    <a:pt x="296" y="113"/>
                    <a:pt x="300" y="107"/>
                    <a:pt x="301" y="104"/>
                  </a:cubicBezTo>
                  <a:cubicBezTo>
                    <a:pt x="302" y="101"/>
                    <a:pt x="304" y="94"/>
                    <a:pt x="304" y="91"/>
                  </a:cubicBezTo>
                  <a:cubicBezTo>
                    <a:pt x="304" y="88"/>
                    <a:pt x="304" y="82"/>
                    <a:pt x="303" y="78"/>
                  </a:cubicBezTo>
                  <a:cubicBezTo>
                    <a:pt x="302" y="75"/>
                    <a:pt x="297" y="69"/>
                    <a:pt x="295" y="66"/>
                  </a:cubicBezTo>
                  <a:cubicBezTo>
                    <a:pt x="294" y="65"/>
                    <a:pt x="292" y="62"/>
                    <a:pt x="291" y="61"/>
                  </a:cubicBezTo>
                  <a:cubicBezTo>
                    <a:pt x="290" y="57"/>
                    <a:pt x="290" y="49"/>
                    <a:pt x="290" y="45"/>
                  </a:cubicBezTo>
                  <a:cubicBezTo>
                    <a:pt x="290" y="43"/>
                    <a:pt x="291" y="39"/>
                    <a:pt x="292" y="37"/>
                  </a:cubicBezTo>
                  <a:cubicBezTo>
                    <a:pt x="293" y="34"/>
                    <a:pt x="296" y="31"/>
                    <a:pt x="297" y="29"/>
                  </a:cubicBezTo>
                  <a:cubicBezTo>
                    <a:pt x="298" y="27"/>
                    <a:pt x="299" y="22"/>
                    <a:pt x="299" y="19"/>
                  </a:cubicBezTo>
                  <a:cubicBezTo>
                    <a:pt x="299" y="17"/>
                    <a:pt x="299" y="13"/>
                    <a:pt x="299" y="11"/>
                  </a:cubicBezTo>
                  <a:cubicBezTo>
                    <a:pt x="299" y="10"/>
                    <a:pt x="300" y="6"/>
                    <a:pt x="301" y="5"/>
                  </a:cubicBezTo>
                  <a:cubicBezTo>
                    <a:pt x="301" y="4"/>
                    <a:pt x="304" y="2"/>
                    <a:pt x="306" y="1"/>
                  </a:cubicBezTo>
                  <a:cubicBezTo>
                    <a:pt x="307" y="1"/>
                    <a:pt x="310" y="0"/>
                    <a:pt x="312" y="1"/>
                  </a:cubicBezTo>
                  <a:cubicBezTo>
                    <a:pt x="313" y="1"/>
                    <a:pt x="315" y="3"/>
                    <a:pt x="316" y="4"/>
                  </a:cubicBezTo>
                  <a:cubicBezTo>
                    <a:pt x="317" y="5"/>
                    <a:pt x="319" y="8"/>
                    <a:pt x="320" y="8"/>
                  </a:cubicBezTo>
                  <a:cubicBezTo>
                    <a:pt x="321" y="9"/>
                    <a:pt x="324" y="9"/>
                    <a:pt x="326" y="8"/>
                  </a:cubicBezTo>
                  <a:cubicBezTo>
                    <a:pt x="327" y="8"/>
                    <a:pt x="329" y="7"/>
                    <a:pt x="330" y="7"/>
                  </a:cubicBezTo>
                  <a:cubicBezTo>
                    <a:pt x="332" y="6"/>
                    <a:pt x="335" y="7"/>
                    <a:pt x="337" y="7"/>
                  </a:cubicBezTo>
                  <a:cubicBezTo>
                    <a:pt x="338" y="8"/>
                    <a:pt x="340" y="11"/>
                    <a:pt x="341" y="12"/>
                  </a:cubicBezTo>
                  <a:cubicBezTo>
                    <a:pt x="343" y="13"/>
                    <a:pt x="347" y="15"/>
                    <a:pt x="349" y="15"/>
                  </a:cubicBezTo>
                  <a:cubicBezTo>
                    <a:pt x="352" y="15"/>
                    <a:pt x="358" y="14"/>
                    <a:pt x="361" y="13"/>
                  </a:cubicBezTo>
                  <a:cubicBezTo>
                    <a:pt x="363" y="12"/>
                    <a:pt x="366" y="10"/>
                    <a:pt x="368" y="9"/>
                  </a:cubicBezTo>
                  <a:cubicBezTo>
                    <a:pt x="371" y="8"/>
                    <a:pt x="377" y="7"/>
                    <a:pt x="380" y="7"/>
                  </a:cubicBezTo>
                  <a:cubicBezTo>
                    <a:pt x="384" y="7"/>
                    <a:pt x="390" y="9"/>
                    <a:pt x="393" y="11"/>
                  </a:cubicBezTo>
                  <a:cubicBezTo>
                    <a:pt x="395" y="11"/>
                    <a:pt x="400" y="13"/>
                    <a:pt x="402" y="15"/>
                  </a:cubicBezTo>
                  <a:cubicBezTo>
                    <a:pt x="403" y="16"/>
                    <a:pt x="404" y="19"/>
                    <a:pt x="405" y="21"/>
                  </a:cubicBezTo>
                  <a:cubicBezTo>
                    <a:pt x="405" y="23"/>
                    <a:pt x="405" y="27"/>
                    <a:pt x="404" y="29"/>
                  </a:cubicBezTo>
                  <a:cubicBezTo>
                    <a:pt x="404" y="30"/>
                    <a:pt x="403" y="33"/>
                    <a:pt x="402" y="35"/>
                  </a:cubicBezTo>
                  <a:cubicBezTo>
                    <a:pt x="402" y="37"/>
                    <a:pt x="401" y="40"/>
                    <a:pt x="401" y="42"/>
                  </a:cubicBezTo>
                  <a:cubicBezTo>
                    <a:pt x="401" y="44"/>
                    <a:pt x="402" y="48"/>
                    <a:pt x="403" y="49"/>
                  </a:cubicBezTo>
                  <a:cubicBezTo>
                    <a:pt x="405" y="50"/>
                    <a:pt x="409" y="52"/>
                    <a:pt x="410" y="51"/>
                  </a:cubicBezTo>
                  <a:cubicBezTo>
                    <a:pt x="412" y="51"/>
                    <a:pt x="414" y="49"/>
                    <a:pt x="415" y="48"/>
                  </a:cubicBezTo>
                  <a:cubicBezTo>
                    <a:pt x="417" y="47"/>
                    <a:pt x="422" y="44"/>
                    <a:pt x="424" y="43"/>
                  </a:cubicBezTo>
                  <a:cubicBezTo>
                    <a:pt x="426" y="42"/>
                    <a:pt x="430" y="42"/>
                    <a:pt x="432" y="42"/>
                  </a:cubicBezTo>
                  <a:cubicBezTo>
                    <a:pt x="434" y="42"/>
                    <a:pt x="439" y="42"/>
                    <a:pt x="441" y="42"/>
                  </a:cubicBezTo>
                  <a:cubicBezTo>
                    <a:pt x="444" y="42"/>
                    <a:pt x="450" y="41"/>
                    <a:pt x="452" y="40"/>
                  </a:cubicBezTo>
                  <a:cubicBezTo>
                    <a:pt x="455" y="39"/>
                    <a:pt x="458" y="35"/>
                    <a:pt x="459" y="32"/>
                  </a:cubicBezTo>
                  <a:cubicBezTo>
                    <a:pt x="460" y="30"/>
                    <a:pt x="459" y="24"/>
                    <a:pt x="459" y="21"/>
                  </a:cubicBezTo>
                  <a:cubicBezTo>
                    <a:pt x="460" y="19"/>
                    <a:pt x="461" y="16"/>
                    <a:pt x="463" y="15"/>
                  </a:cubicBezTo>
                  <a:cubicBezTo>
                    <a:pt x="464" y="13"/>
                    <a:pt x="468" y="10"/>
                    <a:pt x="470" y="10"/>
                  </a:cubicBezTo>
                  <a:cubicBezTo>
                    <a:pt x="471" y="10"/>
                    <a:pt x="473" y="11"/>
                    <a:pt x="474" y="12"/>
                  </a:cubicBezTo>
                  <a:cubicBezTo>
                    <a:pt x="475" y="14"/>
                    <a:pt x="474" y="19"/>
                    <a:pt x="476" y="20"/>
                  </a:cubicBezTo>
                  <a:cubicBezTo>
                    <a:pt x="478" y="21"/>
                    <a:pt x="484" y="19"/>
                    <a:pt x="487" y="18"/>
                  </a:cubicBezTo>
                  <a:cubicBezTo>
                    <a:pt x="488" y="18"/>
                    <a:pt x="490" y="15"/>
                    <a:pt x="491" y="14"/>
                  </a:cubicBezTo>
                  <a:cubicBezTo>
                    <a:pt x="494" y="13"/>
                    <a:pt x="500" y="13"/>
                    <a:pt x="503" y="13"/>
                  </a:cubicBezTo>
                  <a:cubicBezTo>
                    <a:pt x="505" y="14"/>
                    <a:pt x="511" y="15"/>
                    <a:pt x="513" y="16"/>
                  </a:cubicBezTo>
                  <a:cubicBezTo>
                    <a:pt x="516" y="17"/>
                    <a:pt x="521" y="21"/>
                    <a:pt x="524" y="23"/>
                  </a:cubicBezTo>
                  <a:cubicBezTo>
                    <a:pt x="528" y="26"/>
                    <a:pt x="536" y="31"/>
                    <a:pt x="540" y="34"/>
                  </a:cubicBezTo>
                  <a:cubicBezTo>
                    <a:pt x="543" y="36"/>
                    <a:pt x="547" y="39"/>
                    <a:pt x="550" y="41"/>
                  </a:cubicBezTo>
                  <a:cubicBezTo>
                    <a:pt x="552" y="42"/>
                    <a:pt x="557" y="44"/>
                    <a:pt x="560" y="44"/>
                  </a:cubicBezTo>
                  <a:cubicBezTo>
                    <a:pt x="563" y="44"/>
                    <a:pt x="568" y="41"/>
                    <a:pt x="571" y="41"/>
                  </a:cubicBezTo>
                  <a:cubicBezTo>
                    <a:pt x="573" y="41"/>
                    <a:pt x="576" y="43"/>
                    <a:pt x="577" y="43"/>
                  </a:cubicBezTo>
                  <a:cubicBezTo>
                    <a:pt x="580" y="45"/>
                    <a:pt x="584" y="50"/>
                    <a:pt x="587" y="52"/>
                  </a:cubicBezTo>
                  <a:cubicBezTo>
                    <a:pt x="588" y="53"/>
                    <a:pt x="590" y="57"/>
                    <a:pt x="592" y="58"/>
                  </a:cubicBezTo>
                  <a:cubicBezTo>
                    <a:pt x="593" y="60"/>
                    <a:pt x="595" y="63"/>
                    <a:pt x="597" y="64"/>
                  </a:cubicBezTo>
                  <a:cubicBezTo>
                    <a:pt x="600" y="66"/>
                    <a:pt x="607" y="70"/>
                    <a:pt x="610" y="72"/>
                  </a:cubicBezTo>
                  <a:cubicBezTo>
                    <a:pt x="614" y="73"/>
                    <a:pt x="621" y="76"/>
                    <a:pt x="624" y="77"/>
                  </a:cubicBezTo>
                  <a:cubicBezTo>
                    <a:pt x="628" y="79"/>
                    <a:pt x="634" y="81"/>
                    <a:pt x="637" y="82"/>
                  </a:cubicBezTo>
                  <a:cubicBezTo>
                    <a:pt x="638" y="83"/>
                    <a:pt x="640" y="86"/>
                    <a:pt x="642" y="87"/>
                  </a:cubicBezTo>
                  <a:cubicBezTo>
                    <a:pt x="645" y="90"/>
                    <a:pt x="652" y="93"/>
                    <a:pt x="656" y="95"/>
                  </a:cubicBezTo>
                  <a:cubicBezTo>
                    <a:pt x="660" y="97"/>
                    <a:pt x="669" y="99"/>
                    <a:pt x="673" y="100"/>
                  </a:cubicBezTo>
                  <a:cubicBezTo>
                    <a:pt x="676" y="102"/>
                    <a:pt x="683" y="105"/>
                    <a:pt x="686" y="107"/>
                  </a:cubicBezTo>
                  <a:cubicBezTo>
                    <a:pt x="689" y="109"/>
                    <a:pt x="693" y="114"/>
                    <a:pt x="696" y="117"/>
                  </a:cubicBezTo>
                  <a:cubicBezTo>
                    <a:pt x="698" y="118"/>
                    <a:pt x="702" y="122"/>
                    <a:pt x="705" y="123"/>
                  </a:cubicBezTo>
                  <a:cubicBezTo>
                    <a:pt x="707" y="125"/>
                    <a:pt x="713" y="127"/>
                    <a:pt x="716" y="127"/>
                  </a:cubicBezTo>
                  <a:cubicBezTo>
                    <a:pt x="718" y="127"/>
                    <a:pt x="723" y="128"/>
                    <a:pt x="726" y="127"/>
                  </a:cubicBezTo>
                  <a:cubicBezTo>
                    <a:pt x="729" y="127"/>
                    <a:pt x="734" y="125"/>
                    <a:pt x="736" y="122"/>
                  </a:cubicBezTo>
                  <a:cubicBezTo>
                    <a:pt x="737" y="121"/>
                    <a:pt x="737" y="117"/>
                    <a:pt x="738" y="116"/>
                  </a:cubicBezTo>
                  <a:cubicBezTo>
                    <a:pt x="739" y="114"/>
                    <a:pt x="741" y="111"/>
                    <a:pt x="742" y="110"/>
                  </a:cubicBezTo>
                  <a:cubicBezTo>
                    <a:pt x="743" y="109"/>
                    <a:pt x="746" y="107"/>
                    <a:pt x="748" y="107"/>
                  </a:cubicBezTo>
                  <a:cubicBezTo>
                    <a:pt x="749" y="107"/>
                    <a:pt x="752" y="108"/>
                    <a:pt x="753" y="109"/>
                  </a:cubicBezTo>
                  <a:cubicBezTo>
                    <a:pt x="755" y="110"/>
                    <a:pt x="758" y="113"/>
                    <a:pt x="760" y="114"/>
                  </a:cubicBezTo>
                  <a:cubicBezTo>
                    <a:pt x="762" y="115"/>
                    <a:pt x="767" y="118"/>
                    <a:pt x="769" y="118"/>
                  </a:cubicBezTo>
                  <a:cubicBezTo>
                    <a:pt x="771" y="118"/>
                    <a:pt x="773" y="116"/>
                    <a:pt x="774" y="115"/>
                  </a:cubicBezTo>
                  <a:cubicBezTo>
                    <a:pt x="775" y="114"/>
                    <a:pt x="775" y="111"/>
                    <a:pt x="776" y="110"/>
                  </a:cubicBezTo>
                  <a:cubicBezTo>
                    <a:pt x="778" y="109"/>
                    <a:pt x="781" y="107"/>
                    <a:pt x="782" y="107"/>
                  </a:cubicBezTo>
                  <a:cubicBezTo>
                    <a:pt x="785" y="107"/>
                    <a:pt x="789" y="108"/>
                    <a:pt x="791" y="110"/>
                  </a:cubicBezTo>
                  <a:cubicBezTo>
                    <a:pt x="792" y="111"/>
                    <a:pt x="792" y="114"/>
                    <a:pt x="791" y="115"/>
                  </a:cubicBezTo>
                  <a:cubicBezTo>
                    <a:pt x="791" y="117"/>
                    <a:pt x="788" y="119"/>
                    <a:pt x="788" y="121"/>
                  </a:cubicBezTo>
                  <a:cubicBezTo>
                    <a:pt x="788" y="122"/>
                    <a:pt x="789" y="126"/>
                    <a:pt x="791" y="127"/>
                  </a:cubicBezTo>
                  <a:cubicBezTo>
                    <a:pt x="792" y="128"/>
                    <a:pt x="796" y="128"/>
                    <a:pt x="798" y="128"/>
                  </a:cubicBezTo>
                  <a:cubicBezTo>
                    <a:pt x="799" y="128"/>
                    <a:pt x="802" y="127"/>
                    <a:pt x="804" y="127"/>
                  </a:cubicBezTo>
                  <a:cubicBezTo>
                    <a:pt x="805" y="126"/>
                    <a:pt x="807" y="122"/>
                    <a:pt x="808" y="122"/>
                  </a:cubicBezTo>
                  <a:cubicBezTo>
                    <a:pt x="809" y="121"/>
                    <a:pt x="811" y="122"/>
                    <a:pt x="812" y="122"/>
                  </a:cubicBezTo>
                  <a:cubicBezTo>
                    <a:pt x="814" y="123"/>
                    <a:pt x="816" y="126"/>
                    <a:pt x="816" y="128"/>
                  </a:cubicBezTo>
                  <a:cubicBezTo>
                    <a:pt x="816" y="129"/>
                    <a:pt x="815" y="132"/>
                    <a:pt x="815" y="133"/>
                  </a:cubicBezTo>
                  <a:cubicBezTo>
                    <a:pt x="815" y="136"/>
                    <a:pt x="816" y="141"/>
                    <a:pt x="817" y="143"/>
                  </a:cubicBezTo>
                  <a:cubicBezTo>
                    <a:pt x="818" y="145"/>
                    <a:pt x="821" y="149"/>
                    <a:pt x="823" y="150"/>
                  </a:cubicBezTo>
                  <a:cubicBezTo>
                    <a:pt x="825" y="151"/>
                    <a:pt x="829" y="150"/>
                    <a:pt x="831" y="150"/>
                  </a:cubicBezTo>
                  <a:cubicBezTo>
                    <a:pt x="834" y="150"/>
                    <a:pt x="841" y="152"/>
                    <a:pt x="844" y="153"/>
                  </a:cubicBezTo>
                  <a:cubicBezTo>
                    <a:pt x="846" y="155"/>
                    <a:pt x="850" y="158"/>
                    <a:pt x="851" y="160"/>
                  </a:cubicBezTo>
                  <a:cubicBezTo>
                    <a:pt x="854" y="163"/>
                    <a:pt x="860" y="169"/>
                    <a:pt x="863" y="172"/>
                  </a:cubicBezTo>
                  <a:cubicBezTo>
                    <a:pt x="866" y="174"/>
                    <a:pt x="873" y="180"/>
                    <a:pt x="877" y="182"/>
                  </a:cubicBezTo>
                  <a:cubicBezTo>
                    <a:pt x="880" y="184"/>
                    <a:pt x="887" y="188"/>
                    <a:pt x="890" y="190"/>
                  </a:cubicBezTo>
                  <a:cubicBezTo>
                    <a:pt x="891" y="191"/>
                    <a:pt x="895" y="193"/>
                    <a:pt x="896" y="194"/>
                  </a:cubicBezTo>
                  <a:cubicBezTo>
                    <a:pt x="898" y="196"/>
                    <a:pt x="901" y="199"/>
                    <a:pt x="903" y="200"/>
                  </a:cubicBezTo>
                  <a:cubicBezTo>
                    <a:pt x="905" y="200"/>
                    <a:pt x="908" y="201"/>
                    <a:pt x="910" y="202"/>
                  </a:cubicBezTo>
                  <a:cubicBezTo>
                    <a:pt x="913" y="203"/>
                    <a:pt x="919" y="206"/>
                    <a:pt x="922" y="208"/>
                  </a:cubicBezTo>
                  <a:cubicBezTo>
                    <a:pt x="926" y="209"/>
                    <a:pt x="934" y="213"/>
                    <a:pt x="938" y="213"/>
                  </a:cubicBezTo>
                  <a:cubicBezTo>
                    <a:pt x="942" y="214"/>
                    <a:pt x="950" y="213"/>
                    <a:pt x="954" y="213"/>
                  </a:cubicBezTo>
                  <a:cubicBezTo>
                    <a:pt x="960" y="213"/>
                    <a:pt x="972" y="212"/>
                    <a:pt x="978" y="212"/>
                  </a:cubicBezTo>
                  <a:cubicBezTo>
                    <a:pt x="985" y="212"/>
                    <a:pt x="997" y="212"/>
                    <a:pt x="1004" y="212"/>
                  </a:cubicBezTo>
                  <a:cubicBezTo>
                    <a:pt x="1012" y="212"/>
                    <a:pt x="1028" y="211"/>
                    <a:pt x="1036" y="212"/>
                  </a:cubicBezTo>
                  <a:cubicBezTo>
                    <a:pt x="1040" y="212"/>
                    <a:pt x="1048" y="216"/>
                    <a:pt x="1052" y="216"/>
                  </a:cubicBezTo>
                  <a:cubicBezTo>
                    <a:pt x="1055" y="216"/>
                    <a:pt x="1061" y="215"/>
                    <a:pt x="1063" y="214"/>
                  </a:cubicBezTo>
                  <a:cubicBezTo>
                    <a:pt x="1065" y="213"/>
                    <a:pt x="1068" y="209"/>
                    <a:pt x="1070" y="208"/>
                  </a:cubicBezTo>
                  <a:cubicBezTo>
                    <a:pt x="1072" y="207"/>
                    <a:pt x="1077" y="204"/>
                    <a:pt x="1079" y="206"/>
                  </a:cubicBezTo>
                  <a:cubicBezTo>
                    <a:pt x="1081" y="206"/>
                    <a:pt x="1079" y="210"/>
                    <a:pt x="1080" y="212"/>
                  </a:cubicBezTo>
                  <a:cubicBezTo>
                    <a:pt x="1082" y="215"/>
                    <a:pt x="1085" y="221"/>
                    <a:pt x="1089" y="222"/>
                  </a:cubicBezTo>
                  <a:cubicBezTo>
                    <a:pt x="1091" y="222"/>
                    <a:pt x="1095" y="218"/>
                    <a:pt x="1096" y="216"/>
                  </a:cubicBezTo>
                  <a:cubicBezTo>
                    <a:pt x="1099" y="214"/>
                    <a:pt x="1102" y="208"/>
                    <a:pt x="1104" y="206"/>
                  </a:cubicBezTo>
                  <a:cubicBezTo>
                    <a:pt x="1106" y="204"/>
                    <a:pt x="1109" y="201"/>
                    <a:pt x="1111" y="199"/>
                  </a:cubicBezTo>
                  <a:cubicBezTo>
                    <a:pt x="1112" y="198"/>
                    <a:pt x="1116" y="196"/>
                    <a:pt x="1118" y="194"/>
                  </a:cubicBezTo>
                  <a:cubicBezTo>
                    <a:pt x="1119" y="192"/>
                    <a:pt x="1121" y="189"/>
                    <a:pt x="1121" y="187"/>
                  </a:cubicBezTo>
                  <a:cubicBezTo>
                    <a:pt x="1123" y="184"/>
                    <a:pt x="1125" y="178"/>
                    <a:pt x="1125" y="175"/>
                  </a:cubicBezTo>
                  <a:cubicBezTo>
                    <a:pt x="1126" y="172"/>
                    <a:pt x="1125" y="165"/>
                    <a:pt x="1125" y="162"/>
                  </a:cubicBezTo>
                  <a:cubicBezTo>
                    <a:pt x="1125" y="160"/>
                    <a:pt x="1125" y="155"/>
                    <a:pt x="1126" y="152"/>
                  </a:cubicBezTo>
                  <a:cubicBezTo>
                    <a:pt x="1127" y="150"/>
                    <a:pt x="1130" y="147"/>
                    <a:pt x="1132" y="146"/>
                  </a:cubicBezTo>
                  <a:cubicBezTo>
                    <a:pt x="1134" y="145"/>
                    <a:pt x="1140" y="145"/>
                    <a:pt x="1142" y="146"/>
                  </a:cubicBezTo>
                  <a:cubicBezTo>
                    <a:pt x="1143" y="146"/>
                    <a:pt x="1145" y="149"/>
                    <a:pt x="1146" y="150"/>
                  </a:cubicBezTo>
                  <a:cubicBezTo>
                    <a:pt x="1148" y="151"/>
                    <a:pt x="1153" y="150"/>
                    <a:pt x="1155" y="151"/>
                  </a:cubicBezTo>
                  <a:cubicBezTo>
                    <a:pt x="1157" y="152"/>
                    <a:pt x="1158" y="155"/>
                    <a:pt x="1159" y="156"/>
                  </a:cubicBezTo>
                  <a:cubicBezTo>
                    <a:pt x="1161" y="157"/>
                    <a:pt x="1165" y="158"/>
                    <a:pt x="1167" y="157"/>
                  </a:cubicBezTo>
                  <a:cubicBezTo>
                    <a:pt x="1168" y="157"/>
                    <a:pt x="1170" y="155"/>
                    <a:pt x="1170" y="154"/>
                  </a:cubicBezTo>
                  <a:cubicBezTo>
                    <a:pt x="1171" y="153"/>
                    <a:pt x="1172" y="151"/>
                    <a:pt x="1173" y="150"/>
                  </a:cubicBezTo>
                  <a:cubicBezTo>
                    <a:pt x="1175" y="149"/>
                    <a:pt x="1180" y="148"/>
                    <a:pt x="1182" y="149"/>
                  </a:cubicBezTo>
                  <a:cubicBezTo>
                    <a:pt x="1186" y="149"/>
                    <a:pt x="1192" y="153"/>
                    <a:pt x="1195" y="155"/>
                  </a:cubicBezTo>
                  <a:cubicBezTo>
                    <a:pt x="1198" y="157"/>
                    <a:pt x="1203" y="165"/>
                    <a:pt x="1207" y="167"/>
                  </a:cubicBezTo>
                  <a:cubicBezTo>
                    <a:pt x="1210" y="169"/>
                    <a:pt x="1217" y="171"/>
                    <a:pt x="1221" y="171"/>
                  </a:cubicBezTo>
                  <a:cubicBezTo>
                    <a:pt x="1225" y="172"/>
                    <a:pt x="1231" y="169"/>
                    <a:pt x="1235" y="169"/>
                  </a:cubicBezTo>
                  <a:cubicBezTo>
                    <a:pt x="1238" y="169"/>
                    <a:pt x="1245" y="169"/>
                    <a:pt x="1248" y="170"/>
                  </a:cubicBezTo>
                  <a:cubicBezTo>
                    <a:pt x="1251" y="170"/>
                    <a:pt x="1256" y="172"/>
                    <a:pt x="1258" y="174"/>
                  </a:cubicBezTo>
                  <a:cubicBezTo>
                    <a:pt x="1259" y="176"/>
                    <a:pt x="1258" y="180"/>
                    <a:pt x="1259" y="182"/>
                  </a:cubicBezTo>
                  <a:cubicBezTo>
                    <a:pt x="1259" y="185"/>
                    <a:pt x="1262" y="191"/>
                    <a:pt x="1263" y="194"/>
                  </a:cubicBezTo>
                  <a:cubicBezTo>
                    <a:pt x="1264" y="197"/>
                    <a:pt x="1267" y="203"/>
                    <a:pt x="1269" y="206"/>
                  </a:cubicBezTo>
                  <a:cubicBezTo>
                    <a:pt x="1271" y="208"/>
                    <a:pt x="1275" y="211"/>
                    <a:pt x="1277" y="211"/>
                  </a:cubicBezTo>
                  <a:cubicBezTo>
                    <a:pt x="1279" y="212"/>
                    <a:pt x="1283" y="209"/>
                    <a:pt x="1285" y="209"/>
                  </a:cubicBezTo>
                  <a:cubicBezTo>
                    <a:pt x="1287" y="209"/>
                    <a:pt x="1292" y="210"/>
                    <a:pt x="1293" y="211"/>
                  </a:cubicBezTo>
                  <a:cubicBezTo>
                    <a:pt x="1295" y="212"/>
                    <a:pt x="1298" y="217"/>
                    <a:pt x="1299" y="218"/>
                  </a:cubicBezTo>
                  <a:cubicBezTo>
                    <a:pt x="1301" y="221"/>
                    <a:pt x="1306" y="226"/>
                    <a:pt x="1309" y="227"/>
                  </a:cubicBezTo>
                  <a:cubicBezTo>
                    <a:pt x="1312" y="228"/>
                    <a:pt x="1317" y="229"/>
                    <a:pt x="1320" y="229"/>
                  </a:cubicBezTo>
                  <a:cubicBezTo>
                    <a:pt x="1323" y="229"/>
                    <a:pt x="1328" y="226"/>
                    <a:pt x="1331" y="226"/>
                  </a:cubicBezTo>
                  <a:cubicBezTo>
                    <a:pt x="1334" y="226"/>
                    <a:pt x="1340" y="227"/>
                    <a:pt x="1343" y="226"/>
                  </a:cubicBezTo>
                  <a:cubicBezTo>
                    <a:pt x="1347" y="226"/>
                    <a:pt x="1353" y="224"/>
                    <a:pt x="1356" y="223"/>
                  </a:cubicBezTo>
                  <a:cubicBezTo>
                    <a:pt x="1359" y="222"/>
                    <a:pt x="1365" y="219"/>
                    <a:pt x="1368" y="218"/>
                  </a:cubicBezTo>
                  <a:cubicBezTo>
                    <a:pt x="1371" y="217"/>
                    <a:pt x="1377" y="217"/>
                    <a:pt x="1380" y="217"/>
                  </a:cubicBezTo>
                  <a:cubicBezTo>
                    <a:pt x="1384" y="218"/>
                    <a:pt x="1391" y="221"/>
                    <a:pt x="1394" y="222"/>
                  </a:cubicBezTo>
                  <a:cubicBezTo>
                    <a:pt x="1397" y="224"/>
                    <a:pt x="1403" y="226"/>
                    <a:pt x="1405" y="228"/>
                  </a:cubicBezTo>
                  <a:cubicBezTo>
                    <a:pt x="1407" y="229"/>
                    <a:pt x="1410" y="232"/>
                    <a:pt x="1411" y="234"/>
                  </a:cubicBezTo>
                  <a:cubicBezTo>
                    <a:pt x="1412" y="236"/>
                    <a:pt x="1411" y="241"/>
                    <a:pt x="1411" y="243"/>
                  </a:cubicBezTo>
                  <a:cubicBezTo>
                    <a:pt x="1410" y="245"/>
                    <a:pt x="1409" y="248"/>
                    <a:pt x="1409" y="250"/>
                  </a:cubicBezTo>
                  <a:cubicBezTo>
                    <a:pt x="1408" y="252"/>
                    <a:pt x="1405" y="257"/>
                    <a:pt x="1406" y="260"/>
                  </a:cubicBezTo>
                  <a:cubicBezTo>
                    <a:pt x="1406" y="263"/>
                    <a:pt x="1410" y="269"/>
                    <a:pt x="1412" y="271"/>
                  </a:cubicBezTo>
                  <a:cubicBezTo>
                    <a:pt x="1413" y="273"/>
                    <a:pt x="1417" y="276"/>
                    <a:pt x="1418" y="278"/>
                  </a:cubicBezTo>
                  <a:cubicBezTo>
                    <a:pt x="1418" y="279"/>
                    <a:pt x="1419" y="284"/>
                    <a:pt x="1418" y="285"/>
                  </a:cubicBezTo>
                  <a:cubicBezTo>
                    <a:pt x="1418" y="287"/>
                    <a:pt x="1414" y="287"/>
                    <a:pt x="1413" y="289"/>
                  </a:cubicBezTo>
                  <a:cubicBezTo>
                    <a:pt x="1412" y="290"/>
                    <a:pt x="1411" y="295"/>
                    <a:pt x="1411" y="297"/>
                  </a:cubicBezTo>
                  <a:cubicBezTo>
                    <a:pt x="1412" y="299"/>
                    <a:pt x="1413" y="304"/>
                    <a:pt x="1415" y="306"/>
                  </a:cubicBezTo>
                  <a:cubicBezTo>
                    <a:pt x="1416" y="307"/>
                    <a:pt x="1422" y="306"/>
                    <a:pt x="1423" y="307"/>
                  </a:cubicBezTo>
                  <a:cubicBezTo>
                    <a:pt x="1425" y="310"/>
                    <a:pt x="1424" y="318"/>
                    <a:pt x="1424" y="321"/>
                  </a:cubicBezTo>
                  <a:cubicBezTo>
                    <a:pt x="1423" y="323"/>
                    <a:pt x="1422" y="326"/>
                    <a:pt x="1421" y="328"/>
                  </a:cubicBezTo>
                  <a:cubicBezTo>
                    <a:pt x="1421" y="331"/>
                    <a:pt x="1420" y="337"/>
                    <a:pt x="1421" y="340"/>
                  </a:cubicBezTo>
                  <a:cubicBezTo>
                    <a:pt x="1421" y="343"/>
                    <a:pt x="1425" y="348"/>
                    <a:pt x="1426" y="351"/>
                  </a:cubicBezTo>
                  <a:cubicBezTo>
                    <a:pt x="1428" y="354"/>
                    <a:pt x="1433" y="357"/>
                    <a:pt x="1435" y="360"/>
                  </a:cubicBezTo>
                  <a:cubicBezTo>
                    <a:pt x="1436" y="362"/>
                    <a:pt x="1437" y="367"/>
                    <a:pt x="1437" y="370"/>
                  </a:cubicBezTo>
                  <a:cubicBezTo>
                    <a:pt x="1437" y="372"/>
                    <a:pt x="1435" y="377"/>
                    <a:pt x="1434" y="379"/>
                  </a:cubicBezTo>
                  <a:cubicBezTo>
                    <a:pt x="1433" y="380"/>
                    <a:pt x="1431" y="381"/>
                    <a:pt x="1431" y="382"/>
                  </a:cubicBezTo>
                  <a:cubicBezTo>
                    <a:pt x="1429" y="383"/>
                    <a:pt x="1426" y="386"/>
                    <a:pt x="1424" y="388"/>
                  </a:cubicBezTo>
                  <a:cubicBezTo>
                    <a:pt x="1423" y="389"/>
                    <a:pt x="1420" y="391"/>
                    <a:pt x="1419" y="392"/>
                  </a:cubicBezTo>
                  <a:cubicBezTo>
                    <a:pt x="1418" y="394"/>
                    <a:pt x="1418" y="398"/>
                    <a:pt x="1417" y="399"/>
                  </a:cubicBezTo>
                  <a:cubicBezTo>
                    <a:pt x="1416" y="401"/>
                    <a:pt x="1415" y="404"/>
                    <a:pt x="1414" y="405"/>
                  </a:cubicBezTo>
                  <a:cubicBezTo>
                    <a:pt x="1413" y="406"/>
                    <a:pt x="1410" y="406"/>
                    <a:pt x="1409" y="407"/>
                  </a:cubicBezTo>
                  <a:cubicBezTo>
                    <a:pt x="1407" y="408"/>
                    <a:pt x="1406" y="412"/>
                    <a:pt x="1405" y="414"/>
                  </a:cubicBezTo>
                  <a:cubicBezTo>
                    <a:pt x="1404" y="416"/>
                    <a:pt x="1402" y="421"/>
                    <a:pt x="1401" y="424"/>
                  </a:cubicBezTo>
                  <a:cubicBezTo>
                    <a:pt x="1400" y="426"/>
                    <a:pt x="1397" y="431"/>
                    <a:pt x="1396" y="434"/>
                  </a:cubicBezTo>
                  <a:cubicBezTo>
                    <a:pt x="1396" y="436"/>
                    <a:pt x="1395" y="442"/>
                    <a:pt x="1394" y="444"/>
                  </a:cubicBezTo>
                  <a:cubicBezTo>
                    <a:pt x="1393" y="446"/>
                    <a:pt x="1391" y="450"/>
                    <a:pt x="1390" y="451"/>
                  </a:cubicBezTo>
                  <a:cubicBezTo>
                    <a:pt x="1390" y="453"/>
                    <a:pt x="1388" y="455"/>
                    <a:pt x="1387" y="456"/>
                  </a:cubicBezTo>
                  <a:cubicBezTo>
                    <a:pt x="1387" y="457"/>
                    <a:pt x="1387" y="461"/>
                    <a:pt x="1387" y="462"/>
                  </a:cubicBezTo>
                  <a:cubicBezTo>
                    <a:pt x="1388" y="465"/>
                    <a:pt x="1390" y="468"/>
                    <a:pt x="1391" y="471"/>
                  </a:cubicBezTo>
                  <a:cubicBezTo>
                    <a:pt x="1391" y="473"/>
                    <a:pt x="1390" y="479"/>
                    <a:pt x="1389" y="482"/>
                  </a:cubicBezTo>
                  <a:cubicBezTo>
                    <a:pt x="1389" y="484"/>
                    <a:pt x="1386" y="489"/>
                    <a:pt x="1384" y="492"/>
                  </a:cubicBezTo>
                  <a:cubicBezTo>
                    <a:pt x="1383" y="494"/>
                    <a:pt x="1380" y="497"/>
                    <a:pt x="1379" y="500"/>
                  </a:cubicBezTo>
                  <a:cubicBezTo>
                    <a:pt x="1378" y="502"/>
                    <a:pt x="1378" y="507"/>
                    <a:pt x="1377" y="510"/>
                  </a:cubicBezTo>
                  <a:cubicBezTo>
                    <a:pt x="1377" y="513"/>
                    <a:pt x="1374" y="519"/>
                    <a:pt x="1374" y="522"/>
                  </a:cubicBezTo>
                  <a:cubicBezTo>
                    <a:pt x="1374" y="526"/>
                    <a:pt x="1378" y="532"/>
                    <a:pt x="1380" y="536"/>
                  </a:cubicBezTo>
                  <a:cubicBezTo>
                    <a:pt x="1382" y="538"/>
                    <a:pt x="1386" y="542"/>
                    <a:pt x="1388" y="543"/>
                  </a:cubicBezTo>
                  <a:cubicBezTo>
                    <a:pt x="1390" y="545"/>
                    <a:pt x="1394" y="549"/>
                    <a:pt x="1396" y="550"/>
                  </a:cubicBezTo>
                  <a:cubicBezTo>
                    <a:pt x="1398" y="551"/>
                    <a:pt x="1403" y="551"/>
                    <a:pt x="1405" y="551"/>
                  </a:cubicBezTo>
                  <a:cubicBezTo>
                    <a:pt x="1407" y="551"/>
                    <a:pt x="1410" y="551"/>
                    <a:pt x="1412" y="551"/>
                  </a:cubicBezTo>
                  <a:cubicBezTo>
                    <a:pt x="1413" y="551"/>
                    <a:pt x="1415" y="553"/>
                    <a:pt x="1416" y="554"/>
                  </a:cubicBezTo>
                  <a:cubicBezTo>
                    <a:pt x="1416" y="555"/>
                    <a:pt x="1415" y="557"/>
                    <a:pt x="1415" y="558"/>
                  </a:cubicBezTo>
                  <a:cubicBezTo>
                    <a:pt x="1415" y="560"/>
                    <a:pt x="1413" y="562"/>
                    <a:pt x="1413" y="564"/>
                  </a:cubicBezTo>
                  <a:cubicBezTo>
                    <a:pt x="1412" y="565"/>
                    <a:pt x="1410" y="568"/>
                    <a:pt x="1409" y="569"/>
                  </a:cubicBezTo>
                  <a:cubicBezTo>
                    <a:pt x="1408" y="571"/>
                    <a:pt x="1408" y="574"/>
                    <a:pt x="1408" y="576"/>
                  </a:cubicBezTo>
                  <a:cubicBezTo>
                    <a:pt x="1409" y="578"/>
                    <a:pt x="1411" y="582"/>
                    <a:pt x="1412" y="584"/>
                  </a:cubicBezTo>
                  <a:cubicBezTo>
                    <a:pt x="1413" y="586"/>
                    <a:pt x="1417" y="590"/>
                    <a:pt x="1419" y="592"/>
                  </a:cubicBezTo>
                  <a:cubicBezTo>
                    <a:pt x="1420" y="593"/>
                    <a:pt x="1421" y="597"/>
                    <a:pt x="1422" y="598"/>
                  </a:cubicBezTo>
                  <a:cubicBezTo>
                    <a:pt x="1424" y="599"/>
                    <a:pt x="1428" y="598"/>
                    <a:pt x="1429" y="599"/>
                  </a:cubicBezTo>
                  <a:cubicBezTo>
                    <a:pt x="1432" y="600"/>
                    <a:pt x="1437" y="603"/>
                    <a:pt x="1439" y="606"/>
                  </a:cubicBezTo>
                  <a:cubicBezTo>
                    <a:pt x="1439" y="607"/>
                    <a:pt x="1439" y="610"/>
                    <a:pt x="1439" y="612"/>
                  </a:cubicBezTo>
                  <a:cubicBezTo>
                    <a:pt x="1439" y="615"/>
                    <a:pt x="1437" y="620"/>
                    <a:pt x="1437" y="623"/>
                  </a:cubicBezTo>
                  <a:cubicBezTo>
                    <a:pt x="1437" y="626"/>
                    <a:pt x="1438" y="631"/>
                    <a:pt x="1438" y="634"/>
                  </a:cubicBezTo>
                  <a:cubicBezTo>
                    <a:pt x="1439" y="639"/>
                    <a:pt x="1443" y="647"/>
                    <a:pt x="1445" y="652"/>
                  </a:cubicBezTo>
                  <a:cubicBezTo>
                    <a:pt x="1446" y="655"/>
                    <a:pt x="1448" y="660"/>
                    <a:pt x="1450" y="663"/>
                  </a:cubicBezTo>
                  <a:cubicBezTo>
                    <a:pt x="1451" y="667"/>
                    <a:pt x="1455" y="673"/>
                    <a:pt x="1456" y="676"/>
                  </a:cubicBezTo>
                  <a:cubicBezTo>
                    <a:pt x="1457" y="679"/>
                    <a:pt x="1458" y="685"/>
                    <a:pt x="1459" y="688"/>
                  </a:cubicBezTo>
                  <a:cubicBezTo>
                    <a:pt x="1460" y="690"/>
                    <a:pt x="1463" y="693"/>
                    <a:pt x="1465" y="694"/>
                  </a:cubicBezTo>
                  <a:cubicBezTo>
                    <a:pt x="1468" y="697"/>
                    <a:pt x="1475" y="702"/>
                    <a:pt x="1479" y="704"/>
                  </a:cubicBezTo>
                  <a:cubicBezTo>
                    <a:pt x="1482" y="705"/>
                    <a:pt x="1489" y="706"/>
                    <a:pt x="1493" y="707"/>
                  </a:cubicBezTo>
                  <a:cubicBezTo>
                    <a:pt x="1495" y="707"/>
                    <a:pt x="1499" y="707"/>
                    <a:pt x="1501" y="708"/>
                  </a:cubicBezTo>
                  <a:cubicBezTo>
                    <a:pt x="1504" y="708"/>
                    <a:pt x="1509" y="710"/>
                    <a:pt x="1510" y="713"/>
                  </a:cubicBezTo>
                  <a:cubicBezTo>
                    <a:pt x="1511" y="714"/>
                    <a:pt x="1510" y="719"/>
                    <a:pt x="1511" y="720"/>
                  </a:cubicBezTo>
                  <a:cubicBezTo>
                    <a:pt x="1512" y="721"/>
                    <a:pt x="1514" y="723"/>
                    <a:pt x="1515" y="724"/>
                  </a:cubicBezTo>
                  <a:cubicBezTo>
                    <a:pt x="1517" y="725"/>
                    <a:pt x="1522" y="727"/>
                    <a:pt x="1524" y="728"/>
                  </a:cubicBezTo>
                  <a:cubicBezTo>
                    <a:pt x="1524" y="728"/>
                    <a:pt x="1524" y="728"/>
                    <a:pt x="1524" y="728"/>
                  </a:cubicBezTo>
                  <a:cubicBezTo>
                    <a:pt x="1521" y="730"/>
                    <a:pt x="1518" y="731"/>
                    <a:pt x="1517" y="732"/>
                  </a:cubicBezTo>
                  <a:cubicBezTo>
                    <a:pt x="1515" y="734"/>
                    <a:pt x="1509" y="736"/>
                    <a:pt x="1507" y="738"/>
                  </a:cubicBezTo>
                  <a:cubicBezTo>
                    <a:pt x="1504" y="740"/>
                    <a:pt x="1499" y="746"/>
                    <a:pt x="1497" y="749"/>
                  </a:cubicBezTo>
                  <a:cubicBezTo>
                    <a:pt x="1496" y="750"/>
                    <a:pt x="1494" y="754"/>
                    <a:pt x="1492" y="754"/>
                  </a:cubicBezTo>
                  <a:cubicBezTo>
                    <a:pt x="1490" y="755"/>
                    <a:pt x="1485" y="752"/>
                    <a:pt x="1483" y="750"/>
                  </a:cubicBezTo>
                  <a:cubicBezTo>
                    <a:pt x="1481" y="749"/>
                    <a:pt x="1480" y="742"/>
                    <a:pt x="1478" y="741"/>
                  </a:cubicBezTo>
                  <a:cubicBezTo>
                    <a:pt x="1476" y="740"/>
                    <a:pt x="1471" y="742"/>
                    <a:pt x="1469" y="743"/>
                  </a:cubicBezTo>
                  <a:cubicBezTo>
                    <a:pt x="1467" y="744"/>
                    <a:pt x="1463" y="748"/>
                    <a:pt x="1463" y="750"/>
                  </a:cubicBezTo>
                  <a:cubicBezTo>
                    <a:pt x="1462" y="752"/>
                    <a:pt x="1466" y="757"/>
                    <a:pt x="1467" y="759"/>
                  </a:cubicBezTo>
                  <a:cubicBezTo>
                    <a:pt x="1469" y="761"/>
                    <a:pt x="1474" y="763"/>
                    <a:pt x="1477" y="765"/>
                  </a:cubicBezTo>
                  <a:cubicBezTo>
                    <a:pt x="1478" y="766"/>
                    <a:pt x="1482" y="770"/>
                    <a:pt x="1483" y="771"/>
                  </a:cubicBezTo>
                  <a:cubicBezTo>
                    <a:pt x="1485" y="774"/>
                    <a:pt x="1488" y="778"/>
                    <a:pt x="1488" y="781"/>
                  </a:cubicBezTo>
                  <a:cubicBezTo>
                    <a:pt x="1488" y="783"/>
                    <a:pt x="1485" y="787"/>
                    <a:pt x="1484" y="789"/>
                  </a:cubicBezTo>
                  <a:cubicBezTo>
                    <a:pt x="1483" y="791"/>
                    <a:pt x="1482" y="797"/>
                    <a:pt x="1481" y="800"/>
                  </a:cubicBezTo>
                  <a:cubicBezTo>
                    <a:pt x="1479" y="804"/>
                    <a:pt x="1477" y="814"/>
                    <a:pt x="1474" y="817"/>
                  </a:cubicBezTo>
                  <a:cubicBezTo>
                    <a:pt x="1471" y="818"/>
                    <a:pt x="1466" y="818"/>
                    <a:pt x="1464" y="817"/>
                  </a:cubicBezTo>
                  <a:cubicBezTo>
                    <a:pt x="1462" y="816"/>
                    <a:pt x="1459" y="812"/>
                    <a:pt x="1458" y="810"/>
                  </a:cubicBezTo>
                  <a:cubicBezTo>
                    <a:pt x="1458" y="808"/>
                    <a:pt x="1460" y="803"/>
                    <a:pt x="1458" y="801"/>
                  </a:cubicBezTo>
                  <a:cubicBezTo>
                    <a:pt x="1457" y="799"/>
                    <a:pt x="1452" y="798"/>
                    <a:pt x="1449" y="798"/>
                  </a:cubicBezTo>
                  <a:cubicBezTo>
                    <a:pt x="1447" y="797"/>
                    <a:pt x="1443" y="796"/>
                    <a:pt x="1441" y="795"/>
                  </a:cubicBezTo>
                  <a:cubicBezTo>
                    <a:pt x="1440" y="794"/>
                    <a:pt x="1436" y="793"/>
                    <a:pt x="1435" y="792"/>
                  </a:cubicBezTo>
                  <a:cubicBezTo>
                    <a:pt x="1433" y="790"/>
                    <a:pt x="1433" y="785"/>
                    <a:pt x="1431" y="783"/>
                  </a:cubicBezTo>
                  <a:cubicBezTo>
                    <a:pt x="1429" y="781"/>
                    <a:pt x="1425" y="780"/>
                    <a:pt x="1423" y="780"/>
                  </a:cubicBezTo>
                  <a:cubicBezTo>
                    <a:pt x="1420" y="779"/>
                    <a:pt x="1416" y="780"/>
                    <a:pt x="1413" y="780"/>
                  </a:cubicBezTo>
                  <a:cubicBezTo>
                    <a:pt x="1410" y="781"/>
                    <a:pt x="1405" y="785"/>
                    <a:pt x="1402" y="786"/>
                  </a:cubicBezTo>
                  <a:cubicBezTo>
                    <a:pt x="1400" y="787"/>
                    <a:pt x="1396" y="789"/>
                    <a:pt x="1394" y="790"/>
                  </a:cubicBezTo>
                  <a:cubicBezTo>
                    <a:pt x="1391" y="794"/>
                    <a:pt x="1387" y="803"/>
                    <a:pt x="1385" y="807"/>
                  </a:cubicBezTo>
                  <a:cubicBezTo>
                    <a:pt x="1384" y="810"/>
                    <a:pt x="1383" y="816"/>
                    <a:pt x="1381" y="819"/>
                  </a:cubicBezTo>
                  <a:cubicBezTo>
                    <a:pt x="1379" y="822"/>
                    <a:pt x="1372" y="827"/>
                    <a:pt x="1369" y="829"/>
                  </a:cubicBezTo>
                  <a:cubicBezTo>
                    <a:pt x="1364" y="831"/>
                    <a:pt x="1353" y="831"/>
                    <a:pt x="1348" y="833"/>
                  </a:cubicBezTo>
                  <a:cubicBezTo>
                    <a:pt x="1346" y="834"/>
                    <a:pt x="1341" y="839"/>
                    <a:pt x="1338" y="839"/>
                  </a:cubicBezTo>
                  <a:cubicBezTo>
                    <a:pt x="1334" y="839"/>
                    <a:pt x="1327" y="835"/>
                    <a:pt x="1323" y="834"/>
                  </a:cubicBezTo>
                  <a:cubicBezTo>
                    <a:pt x="1322" y="834"/>
                    <a:pt x="1318" y="834"/>
                    <a:pt x="1316" y="835"/>
                  </a:cubicBezTo>
                  <a:cubicBezTo>
                    <a:pt x="1313" y="837"/>
                    <a:pt x="1310" y="845"/>
                    <a:pt x="1309" y="849"/>
                  </a:cubicBezTo>
                  <a:cubicBezTo>
                    <a:pt x="1308" y="852"/>
                    <a:pt x="1309" y="859"/>
                    <a:pt x="1308" y="863"/>
                  </a:cubicBezTo>
                  <a:cubicBezTo>
                    <a:pt x="1307" y="866"/>
                    <a:pt x="1302" y="871"/>
                    <a:pt x="1300" y="875"/>
                  </a:cubicBezTo>
                  <a:cubicBezTo>
                    <a:pt x="1299" y="877"/>
                    <a:pt x="1297" y="883"/>
                    <a:pt x="1295" y="885"/>
                  </a:cubicBezTo>
                  <a:cubicBezTo>
                    <a:pt x="1292" y="888"/>
                    <a:pt x="1282" y="888"/>
                    <a:pt x="1279" y="891"/>
                  </a:cubicBezTo>
                  <a:cubicBezTo>
                    <a:pt x="1276" y="892"/>
                    <a:pt x="1271" y="898"/>
                    <a:pt x="1268" y="900"/>
                  </a:cubicBezTo>
                  <a:cubicBezTo>
                    <a:pt x="1266" y="902"/>
                    <a:pt x="1260" y="905"/>
                    <a:pt x="1259" y="908"/>
                  </a:cubicBezTo>
                  <a:cubicBezTo>
                    <a:pt x="1256" y="912"/>
                    <a:pt x="1256" y="920"/>
                    <a:pt x="1255" y="924"/>
                  </a:cubicBezTo>
                  <a:cubicBezTo>
                    <a:pt x="1254" y="927"/>
                    <a:pt x="1252" y="934"/>
                    <a:pt x="1249" y="936"/>
                  </a:cubicBezTo>
                  <a:cubicBezTo>
                    <a:pt x="1247" y="937"/>
                    <a:pt x="1240" y="936"/>
                    <a:pt x="1238" y="934"/>
                  </a:cubicBezTo>
                  <a:cubicBezTo>
                    <a:pt x="1235" y="933"/>
                    <a:pt x="1234" y="927"/>
                    <a:pt x="1231" y="925"/>
                  </a:cubicBezTo>
                  <a:cubicBezTo>
                    <a:pt x="1229" y="923"/>
                    <a:pt x="1223" y="921"/>
                    <a:pt x="1220" y="920"/>
                  </a:cubicBezTo>
                  <a:cubicBezTo>
                    <a:pt x="1218" y="919"/>
                    <a:pt x="1214" y="917"/>
                    <a:pt x="1212" y="916"/>
                  </a:cubicBezTo>
                  <a:cubicBezTo>
                    <a:pt x="1210" y="914"/>
                    <a:pt x="1208" y="910"/>
                    <a:pt x="1206" y="909"/>
                  </a:cubicBezTo>
                  <a:cubicBezTo>
                    <a:pt x="1204" y="907"/>
                    <a:pt x="1199" y="904"/>
                    <a:pt x="1197" y="903"/>
                  </a:cubicBezTo>
                  <a:cubicBezTo>
                    <a:pt x="1193" y="902"/>
                    <a:pt x="1186" y="900"/>
                    <a:pt x="1183" y="901"/>
                  </a:cubicBezTo>
                  <a:cubicBezTo>
                    <a:pt x="1179" y="902"/>
                    <a:pt x="1173" y="906"/>
                    <a:pt x="1170" y="908"/>
                  </a:cubicBezTo>
                  <a:cubicBezTo>
                    <a:pt x="1167" y="910"/>
                    <a:pt x="1162" y="912"/>
                    <a:pt x="1160" y="914"/>
                  </a:cubicBezTo>
                  <a:cubicBezTo>
                    <a:pt x="1156" y="917"/>
                    <a:pt x="1151" y="925"/>
                    <a:pt x="1149" y="929"/>
                  </a:cubicBezTo>
                  <a:cubicBezTo>
                    <a:pt x="1147" y="933"/>
                    <a:pt x="1148" y="941"/>
                    <a:pt x="1146" y="944"/>
                  </a:cubicBezTo>
                  <a:cubicBezTo>
                    <a:pt x="1144" y="948"/>
                    <a:pt x="1135" y="954"/>
                    <a:pt x="1130" y="956"/>
                  </a:cubicBezTo>
                  <a:cubicBezTo>
                    <a:pt x="1127" y="957"/>
                    <a:pt x="1119" y="957"/>
                    <a:pt x="1116" y="959"/>
                  </a:cubicBezTo>
                  <a:cubicBezTo>
                    <a:pt x="1114" y="960"/>
                    <a:pt x="1109" y="964"/>
                    <a:pt x="1108" y="967"/>
                  </a:cubicBezTo>
                  <a:cubicBezTo>
                    <a:pt x="1107" y="969"/>
                    <a:pt x="1107" y="972"/>
                    <a:pt x="1108" y="974"/>
                  </a:cubicBezTo>
                  <a:cubicBezTo>
                    <a:pt x="1110" y="977"/>
                    <a:pt x="1118" y="979"/>
                    <a:pt x="1120" y="982"/>
                  </a:cubicBezTo>
                  <a:cubicBezTo>
                    <a:pt x="1122" y="985"/>
                    <a:pt x="1123" y="993"/>
                    <a:pt x="1122" y="997"/>
                  </a:cubicBezTo>
                  <a:cubicBezTo>
                    <a:pt x="1122" y="1000"/>
                    <a:pt x="1118" y="1005"/>
                    <a:pt x="1116" y="1007"/>
                  </a:cubicBezTo>
                  <a:cubicBezTo>
                    <a:pt x="1114" y="1009"/>
                    <a:pt x="1111" y="1012"/>
                    <a:pt x="1109" y="1014"/>
                  </a:cubicBezTo>
                  <a:cubicBezTo>
                    <a:pt x="1107" y="1016"/>
                    <a:pt x="1105" y="1023"/>
                    <a:pt x="1102" y="1026"/>
                  </a:cubicBezTo>
                  <a:cubicBezTo>
                    <a:pt x="1100" y="1027"/>
                    <a:pt x="1093" y="1030"/>
                    <a:pt x="1090" y="1029"/>
                  </a:cubicBezTo>
                  <a:cubicBezTo>
                    <a:pt x="1088" y="1028"/>
                    <a:pt x="1088" y="1022"/>
                    <a:pt x="1086" y="1021"/>
                  </a:cubicBezTo>
                  <a:cubicBezTo>
                    <a:pt x="1083" y="1020"/>
                    <a:pt x="1076" y="1023"/>
                    <a:pt x="1074" y="1026"/>
                  </a:cubicBezTo>
                  <a:cubicBezTo>
                    <a:pt x="1072" y="1028"/>
                    <a:pt x="1073" y="1034"/>
                    <a:pt x="1074" y="1036"/>
                  </a:cubicBezTo>
                  <a:cubicBezTo>
                    <a:pt x="1074" y="1039"/>
                    <a:pt x="1078" y="1044"/>
                    <a:pt x="1079" y="1046"/>
                  </a:cubicBezTo>
                  <a:cubicBezTo>
                    <a:pt x="1080" y="1049"/>
                    <a:pt x="1080" y="1056"/>
                    <a:pt x="1080" y="1060"/>
                  </a:cubicBezTo>
                  <a:cubicBezTo>
                    <a:pt x="1081" y="1066"/>
                    <a:pt x="1078" y="1078"/>
                    <a:pt x="1078" y="1084"/>
                  </a:cubicBezTo>
                  <a:cubicBezTo>
                    <a:pt x="1078" y="1089"/>
                    <a:pt x="1077" y="1099"/>
                    <a:pt x="1079" y="1104"/>
                  </a:cubicBezTo>
                  <a:cubicBezTo>
                    <a:pt x="1080" y="1109"/>
                    <a:pt x="1085" y="1116"/>
                    <a:pt x="1088" y="1120"/>
                  </a:cubicBezTo>
                  <a:cubicBezTo>
                    <a:pt x="1090" y="1122"/>
                    <a:pt x="1094" y="1126"/>
                    <a:pt x="1097" y="1127"/>
                  </a:cubicBezTo>
                  <a:cubicBezTo>
                    <a:pt x="1100" y="1128"/>
                    <a:pt x="1106" y="1126"/>
                    <a:pt x="1109" y="1127"/>
                  </a:cubicBezTo>
                  <a:cubicBezTo>
                    <a:pt x="1111" y="1128"/>
                    <a:pt x="1116" y="1129"/>
                    <a:pt x="1118" y="1131"/>
                  </a:cubicBezTo>
                  <a:cubicBezTo>
                    <a:pt x="1120" y="1134"/>
                    <a:pt x="1120" y="1141"/>
                    <a:pt x="1121" y="1144"/>
                  </a:cubicBezTo>
                  <a:cubicBezTo>
                    <a:pt x="1122" y="1148"/>
                    <a:pt x="1124" y="1154"/>
                    <a:pt x="1124" y="1158"/>
                  </a:cubicBezTo>
                  <a:cubicBezTo>
                    <a:pt x="1124" y="1163"/>
                    <a:pt x="1121" y="1174"/>
                    <a:pt x="1119" y="1179"/>
                  </a:cubicBezTo>
                  <a:cubicBezTo>
                    <a:pt x="1118" y="1183"/>
                    <a:pt x="1116" y="1190"/>
                    <a:pt x="1115" y="1194"/>
                  </a:cubicBezTo>
                  <a:cubicBezTo>
                    <a:pt x="1113" y="1200"/>
                    <a:pt x="1108" y="1211"/>
                    <a:pt x="1107" y="1217"/>
                  </a:cubicBezTo>
                  <a:cubicBezTo>
                    <a:pt x="1105" y="1224"/>
                    <a:pt x="1103" y="1238"/>
                    <a:pt x="1104" y="1245"/>
                  </a:cubicBezTo>
                  <a:cubicBezTo>
                    <a:pt x="1104" y="1252"/>
                    <a:pt x="1109" y="1264"/>
                    <a:pt x="1110" y="1271"/>
                  </a:cubicBezTo>
                  <a:cubicBezTo>
                    <a:pt x="1110" y="1277"/>
                    <a:pt x="1109" y="1290"/>
                    <a:pt x="1106" y="1295"/>
                  </a:cubicBezTo>
                  <a:cubicBezTo>
                    <a:pt x="1105" y="1298"/>
                    <a:pt x="1099" y="1301"/>
                    <a:pt x="1098" y="1304"/>
                  </a:cubicBezTo>
                  <a:cubicBezTo>
                    <a:pt x="1096" y="1307"/>
                    <a:pt x="1094" y="1315"/>
                    <a:pt x="1091" y="1318"/>
                  </a:cubicBezTo>
                  <a:cubicBezTo>
                    <a:pt x="1088" y="1321"/>
                    <a:pt x="1080" y="1326"/>
                    <a:pt x="1076" y="1328"/>
                  </a:cubicBezTo>
                  <a:cubicBezTo>
                    <a:pt x="1073" y="1330"/>
                    <a:pt x="1067" y="1333"/>
                    <a:pt x="1064" y="1335"/>
                  </a:cubicBezTo>
                  <a:cubicBezTo>
                    <a:pt x="1060" y="1337"/>
                    <a:pt x="1052" y="1340"/>
                    <a:pt x="1049" y="1343"/>
                  </a:cubicBezTo>
                  <a:cubicBezTo>
                    <a:pt x="1046" y="1346"/>
                    <a:pt x="1044" y="1355"/>
                    <a:pt x="1040" y="1358"/>
                  </a:cubicBezTo>
                  <a:cubicBezTo>
                    <a:pt x="1037" y="1360"/>
                    <a:pt x="1031" y="1361"/>
                    <a:pt x="1026" y="1362"/>
                  </a:cubicBezTo>
                  <a:cubicBezTo>
                    <a:pt x="1024" y="1360"/>
                    <a:pt x="1021" y="1358"/>
                    <a:pt x="1020" y="1357"/>
                  </a:cubicBezTo>
                  <a:cubicBezTo>
                    <a:pt x="1017" y="1354"/>
                    <a:pt x="1011" y="1350"/>
                    <a:pt x="1009" y="1347"/>
                  </a:cubicBezTo>
                  <a:cubicBezTo>
                    <a:pt x="1006" y="1344"/>
                    <a:pt x="1004" y="1336"/>
                    <a:pt x="1002" y="1332"/>
                  </a:cubicBezTo>
                  <a:cubicBezTo>
                    <a:pt x="1000" y="1330"/>
                    <a:pt x="996" y="1326"/>
                    <a:pt x="994" y="1323"/>
                  </a:cubicBezTo>
                  <a:cubicBezTo>
                    <a:pt x="992" y="1320"/>
                    <a:pt x="989" y="1313"/>
                    <a:pt x="988" y="1310"/>
                  </a:cubicBezTo>
                  <a:cubicBezTo>
                    <a:pt x="987" y="1305"/>
                    <a:pt x="987" y="1295"/>
                    <a:pt x="987" y="1291"/>
                  </a:cubicBezTo>
                  <a:cubicBezTo>
                    <a:pt x="986" y="1287"/>
                    <a:pt x="985" y="1280"/>
                    <a:pt x="983" y="1277"/>
                  </a:cubicBezTo>
                  <a:cubicBezTo>
                    <a:pt x="983" y="1276"/>
                    <a:pt x="981" y="1272"/>
                    <a:pt x="980" y="1271"/>
                  </a:cubicBezTo>
                  <a:cubicBezTo>
                    <a:pt x="978" y="1271"/>
                    <a:pt x="974" y="1272"/>
                    <a:pt x="973" y="1273"/>
                  </a:cubicBezTo>
                  <a:cubicBezTo>
                    <a:pt x="971" y="1275"/>
                    <a:pt x="970" y="1281"/>
                    <a:pt x="968" y="1283"/>
                  </a:cubicBezTo>
                  <a:cubicBezTo>
                    <a:pt x="967" y="1284"/>
                    <a:pt x="964" y="1284"/>
                    <a:pt x="964" y="1285"/>
                  </a:cubicBezTo>
                  <a:cubicBezTo>
                    <a:pt x="963" y="1286"/>
                    <a:pt x="964" y="1289"/>
                    <a:pt x="964" y="1291"/>
                  </a:cubicBezTo>
                  <a:cubicBezTo>
                    <a:pt x="963" y="1293"/>
                    <a:pt x="959" y="1296"/>
                    <a:pt x="957" y="1296"/>
                  </a:cubicBezTo>
                  <a:cubicBezTo>
                    <a:pt x="954" y="1296"/>
                    <a:pt x="949" y="1294"/>
                    <a:pt x="947" y="1292"/>
                  </a:cubicBezTo>
                  <a:cubicBezTo>
                    <a:pt x="946" y="1291"/>
                    <a:pt x="945" y="1287"/>
                    <a:pt x="944" y="1286"/>
                  </a:cubicBezTo>
                  <a:cubicBezTo>
                    <a:pt x="941" y="1284"/>
                    <a:pt x="934" y="1282"/>
                    <a:pt x="931" y="1281"/>
                  </a:cubicBezTo>
                  <a:cubicBezTo>
                    <a:pt x="927" y="1279"/>
                    <a:pt x="919" y="1277"/>
                    <a:pt x="915" y="1275"/>
                  </a:cubicBezTo>
                  <a:cubicBezTo>
                    <a:pt x="913" y="1274"/>
                    <a:pt x="910" y="1271"/>
                    <a:pt x="908" y="1271"/>
                  </a:cubicBezTo>
                  <a:cubicBezTo>
                    <a:pt x="906" y="1270"/>
                    <a:pt x="900" y="1269"/>
                    <a:pt x="897" y="1269"/>
                  </a:cubicBezTo>
                  <a:cubicBezTo>
                    <a:pt x="893" y="1270"/>
                    <a:pt x="887" y="1272"/>
                    <a:pt x="884" y="1271"/>
                  </a:cubicBezTo>
                  <a:cubicBezTo>
                    <a:pt x="881" y="1271"/>
                    <a:pt x="875" y="1269"/>
                    <a:pt x="872" y="1268"/>
                  </a:cubicBezTo>
                  <a:cubicBezTo>
                    <a:pt x="870" y="1267"/>
                    <a:pt x="865" y="1265"/>
                    <a:pt x="863" y="1262"/>
                  </a:cubicBezTo>
                  <a:cubicBezTo>
                    <a:pt x="861" y="1259"/>
                    <a:pt x="863" y="1250"/>
                    <a:pt x="862" y="1247"/>
                  </a:cubicBezTo>
                  <a:cubicBezTo>
                    <a:pt x="861" y="1243"/>
                    <a:pt x="860" y="1236"/>
                    <a:pt x="858" y="1234"/>
                  </a:cubicBezTo>
                  <a:cubicBezTo>
                    <a:pt x="857" y="1232"/>
                    <a:pt x="853" y="1231"/>
                    <a:pt x="851" y="1230"/>
                  </a:cubicBezTo>
                  <a:cubicBezTo>
                    <a:pt x="849" y="1230"/>
                    <a:pt x="843" y="1231"/>
                    <a:pt x="841" y="1231"/>
                  </a:cubicBezTo>
                  <a:cubicBezTo>
                    <a:pt x="838" y="1231"/>
                    <a:pt x="834" y="1231"/>
                    <a:pt x="832" y="1230"/>
                  </a:cubicBezTo>
                  <a:cubicBezTo>
                    <a:pt x="830" y="1229"/>
                    <a:pt x="827" y="1225"/>
                    <a:pt x="826" y="1223"/>
                  </a:cubicBezTo>
                  <a:cubicBezTo>
                    <a:pt x="826" y="1220"/>
                    <a:pt x="827" y="1216"/>
                    <a:pt x="828" y="1213"/>
                  </a:cubicBezTo>
                  <a:cubicBezTo>
                    <a:pt x="829" y="1211"/>
                    <a:pt x="832" y="1208"/>
                    <a:pt x="832" y="1206"/>
                  </a:cubicBezTo>
                  <a:cubicBezTo>
                    <a:pt x="833" y="1205"/>
                    <a:pt x="833" y="1201"/>
                    <a:pt x="832" y="1200"/>
                  </a:cubicBezTo>
                  <a:cubicBezTo>
                    <a:pt x="830" y="1198"/>
                    <a:pt x="825" y="1197"/>
                    <a:pt x="823" y="1197"/>
                  </a:cubicBezTo>
                  <a:cubicBezTo>
                    <a:pt x="821" y="1197"/>
                    <a:pt x="816" y="1199"/>
                    <a:pt x="814" y="1199"/>
                  </a:cubicBezTo>
                  <a:cubicBezTo>
                    <a:pt x="812" y="1197"/>
                    <a:pt x="809" y="1191"/>
                    <a:pt x="808" y="1189"/>
                  </a:cubicBezTo>
                  <a:cubicBezTo>
                    <a:pt x="807" y="1186"/>
                    <a:pt x="807" y="1181"/>
                    <a:pt x="805" y="1179"/>
                  </a:cubicBezTo>
                  <a:cubicBezTo>
                    <a:pt x="804" y="1177"/>
                    <a:pt x="801" y="1176"/>
                    <a:pt x="799" y="1176"/>
                  </a:cubicBezTo>
                  <a:cubicBezTo>
                    <a:pt x="796" y="1175"/>
                    <a:pt x="791" y="1174"/>
                    <a:pt x="788" y="1175"/>
                  </a:cubicBezTo>
                  <a:cubicBezTo>
                    <a:pt x="786" y="1175"/>
                    <a:pt x="781" y="1178"/>
                    <a:pt x="779" y="1178"/>
                  </a:cubicBezTo>
                  <a:cubicBezTo>
                    <a:pt x="776" y="1178"/>
                    <a:pt x="772" y="1175"/>
                    <a:pt x="769" y="1174"/>
                  </a:cubicBezTo>
                  <a:cubicBezTo>
                    <a:pt x="765" y="1172"/>
                    <a:pt x="758" y="1167"/>
                    <a:pt x="755" y="1164"/>
                  </a:cubicBezTo>
                  <a:cubicBezTo>
                    <a:pt x="752" y="1160"/>
                    <a:pt x="749" y="1153"/>
                    <a:pt x="748" y="1149"/>
                  </a:cubicBezTo>
                  <a:cubicBezTo>
                    <a:pt x="747" y="1146"/>
                    <a:pt x="748" y="1140"/>
                    <a:pt x="748" y="1137"/>
                  </a:cubicBezTo>
                  <a:cubicBezTo>
                    <a:pt x="747" y="1134"/>
                    <a:pt x="746" y="1128"/>
                    <a:pt x="744" y="1126"/>
                  </a:cubicBezTo>
                  <a:cubicBezTo>
                    <a:pt x="743" y="1124"/>
                    <a:pt x="740" y="1121"/>
                    <a:pt x="738" y="1121"/>
                  </a:cubicBezTo>
                  <a:cubicBezTo>
                    <a:pt x="735" y="1120"/>
                    <a:pt x="730" y="1125"/>
                    <a:pt x="728" y="1124"/>
                  </a:cubicBezTo>
                  <a:cubicBezTo>
                    <a:pt x="726" y="1123"/>
                    <a:pt x="726" y="1117"/>
                    <a:pt x="725" y="1115"/>
                  </a:cubicBezTo>
                  <a:cubicBezTo>
                    <a:pt x="723" y="1113"/>
                    <a:pt x="720" y="1112"/>
                    <a:pt x="718" y="1111"/>
                  </a:cubicBezTo>
                  <a:cubicBezTo>
                    <a:pt x="715" y="1111"/>
                    <a:pt x="711" y="1111"/>
                    <a:pt x="709" y="1111"/>
                  </a:cubicBezTo>
                  <a:cubicBezTo>
                    <a:pt x="707" y="1110"/>
                    <a:pt x="704" y="1109"/>
                    <a:pt x="702" y="1108"/>
                  </a:cubicBezTo>
                  <a:cubicBezTo>
                    <a:pt x="699" y="1106"/>
                    <a:pt x="693" y="1098"/>
                    <a:pt x="691" y="1095"/>
                  </a:cubicBezTo>
                  <a:cubicBezTo>
                    <a:pt x="689" y="1093"/>
                    <a:pt x="686" y="1087"/>
                    <a:pt x="683" y="1085"/>
                  </a:cubicBezTo>
                  <a:cubicBezTo>
                    <a:pt x="681" y="1084"/>
                    <a:pt x="676" y="1083"/>
                    <a:pt x="674" y="1083"/>
                  </a:cubicBezTo>
                  <a:cubicBezTo>
                    <a:pt x="672" y="1083"/>
                    <a:pt x="667" y="1085"/>
                    <a:pt x="665" y="1085"/>
                  </a:cubicBezTo>
                  <a:cubicBezTo>
                    <a:pt x="662" y="1086"/>
                    <a:pt x="657" y="1088"/>
                    <a:pt x="654" y="1089"/>
                  </a:cubicBezTo>
                  <a:cubicBezTo>
                    <a:pt x="651" y="1090"/>
                    <a:pt x="644" y="1092"/>
                    <a:pt x="641" y="1092"/>
                  </a:cubicBezTo>
                  <a:cubicBezTo>
                    <a:pt x="638" y="1091"/>
                    <a:pt x="635" y="1088"/>
                    <a:pt x="633" y="1087"/>
                  </a:cubicBezTo>
                  <a:cubicBezTo>
                    <a:pt x="630" y="1084"/>
                    <a:pt x="626" y="1077"/>
                    <a:pt x="623" y="1075"/>
                  </a:cubicBezTo>
                  <a:cubicBezTo>
                    <a:pt x="621" y="1073"/>
                    <a:pt x="615" y="1072"/>
                    <a:pt x="612" y="1071"/>
                  </a:cubicBezTo>
                  <a:cubicBezTo>
                    <a:pt x="609" y="1071"/>
                    <a:pt x="603" y="1072"/>
                    <a:pt x="600" y="1072"/>
                  </a:cubicBezTo>
                  <a:cubicBezTo>
                    <a:pt x="598" y="1071"/>
                    <a:pt x="594" y="1070"/>
                    <a:pt x="593" y="1069"/>
                  </a:cubicBezTo>
                  <a:cubicBezTo>
                    <a:pt x="591" y="1067"/>
                    <a:pt x="593" y="1062"/>
                    <a:pt x="593" y="1060"/>
                  </a:cubicBezTo>
                  <a:cubicBezTo>
                    <a:pt x="593" y="1057"/>
                    <a:pt x="593" y="1052"/>
                    <a:pt x="591" y="1050"/>
                  </a:cubicBezTo>
                  <a:cubicBezTo>
                    <a:pt x="590" y="1049"/>
                    <a:pt x="587" y="1048"/>
                    <a:pt x="585" y="1048"/>
                  </a:cubicBezTo>
                  <a:cubicBezTo>
                    <a:pt x="583" y="1048"/>
                    <a:pt x="581" y="1050"/>
                    <a:pt x="580" y="1051"/>
                  </a:cubicBezTo>
                  <a:cubicBezTo>
                    <a:pt x="579" y="1052"/>
                    <a:pt x="576" y="1055"/>
                    <a:pt x="574" y="1055"/>
                  </a:cubicBezTo>
                  <a:cubicBezTo>
                    <a:pt x="572" y="1055"/>
                    <a:pt x="569" y="1053"/>
                    <a:pt x="568" y="1051"/>
                  </a:cubicBezTo>
                  <a:cubicBezTo>
                    <a:pt x="567" y="1050"/>
                    <a:pt x="566" y="1046"/>
                    <a:pt x="566" y="1044"/>
                  </a:cubicBezTo>
                  <a:cubicBezTo>
                    <a:pt x="566" y="1042"/>
                    <a:pt x="569" y="1038"/>
                    <a:pt x="568" y="1036"/>
                  </a:cubicBezTo>
                  <a:cubicBezTo>
                    <a:pt x="568" y="1033"/>
                    <a:pt x="564" y="1030"/>
                    <a:pt x="562" y="1028"/>
                  </a:cubicBezTo>
                  <a:cubicBezTo>
                    <a:pt x="560" y="1026"/>
                    <a:pt x="553" y="1024"/>
                    <a:pt x="550" y="1023"/>
                  </a:cubicBezTo>
                  <a:cubicBezTo>
                    <a:pt x="545" y="1022"/>
                    <a:pt x="534" y="1022"/>
                    <a:pt x="529" y="1022"/>
                  </a:cubicBezTo>
                  <a:cubicBezTo>
                    <a:pt x="526" y="1023"/>
                    <a:pt x="520" y="1023"/>
                    <a:pt x="517" y="1024"/>
                  </a:cubicBezTo>
                  <a:cubicBezTo>
                    <a:pt x="515" y="1025"/>
                    <a:pt x="510" y="1027"/>
                    <a:pt x="508" y="1029"/>
                  </a:cubicBezTo>
                  <a:cubicBezTo>
                    <a:pt x="507" y="1031"/>
                    <a:pt x="507" y="1036"/>
                    <a:pt x="506" y="1038"/>
                  </a:cubicBezTo>
                  <a:cubicBezTo>
                    <a:pt x="505" y="1041"/>
                    <a:pt x="502" y="1045"/>
                    <a:pt x="499" y="1047"/>
                  </a:cubicBezTo>
                  <a:cubicBezTo>
                    <a:pt x="497" y="1048"/>
                    <a:pt x="492" y="1050"/>
                    <a:pt x="490" y="1050"/>
                  </a:cubicBezTo>
                  <a:cubicBezTo>
                    <a:pt x="487" y="1050"/>
                    <a:pt x="480" y="1048"/>
                    <a:pt x="477" y="1048"/>
                  </a:cubicBezTo>
                  <a:cubicBezTo>
                    <a:pt x="474" y="1048"/>
                    <a:pt x="468" y="1050"/>
                    <a:pt x="465" y="1051"/>
                  </a:cubicBezTo>
                  <a:cubicBezTo>
                    <a:pt x="462" y="1052"/>
                    <a:pt x="455" y="1054"/>
                    <a:pt x="453" y="1057"/>
                  </a:cubicBezTo>
                  <a:cubicBezTo>
                    <a:pt x="451" y="1059"/>
                    <a:pt x="451" y="1066"/>
                    <a:pt x="450" y="1069"/>
                  </a:cubicBezTo>
                  <a:cubicBezTo>
                    <a:pt x="449" y="1071"/>
                    <a:pt x="447" y="1075"/>
                    <a:pt x="445" y="1076"/>
                  </a:cubicBezTo>
                  <a:cubicBezTo>
                    <a:pt x="444" y="1077"/>
                    <a:pt x="441" y="1076"/>
                    <a:pt x="439" y="1076"/>
                  </a:cubicBezTo>
                  <a:cubicBezTo>
                    <a:pt x="436" y="1077"/>
                    <a:pt x="431" y="1077"/>
                    <a:pt x="429" y="1079"/>
                  </a:cubicBezTo>
                  <a:cubicBezTo>
                    <a:pt x="427" y="1080"/>
                    <a:pt x="424" y="1084"/>
                    <a:pt x="421" y="1085"/>
                  </a:cubicBezTo>
                  <a:cubicBezTo>
                    <a:pt x="418" y="1086"/>
                    <a:pt x="412" y="1087"/>
                    <a:pt x="408" y="1087"/>
                  </a:cubicBezTo>
                  <a:cubicBezTo>
                    <a:pt x="405" y="1088"/>
                    <a:pt x="399" y="1087"/>
                    <a:pt x="396" y="1087"/>
                  </a:cubicBezTo>
                  <a:cubicBezTo>
                    <a:pt x="390" y="1087"/>
                    <a:pt x="377" y="1086"/>
                    <a:pt x="370" y="1086"/>
                  </a:cubicBezTo>
                  <a:cubicBezTo>
                    <a:pt x="366" y="1086"/>
                    <a:pt x="357" y="1088"/>
                    <a:pt x="353" y="1089"/>
                  </a:cubicBezTo>
                  <a:cubicBezTo>
                    <a:pt x="350" y="1090"/>
                    <a:pt x="344" y="1093"/>
                    <a:pt x="341" y="1094"/>
                  </a:cubicBezTo>
                  <a:cubicBezTo>
                    <a:pt x="338" y="1095"/>
                    <a:pt x="331" y="1095"/>
                    <a:pt x="328" y="1096"/>
                  </a:cubicBezTo>
                  <a:cubicBezTo>
                    <a:pt x="324" y="1097"/>
                    <a:pt x="318" y="1101"/>
                    <a:pt x="315" y="1103"/>
                  </a:cubicBezTo>
                  <a:cubicBezTo>
                    <a:pt x="313" y="1104"/>
                    <a:pt x="309" y="1108"/>
                    <a:pt x="307" y="1111"/>
                  </a:cubicBezTo>
                  <a:cubicBezTo>
                    <a:pt x="305" y="1113"/>
                    <a:pt x="305" y="1117"/>
                    <a:pt x="303" y="1119"/>
                  </a:cubicBezTo>
                  <a:cubicBezTo>
                    <a:pt x="301" y="1121"/>
                    <a:pt x="294" y="1123"/>
                    <a:pt x="291" y="1124"/>
                  </a:cubicBezTo>
                  <a:cubicBezTo>
                    <a:pt x="288" y="1125"/>
                    <a:pt x="281" y="1126"/>
                    <a:pt x="277" y="1126"/>
                  </a:cubicBezTo>
                  <a:cubicBezTo>
                    <a:pt x="274" y="1126"/>
                    <a:pt x="268" y="1123"/>
                    <a:pt x="265" y="1121"/>
                  </a:cubicBezTo>
                  <a:cubicBezTo>
                    <a:pt x="262" y="1119"/>
                    <a:pt x="259" y="1112"/>
                    <a:pt x="256" y="1110"/>
                  </a:cubicBezTo>
                  <a:cubicBezTo>
                    <a:pt x="255" y="1109"/>
                    <a:pt x="250" y="1106"/>
                    <a:pt x="248" y="1105"/>
                  </a:cubicBezTo>
                  <a:cubicBezTo>
                    <a:pt x="245" y="1104"/>
                    <a:pt x="239" y="1105"/>
                    <a:pt x="236" y="1104"/>
                  </a:cubicBezTo>
                  <a:cubicBezTo>
                    <a:pt x="233" y="1104"/>
                    <a:pt x="228" y="1100"/>
                    <a:pt x="226" y="1100"/>
                  </a:cubicBezTo>
                  <a:cubicBezTo>
                    <a:pt x="223" y="1100"/>
                    <a:pt x="218" y="1101"/>
                    <a:pt x="215" y="1102"/>
                  </a:cubicBezTo>
                  <a:cubicBezTo>
                    <a:pt x="212" y="1103"/>
                    <a:pt x="207" y="1109"/>
                    <a:pt x="204" y="1109"/>
                  </a:cubicBezTo>
                  <a:close/>
                  <a:moveTo>
                    <a:pt x="1238" y="721"/>
                  </a:moveTo>
                  <a:cubicBezTo>
                    <a:pt x="1239" y="719"/>
                    <a:pt x="1238" y="715"/>
                    <a:pt x="1237" y="713"/>
                  </a:cubicBezTo>
                  <a:cubicBezTo>
                    <a:pt x="1237" y="711"/>
                    <a:pt x="1235" y="707"/>
                    <a:pt x="1234" y="706"/>
                  </a:cubicBezTo>
                  <a:cubicBezTo>
                    <a:pt x="1232" y="704"/>
                    <a:pt x="1227" y="704"/>
                    <a:pt x="1225" y="703"/>
                  </a:cubicBezTo>
                  <a:cubicBezTo>
                    <a:pt x="1224" y="701"/>
                    <a:pt x="1225" y="696"/>
                    <a:pt x="1224" y="694"/>
                  </a:cubicBezTo>
                  <a:cubicBezTo>
                    <a:pt x="1223" y="693"/>
                    <a:pt x="1220" y="690"/>
                    <a:pt x="1219" y="689"/>
                  </a:cubicBezTo>
                  <a:cubicBezTo>
                    <a:pt x="1217" y="688"/>
                    <a:pt x="1213" y="688"/>
                    <a:pt x="1212" y="686"/>
                  </a:cubicBezTo>
                  <a:cubicBezTo>
                    <a:pt x="1210" y="683"/>
                    <a:pt x="1212" y="676"/>
                    <a:pt x="1212" y="673"/>
                  </a:cubicBezTo>
                  <a:cubicBezTo>
                    <a:pt x="1213" y="670"/>
                    <a:pt x="1215" y="664"/>
                    <a:pt x="1216" y="661"/>
                  </a:cubicBezTo>
                  <a:cubicBezTo>
                    <a:pt x="1217" y="658"/>
                    <a:pt x="1219" y="651"/>
                    <a:pt x="1220" y="648"/>
                  </a:cubicBezTo>
                  <a:cubicBezTo>
                    <a:pt x="1220" y="644"/>
                    <a:pt x="1219" y="637"/>
                    <a:pt x="1218" y="634"/>
                  </a:cubicBezTo>
                  <a:cubicBezTo>
                    <a:pt x="1218" y="632"/>
                    <a:pt x="1216" y="627"/>
                    <a:pt x="1215" y="626"/>
                  </a:cubicBezTo>
                  <a:cubicBezTo>
                    <a:pt x="1213" y="624"/>
                    <a:pt x="1209" y="622"/>
                    <a:pt x="1207" y="622"/>
                  </a:cubicBezTo>
                  <a:cubicBezTo>
                    <a:pt x="1205" y="621"/>
                    <a:pt x="1200" y="622"/>
                    <a:pt x="1198" y="621"/>
                  </a:cubicBezTo>
                  <a:cubicBezTo>
                    <a:pt x="1196" y="620"/>
                    <a:pt x="1192" y="616"/>
                    <a:pt x="1191" y="614"/>
                  </a:cubicBezTo>
                  <a:cubicBezTo>
                    <a:pt x="1190" y="612"/>
                    <a:pt x="1192" y="605"/>
                    <a:pt x="1191" y="603"/>
                  </a:cubicBezTo>
                  <a:cubicBezTo>
                    <a:pt x="1189" y="601"/>
                    <a:pt x="1184" y="598"/>
                    <a:pt x="1182" y="598"/>
                  </a:cubicBezTo>
                  <a:cubicBezTo>
                    <a:pt x="1179" y="598"/>
                    <a:pt x="1173" y="601"/>
                    <a:pt x="1171" y="603"/>
                  </a:cubicBezTo>
                  <a:cubicBezTo>
                    <a:pt x="1169" y="604"/>
                    <a:pt x="1168" y="609"/>
                    <a:pt x="1165" y="610"/>
                  </a:cubicBezTo>
                  <a:cubicBezTo>
                    <a:pt x="1163" y="610"/>
                    <a:pt x="1158" y="609"/>
                    <a:pt x="1157" y="607"/>
                  </a:cubicBezTo>
                  <a:cubicBezTo>
                    <a:pt x="1156" y="606"/>
                    <a:pt x="1157" y="603"/>
                    <a:pt x="1156" y="602"/>
                  </a:cubicBezTo>
                  <a:cubicBezTo>
                    <a:pt x="1156" y="599"/>
                    <a:pt x="1153" y="594"/>
                    <a:pt x="1153" y="591"/>
                  </a:cubicBezTo>
                  <a:cubicBezTo>
                    <a:pt x="1152" y="588"/>
                    <a:pt x="1154" y="584"/>
                    <a:pt x="1152" y="582"/>
                  </a:cubicBezTo>
                  <a:cubicBezTo>
                    <a:pt x="1151" y="581"/>
                    <a:pt x="1148" y="580"/>
                    <a:pt x="1147" y="580"/>
                  </a:cubicBezTo>
                  <a:cubicBezTo>
                    <a:pt x="1145" y="579"/>
                    <a:pt x="1142" y="581"/>
                    <a:pt x="1140" y="581"/>
                  </a:cubicBezTo>
                  <a:cubicBezTo>
                    <a:pt x="1138" y="581"/>
                    <a:pt x="1134" y="582"/>
                    <a:pt x="1132" y="581"/>
                  </a:cubicBezTo>
                  <a:cubicBezTo>
                    <a:pt x="1131" y="580"/>
                    <a:pt x="1129" y="577"/>
                    <a:pt x="1128" y="576"/>
                  </a:cubicBezTo>
                  <a:cubicBezTo>
                    <a:pt x="1126" y="576"/>
                    <a:pt x="1122" y="575"/>
                    <a:pt x="1120" y="576"/>
                  </a:cubicBezTo>
                  <a:cubicBezTo>
                    <a:pt x="1119" y="578"/>
                    <a:pt x="1120" y="584"/>
                    <a:pt x="1119" y="586"/>
                  </a:cubicBezTo>
                  <a:cubicBezTo>
                    <a:pt x="1118" y="589"/>
                    <a:pt x="1116" y="594"/>
                    <a:pt x="1114" y="596"/>
                  </a:cubicBezTo>
                  <a:cubicBezTo>
                    <a:pt x="1112" y="598"/>
                    <a:pt x="1107" y="602"/>
                    <a:pt x="1105" y="602"/>
                  </a:cubicBezTo>
                  <a:cubicBezTo>
                    <a:pt x="1102" y="603"/>
                    <a:pt x="1095" y="601"/>
                    <a:pt x="1092" y="603"/>
                  </a:cubicBezTo>
                  <a:cubicBezTo>
                    <a:pt x="1090" y="604"/>
                    <a:pt x="1087" y="609"/>
                    <a:pt x="1086" y="612"/>
                  </a:cubicBezTo>
                  <a:cubicBezTo>
                    <a:pt x="1085" y="613"/>
                    <a:pt x="1086" y="617"/>
                    <a:pt x="1085" y="618"/>
                  </a:cubicBezTo>
                  <a:cubicBezTo>
                    <a:pt x="1083" y="621"/>
                    <a:pt x="1075" y="620"/>
                    <a:pt x="1072" y="621"/>
                  </a:cubicBezTo>
                  <a:cubicBezTo>
                    <a:pt x="1070" y="621"/>
                    <a:pt x="1065" y="621"/>
                    <a:pt x="1063" y="623"/>
                  </a:cubicBezTo>
                  <a:cubicBezTo>
                    <a:pt x="1061" y="624"/>
                    <a:pt x="1062" y="629"/>
                    <a:pt x="1060" y="631"/>
                  </a:cubicBezTo>
                  <a:cubicBezTo>
                    <a:pt x="1059" y="633"/>
                    <a:pt x="1053" y="632"/>
                    <a:pt x="1052" y="634"/>
                  </a:cubicBezTo>
                  <a:cubicBezTo>
                    <a:pt x="1050" y="635"/>
                    <a:pt x="1051" y="640"/>
                    <a:pt x="1050" y="641"/>
                  </a:cubicBezTo>
                  <a:cubicBezTo>
                    <a:pt x="1048" y="643"/>
                    <a:pt x="1044" y="645"/>
                    <a:pt x="1042" y="645"/>
                  </a:cubicBezTo>
                  <a:cubicBezTo>
                    <a:pt x="1040" y="645"/>
                    <a:pt x="1033" y="645"/>
                    <a:pt x="1031" y="643"/>
                  </a:cubicBezTo>
                  <a:cubicBezTo>
                    <a:pt x="1030" y="641"/>
                    <a:pt x="1031" y="637"/>
                    <a:pt x="1030" y="636"/>
                  </a:cubicBezTo>
                  <a:cubicBezTo>
                    <a:pt x="1029" y="634"/>
                    <a:pt x="1026" y="631"/>
                    <a:pt x="1024" y="630"/>
                  </a:cubicBezTo>
                  <a:cubicBezTo>
                    <a:pt x="1022" y="629"/>
                    <a:pt x="1016" y="630"/>
                    <a:pt x="1014" y="631"/>
                  </a:cubicBezTo>
                  <a:cubicBezTo>
                    <a:pt x="1012" y="633"/>
                    <a:pt x="1012" y="639"/>
                    <a:pt x="1012" y="642"/>
                  </a:cubicBezTo>
                  <a:cubicBezTo>
                    <a:pt x="1012" y="644"/>
                    <a:pt x="1012" y="649"/>
                    <a:pt x="1012" y="652"/>
                  </a:cubicBezTo>
                  <a:cubicBezTo>
                    <a:pt x="1011" y="654"/>
                    <a:pt x="1008" y="658"/>
                    <a:pt x="1007" y="660"/>
                  </a:cubicBezTo>
                  <a:cubicBezTo>
                    <a:pt x="1007" y="663"/>
                    <a:pt x="1007" y="670"/>
                    <a:pt x="1008" y="673"/>
                  </a:cubicBezTo>
                  <a:cubicBezTo>
                    <a:pt x="1008" y="675"/>
                    <a:pt x="1013" y="679"/>
                    <a:pt x="1013" y="682"/>
                  </a:cubicBezTo>
                  <a:cubicBezTo>
                    <a:pt x="1013" y="684"/>
                    <a:pt x="1010" y="686"/>
                    <a:pt x="1009" y="688"/>
                  </a:cubicBezTo>
                  <a:cubicBezTo>
                    <a:pt x="1008" y="689"/>
                    <a:pt x="1005" y="690"/>
                    <a:pt x="1004" y="691"/>
                  </a:cubicBezTo>
                  <a:cubicBezTo>
                    <a:pt x="1003" y="692"/>
                    <a:pt x="1004" y="696"/>
                    <a:pt x="1004" y="697"/>
                  </a:cubicBezTo>
                  <a:cubicBezTo>
                    <a:pt x="1005" y="699"/>
                    <a:pt x="1007" y="702"/>
                    <a:pt x="1007" y="704"/>
                  </a:cubicBezTo>
                  <a:cubicBezTo>
                    <a:pt x="1007" y="706"/>
                    <a:pt x="1004" y="708"/>
                    <a:pt x="1004" y="710"/>
                  </a:cubicBezTo>
                  <a:cubicBezTo>
                    <a:pt x="1003" y="712"/>
                    <a:pt x="1005" y="715"/>
                    <a:pt x="1006" y="716"/>
                  </a:cubicBezTo>
                  <a:cubicBezTo>
                    <a:pt x="1007" y="717"/>
                    <a:pt x="1010" y="720"/>
                    <a:pt x="1012" y="721"/>
                  </a:cubicBezTo>
                  <a:cubicBezTo>
                    <a:pt x="1013" y="721"/>
                    <a:pt x="1017" y="720"/>
                    <a:pt x="1018" y="721"/>
                  </a:cubicBezTo>
                  <a:cubicBezTo>
                    <a:pt x="1020" y="721"/>
                    <a:pt x="1022" y="723"/>
                    <a:pt x="1023" y="725"/>
                  </a:cubicBezTo>
                  <a:cubicBezTo>
                    <a:pt x="1024" y="727"/>
                    <a:pt x="1025" y="732"/>
                    <a:pt x="1027" y="733"/>
                  </a:cubicBezTo>
                  <a:cubicBezTo>
                    <a:pt x="1029" y="735"/>
                    <a:pt x="1034" y="735"/>
                    <a:pt x="1035" y="736"/>
                  </a:cubicBezTo>
                  <a:cubicBezTo>
                    <a:pt x="1037" y="738"/>
                    <a:pt x="1038" y="742"/>
                    <a:pt x="1038" y="743"/>
                  </a:cubicBezTo>
                  <a:cubicBezTo>
                    <a:pt x="1039" y="745"/>
                    <a:pt x="1038" y="750"/>
                    <a:pt x="1040" y="751"/>
                  </a:cubicBezTo>
                  <a:cubicBezTo>
                    <a:pt x="1042" y="752"/>
                    <a:pt x="1047" y="752"/>
                    <a:pt x="1049" y="752"/>
                  </a:cubicBezTo>
                  <a:cubicBezTo>
                    <a:pt x="1050" y="752"/>
                    <a:pt x="1054" y="752"/>
                    <a:pt x="1055" y="752"/>
                  </a:cubicBezTo>
                  <a:cubicBezTo>
                    <a:pt x="1057" y="751"/>
                    <a:pt x="1061" y="748"/>
                    <a:pt x="1063" y="748"/>
                  </a:cubicBezTo>
                  <a:cubicBezTo>
                    <a:pt x="1065" y="748"/>
                    <a:pt x="1068" y="748"/>
                    <a:pt x="1070" y="749"/>
                  </a:cubicBezTo>
                  <a:cubicBezTo>
                    <a:pt x="1071" y="750"/>
                    <a:pt x="1073" y="755"/>
                    <a:pt x="1075" y="755"/>
                  </a:cubicBezTo>
                  <a:cubicBezTo>
                    <a:pt x="1078" y="756"/>
                    <a:pt x="1083" y="754"/>
                    <a:pt x="1086" y="753"/>
                  </a:cubicBezTo>
                  <a:cubicBezTo>
                    <a:pt x="1088" y="752"/>
                    <a:pt x="1092" y="748"/>
                    <a:pt x="1095" y="747"/>
                  </a:cubicBezTo>
                  <a:cubicBezTo>
                    <a:pt x="1097" y="746"/>
                    <a:pt x="1101" y="746"/>
                    <a:pt x="1103" y="746"/>
                  </a:cubicBezTo>
                  <a:cubicBezTo>
                    <a:pt x="1105" y="747"/>
                    <a:pt x="1107" y="753"/>
                    <a:pt x="1110" y="753"/>
                  </a:cubicBezTo>
                  <a:cubicBezTo>
                    <a:pt x="1114" y="755"/>
                    <a:pt x="1123" y="752"/>
                    <a:pt x="1127" y="751"/>
                  </a:cubicBezTo>
                  <a:cubicBezTo>
                    <a:pt x="1130" y="751"/>
                    <a:pt x="1135" y="748"/>
                    <a:pt x="1138" y="748"/>
                  </a:cubicBezTo>
                  <a:cubicBezTo>
                    <a:pt x="1141" y="748"/>
                    <a:pt x="1147" y="753"/>
                    <a:pt x="1150" y="752"/>
                  </a:cubicBezTo>
                  <a:cubicBezTo>
                    <a:pt x="1152" y="752"/>
                    <a:pt x="1155" y="749"/>
                    <a:pt x="1156" y="748"/>
                  </a:cubicBezTo>
                  <a:cubicBezTo>
                    <a:pt x="1158" y="745"/>
                    <a:pt x="1157" y="738"/>
                    <a:pt x="1159" y="735"/>
                  </a:cubicBezTo>
                  <a:cubicBezTo>
                    <a:pt x="1160" y="731"/>
                    <a:pt x="1166" y="726"/>
                    <a:pt x="1168" y="723"/>
                  </a:cubicBezTo>
                  <a:cubicBezTo>
                    <a:pt x="1170" y="721"/>
                    <a:pt x="1173" y="718"/>
                    <a:pt x="1176" y="717"/>
                  </a:cubicBezTo>
                  <a:cubicBezTo>
                    <a:pt x="1178" y="717"/>
                    <a:pt x="1182" y="717"/>
                    <a:pt x="1184" y="717"/>
                  </a:cubicBezTo>
                  <a:cubicBezTo>
                    <a:pt x="1187" y="717"/>
                    <a:pt x="1192" y="715"/>
                    <a:pt x="1195" y="714"/>
                  </a:cubicBezTo>
                  <a:cubicBezTo>
                    <a:pt x="1196" y="714"/>
                    <a:pt x="1199" y="712"/>
                    <a:pt x="1201" y="712"/>
                  </a:cubicBezTo>
                  <a:cubicBezTo>
                    <a:pt x="1203" y="712"/>
                    <a:pt x="1207" y="712"/>
                    <a:pt x="1209" y="713"/>
                  </a:cubicBezTo>
                  <a:cubicBezTo>
                    <a:pt x="1212" y="715"/>
                    <a:pt x="1214" y="720"/>
                    <a:pt x="1217" y="722"/>
                  </a:cubicBezTo>
                  <a:cubicBezTo>
                    <a:pt x="1219" y="724"/>
                    <a:pt x="1225" y="728"/>
                    <a:pt x="1229" y="727"/>
                  </a:cubicBezTo>
                  <a:cubicBezTo>
                    <a:pt x="1231" y="727"/>
                    <a:pt x="1237" y="724"/>
                    <a:pt x="1238" y="721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5C834547-CEFE-4A55-A42C-2B03BF508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3" y="3559175"/>
              <a:ext cx="2259013" cy="995363"/>
            </a:xfrm>
            <a:custGeom>
              <a:avLst/>
              <a:gdLst/>
              <a:ahLst/>
              <a:cxnLst>
                <a:cxn ang="0">
                  <a:pos x="747" y="161"/>
                </a:cxn>
                <a:cxn ang="0">
                  <a:pos x="812" y="102"/>
                </a:cxn>
                <a:cxn ang="0">
                  <a:pos x="870" y="56"/>
                </a:cxn>
                <a:cxn ang="0">
                  <a:pos x="927" y="51"/>
                </a:cxn>
                <a:cxn ang="0">
                  <a:pos x="1000" y="85"/>
                </a:cxn>
                <a:cxn ang="0">
                  <a:pos x="1066" y="105"/>
                </a:cxn>
                <a:cxn ang="0">
                  <a:pos x="1119" y="98"/>
                </a:cxn>
                <a:cxn ang="0">
                  <a:pos x="1188" y="92"/>
                </a:cxn>
                <a:cxn ang="0">
                  <a:pos x="1264" y="73"/>
                </a:cxn>
                <a:cxn ang="0">
                  <a:pos x="1337" y="99"/>
                </a:cxn>
                <a:cxn ang="0">
                  <a:pos x="1403" y="197"/>
                </a:cxn>
                <a:cxn ang="0">
                  <a:pos x="1392" y="282"/>
                </a:cxn>
                <a:cxn ang="0">
                  <a:pos x="1418" y="378"/>
                </a:cxn>
                <a:cxn ang="0">
                  <a:pos x="1411" y="397"/>
                </a:cxn>
                <a:cxn ang="0">
                  <a:pos x="1380" y="426"/>
                </a:cxn>
                <a:cxn ang="0">
                  <a:pos x="1352" y="420"/>
                </a:cxn>
                <a:cxn ang="0">
                  <a:pos x="1318" y="433"/>
                </a:cxn>
                <a:cxn ang="0">
                  <a:pos x="1299" y="479"/>
                </a:cxn>
                <a:cxn ang="0">
                  <a:pos x="1279" y="523"/>
                </a:cxn>
                <a:cxn ang="0">
                  <a:pos x="1232" y="527"/>
                </a:cxn>
                <a:cxn ang="0">
                  <a:pos x="1203" y="566"/>
                </a:cxn>
                <a:cxn ang="0">
                  <a:pos x="1154" y="598"/>
                </a:cxn>
                <a:cxn ang="0">
                  <a:pos x="1127" y="618"/>
                </a:cxn>
                <a:cxn ang="0">
                  <a:pos x="1098" y="602"/>
                </a:cxn>
                <a:cxn ang="0">
                  <a:pos x="1050" y="575"/>
                </a:cxn>
                <a:cxn ang="0">
                  <a:pos x="975" y="582"/>
                </a:cxn>
                <a:cxn ang="0">
                  <a:pos x="925" y="579"/>
                </a:cxn>
                <a:cxn ang="0">
                  <a:pos x="873" y="550"/>
                </a:cxn>
                <a:cxn ang="0">
                  <a:pos x="815" y="543"/>
                </a:cxn>
                <a:cxn ang="0">
                  <a:pos x="743" y="509"/>
                </a:cxn>
                <a:cxn ang="0">
                  <a:pos x="653" y="512"/>
                </a:cxn>
                <a:cxn ang="0">
                  <a:pos x="587" y="502"/>
                </a:cxn>
                <a:cxn ang="0">
                  <a:pos x="507" y="475"/>
                </a:cxn>
                <a:cxn ang="0">
                  <a:pos x="437" y="468"/>
                </a:cxn>
                <a:cxn ang="0">
                  <a:pos x="364" y="485"/>
                </a:cxn>
                <a:cxn ang="0">
                  <a:pos x="171" y="449"/>
                </a:cxn>
                <a:cxn ang="0">
                  <a:pos x="46" y="407"/>
                </a:cxn>
                <a:cxn ang="0">
                  <a:pos x="34" y="370"/>
                </a:cxn>
                <a:cxn ang="0">
                  <a:pos x="56" y="334"/>
                </a:cxn>
                <a:cxn ang="0">
                  <a:pos x="94" y="315"/>
                </a:cxn>
                <a:cxn ang="0">
                  <a:pos x="141" y="307"/>
                </a:cxn>
                <a:cxn ang="0">
                  <a:pos x="190" y="299"/>
                </a:cxn>
                <a:cxn ang="0">
                  <a:pos x="135" y="236"/>
                </a:cxn>
                <a:cxn ang="0">
                  <a:pos x="76" y="148"/>
                </a:cxn>
                <a:cxn ang="0">
                  <a:pos x="67" y="75"/>
                </a:cxn>
                <a:cxn ang="0">
                  <a:pos x="0" y="18"/>
                </a:cxn>
                <a:cxn ang="0">
                  <a:pos x="68" y="14"/>
                </a:cxn>
                <a:cxn ang="0">
                  <a:pos x="141" y="35"/>
                </a:cxn>
                <a:cxn ang="0">
                  <a:pos x="206" y="76"/>
                </a:cxn>
                <a:cxn ang="0">
                  <a:pos x="289" y="82"/>
                </a:cxn>
                <a:cxn ang="0">
                  <a:pos x="369" y="46"/>
                </a:cxn>
                <a:cxn ang="0">
                  <a:pos x="452" y="39"/>
                </a:cxn>
                <a:cxn ang="0">
                  <a:pos x="550" y="57"/>
                </a:cxn>
                <a:cxn ang="0">
                  <a:pos x="620" y="91"/>
                </a:cxn>
                <a:cxn ang="0">
                  <a:pos x="669" y="142"/>
                </a:cxn>
              </a:cxnLst>
              <a:rect l="0" t="0" r="r" b="b"/>
              <a:pathLst>
                <a:path w="1437" h="633">
                  <a:moveTo>
                    <a:pt x="674" y="152"/>
                  </a:moveTo>
                  <a:cubicBezTo>
                    <a:pt x="675" y="154"/>
                    <a:pt x="676" y="155"/>
                    <a:pt x="677" y="156"/>
                  </a:cubicBezTo>
                  <a:cubicBezTo>
                    <a:pt x="680" y="160"/>
                    <a:pt x="688" y="169"/>
                    <a:pt x="693" y="172"/>
                  </a:cubicBezTo>
                  <a:cubicBezTo>
                    <a:pt x="698" y="175"/>
                    <a:pt x="710" y="177"/>
                    <a:pt x="716" y="176"/>
                  </a:cubicBezTo>
                  <a:cubicBezTo>
                    <a:pt x="720" y="176"/>
                    <a:pt x="728" y="172"/>
                    <a:pt x="732" y="170"/>
                  </a:cubicBezTo>
                  <a:cubicBezTo>
                    <a:pt x="736" y="168"/>
                    <a:pt x="743" y="162"/>
                    <a:pt x="747" y="161"/>
                  </a:cubicBezTo>
                  <a:cubicBezTo>
                    <a:pt x="750" y="160"/>
                    <a:pt x="756" y="161"/>
                    <a:pt x="758" y="160"/>
                  </a:cubicBezTo>
                  <a:cubicBezTo>
                    <a:pt x="762" y="159"/>
                    <a:pt x="768" y="154"/>
                    <a:pt x="771" y="151"/>
                  </a:cubicBezTo>
                  <a:cubicBezTo>
                    <a:pt x="774" y="148"/>
                    <a:pt x="778" y="140"/>
                    <a:pt x="781" y="137"/>
                  </a:cubicBezTo>
                  <a:cubicBezTo>
                    <a:pt x="783" y="135"/>
                    <a:pt x="787" y="131"/>
                    <a:pt x="789" y="128"/>
                  </a:cubicBezTo>
                  <a:cubicBezTo>
                    <a:pt x="792" y="125"/>
                    <a:pt x="798" y="120"/>
                    <a:pt x="801" y="116"/>
                  </a:cubicBezTo>
                  <a:cubicBezTo>
                    <a:pt x="804" y="113"/>
                    <a:pt x="809" y="105"/>
                    <a:pt x="812" y="102"/>
                  </a:cubicBezTo>
                  <a:cubicBezTo>
                    <a:pt x="815" y="99"/>
                    <a:pt x="820" y="94"/>
                    <a:pt x="823" y="92"/>
                  </a:cubicBezTo>
                  <a:cubicBezTo>
                    <a:pt x="827" y="90"/>
                    <a:pt x="835" y="90"/>
                    <a:pt x="839" y="88"/>
                  </a:cubicBezTo>
                  <a:cubicBezTo>
                    <a:pt x="841" y="87"/>
                    <a:pt x="845" y="84"/>
                    <a:pt x="846" y="82"/>
                  </a:cubicBezTo>
                  <a:cubicBezTo>
                    <a:pt x="849" y="78"/>
                    <a:pt x="850" y="69"/>
                    <a:pt x="854" y="67"/>
                  </a:cubicBezTo>
                  <a:cubicBezTo>
                    <a:pt x="856" y="65"/>
                    <a:pt x="862" y="65"/>
                    <a:pt x="864" y="64"/>
                  </a:cubicBezTo>
                  <a:cubicBezTo>
                    <a:pt x="866" y="63"/>
                    <a:pt x="868" y="57"/>
                    <a:pt x="870" y="56"/>
                  </a:cubicBezTo>
                  <a:cubicBezTo>
                    <a:pt x="872" y="55"/>
                    <a:pt x="877" y="56"/>
                    <a:pt x="880" y="56"/>
                  </a:cubicBezTo>
                  <a:cubicBezTo>
                    <a:pt x="883" y="56"/>
                    <a:pt x="889" y="56"/>
                    <a:pt x="891" y="55"/>
                  </a:cubicBezTo>
                  <a:cubicBezTo>
                    <a:pt x="895" y="54"/>
                    <a:pt x="900" y="47"/>
                    <a:pt x="903" y="45"/>
                  </a:cubicBezTo>
                  <a:cubicBezTo>
                    <a:pt x="905" y="42"/>
                    <a:pt x="910" y="37"/>
                    <a:pt x="913" y="36"/>
                  </a:cubicBezTo>
                  <a:cubicBezTo>
                    <a:pt x="916" y="36"/>
                    <a:pt x="923" y="38"/>
                    <a:pt x="924" y="40"/>
                  </a:cubicBezTo>
                  <a:cubicBezTo>
                    <a:pt x="926" y="42"/>
                    <a:pt x="926" y="49"/>
                    <a:pt x="927" y="51"/>
                  </a:cubicBezTo>
                  <a:cubicBezTo>
                    <a:pt x="927" y="54"/>
                    <a:pt x="926" y="58"/>
                    <a:pt x="927" y="61"/>
                  </a:cubicBezTo>
                  <a:cubicBezTo>
                    <a:pt x="928" y="64"/>
                    <a:pt x="931" y="71"/>
                    <a:pt x="934" y="73"/>
                  </a:cubicBezTo>
                  <a:cubicBezTo>
                    <a:pt x="938" y="75"/>
                    <a:pt x="949" y="73"/>
                    <a:pt x="953" y="74"/>
                  </a:cubicBezTo>
                  <a:cubicBezTo>
                    <a:pt x="957" y="75"/>
                    <a:pt x="963" y="79"/>
                    <a:pt x="966" y="79"/>
                  </a:cubicBezTo>
                  <a:cubicBezTo>
                    <a:pt x="970" y="80"/>
                    <a:pt x="978" y="79"/>
                    <a:pt x="983" y="80"/>
                  </a:cubicBezTo>
                  <a:cubicBezTo>
                    <a:pt x="987" y="81"/>
                    <a:pt x="996" y="84"/>
                    <a:pt x="1000" y="85"/>
                  </a:cubicBezTo>
                  <a:cubicBezTo>
                    <a:pt x="1004" y="85"/>
                    <a:pt x="1011" y="84"/>
                    <a:pt x="1014" y="86"/>
                  </a:cubicBezTo>
                  <a:cubicBezTo>
                    <a:pt x="1016" y="87"/>
                    <a:pt x="1017" y="91"/>
                    <a:pt x="1018" y="93"/>
                  </a:cubicBezTo>
                  <a:cubicBezTo>
                    <a:pt x="1019" y="97"/>
                    <a:pt x="1018" y="108"/>
                    <a:pt x="1021" y="111"/>
                  </a:cubicBezTo>
                  <a:cubicBezTo>
                    <a:pt x="1024" y="114"/>
                    <a:pt x="1032" y="114"/>
                    <a:pt x="1036" y="113"/>
                  </a:cubicBezTo>
                  <a:cubicBezTo>
                    <a:pt x="1039" y="113"/>
                    <a:pt x="1045" y="111"/>
                    <a:pt x="1047" y="110"/>
                  </a:cubicBezTo>
                  <a:cubicBezTo>
                    <a:pt x="1052" y="109"/>
                    <a:pt x="1062" y="108"/>
                    <a:pt x="1066" y="105"/>
                  </a:cubicBezTo>
                  <a:cubicBezTo>
                    <a:pt x="1069" y="103"/>
                    <a:pt x="1070" y="97"/>
                    <a:pt x="1073" y="95"/>
                  </a:cubicBezTo>
                  <a:cubicBezTo>
                    <a:pt x="1076" y="93"/>
                    <a:pt x="1083" y="92"/>
                    <a:pt x="1086" y="91"/>
                  </a:cubicBezTo>
                  <a:cubicBezTo>
                    <a:pt x="1088" y="89"/>
                    <a:pt x="1091" y="84"/>
                    <a:pt x="1093" y="83"/>
                  </a:cubicBezTo>
                  <a:cubicBezTo>
                    <a:pt x="1096" y="82"/>
                    <a:pt x="1100" y="83"/>
                    <a:pt x="1102" y="84"/>
                  </a:cubicBezTo>
                  <a:cubicBezTo>
                    <a:pt x="1105" y="86"/>
                    <a:pt x="1108" y="91"/>
                    <a:pt x="1110" y="93"/>
                  </a:cubicBezTo>
                  <a:cubicBezTo>
                    <a:pt x="1112" y="94"/>
                    <a:pt x="1116" y="98"/>
                    <a:pt x="1119" y="98"/>
                  </a:cubicBezTo>
                  <a:cubicBezTo>
                    <a:pt x="1121" y="98"/>
                    <a:pt x="1124" y="93"/>
                    <a:pt x="1126" y="93"/>
                  </a:cubicBezTo>
                  <a:cubicBezTo>
                    <a:pt x="1130" y="92"/>
                    <a:pt x="1137" y="93"/>
                    <a:pt x="1140" y="94"/>
                  </a:cubicBezTo>
                  <a:cubicBezTo>
                    <a:pt x="1143" y="95"/>
                    <a:pt x="1146" y="100"/>
                    <a:pt x="1149" y="101"/>
                  </a:cubicBezTo>
                  <a:cubicBezTo>
                    <a:pt x="1151" y="102"/>
                    <a:pt x="1157" y="106"/>
                    <a:pt x="1160" y="105"/>
                  </a:cubicBezTo>
                  <a:cubicBezTo>
                    <a:pt x="1164" y="105"/>
                    <a:pt x="1169" y="96"/>
                    <a:pt x="1173" y="94"/>
                  </a:cubicBezTo>
                  <a:cubicBezTo>
                    <a:pt x="1177" y="93"/>
                    <a:pt x="1185" y="92"/>
                    <a:pt x="1188" y="92"/>
                  </a:cubicBezTo>
                  <a:cubicBezTo>
                    <a:pt x="1193" y="91"/>
                    <a:pt x="1202" y="91"/>
                    <a:pt x="1206" y="90"/>
                  </a:cubicBezTo>
                  <a:cubicBezTo>
                    <a:pt x="1209" y="89"/>
                    <a:pt x="1214" y="88"/>
                    <a:pt x="1216" y="87"/>
                  </a:cubicBezTo>
                  <a:cubicBezTo>
                    <a:pt x="1220" y="85"/>
                    <a:pt x="1227" y="79"/>
                    <a:pt x="1231" y="76"/>
                  </a:cubicBezTo>
                  <a:cubicBezTo>
                    <a:pt x="1233" y="75"/>
                    <a:pt x="1237" y="72"/>
                    <a:pt x="1239" y="72"/>
                  </a:cubicBezTo>
                  <a:cubicBezTo>
                    <a:pt x="1242" y="71"/>
                    <a:pt x="1248" y="74"/>
                    <a:pt x="1250" y="74"/>
                  </a:cubicBezTo>
                  <a:cubicBezTo>
                    <a:pt x="1254" y="74"/>
                    <a:pt x="1261" y="74"/>
                    <a:pt x="1264" y="73"/>
                  </a:cubicBezTo>
                  <a:cubicBezTo>
                    <a:pt x="1267" y="72"/>
                    <a:pt x="1270" y="66"/>
                    <a:pt x="1272" y="64"/>
                  </a:cubicBezTo>
                  <a:cubicBezTo>
                    <a:pt x="1275" y="63"/>
                    <a:pt x="1280" y="60"/>
                    <a:pt x="1282" y="60"/>
                  </a:cubicBezTo>
                  <a:cubicBezTo>
                    <a:pt x="1284" y="59"/>
                    <a:pt x="1287" y="59"/>
                    <a:pt x="1289" y="60"/>
                  </a:cubicBezTo>
                  <a:cubicBezTo>
                    <a:pt x="1292" y="61"/>
                    <a:pt x="1298" y="67"/>
                    <a:pt x="1301" y="70"/>
                  </a:cubicBezTo>
                  <a:cubicBezTo>
                    <a:pt x="1304" y="73"/>
                    <a:pt x="1309" y="81"/>
                    <a:pt x="1312" y="84"/>
                  </a:cubicBezTo>
                  <a:cubicBezTo>
                    <a:pt x="1318" y="89"/>
                    <a:pt x="1331" y="95"/>
                    <a:pt x="1337" y="99"/>
                  </a:cubicBezTo>
                  <a:cubicBezTo>
                    <a:pt x="1343" y="103"/>
                    <a:pt x="1353" y="113"/>
                    <a:pt x="1359" y="117"/>
                  </a:cubicBezTo>
                  <a:cubicBezTo>
                    <a:pt x="1363" y="120"/>
                    <a:pt x="1373" y="122"/>
                    <a:pt x="1376" y="126"/>
                  </a:cubicBezTo>
                  <a:cubicBezTo>
                    <a:pt x="1379" y="129"/>
                    <a:pt x="1378" y="137"/>
                    <a:pt x="1380" y="140"/>
                  </a:cubicBezTo>
                  <a:cubicBezTo>
                    <a:pt x="1382" y="146"/>
                    <a:pt x="1388" y="155"/>
                    <a:pt x="1391" y="159"/>
                  </a:cubicBezTo>
                  <a:cubicBezTo>
                    <a:pt x="1394" y="164"/>
                    <a:pt x="1402" y="171"/>
                    <a:pt x="1404" y="176"/>
                  </a:cubicBezTo>
                  <a:cubicBezTo>
                    <a:pt x="1406" y="181"/>
                    <a:pt x="1404" y="192"/>
                    <a:pt x="1403" y="197"/>
                  </a:cubicBezTo>
                  <a:cubicBezTo>
                    <a:pt x="1402" y="201"/>
                    <a:pt x="1397" y="207"/>
                    <a:pt x="1397" y="211"/>
                  </a:cubicBezTo>
                  <a:cubicBezTo>
                    <a:pt x="1397" y="214"/>
                    <a:pt x="1403" y="220"/>
                    <a:pt x="1403" y="224"/>
                  </a:cubicBezTo>
                  <a:cubicBezTo>
                    <a:pt x="1403" y="227"/>
                    <a:pt x="1400" y="233"/>
                    <a:pt x="1398" y="236"/>
                  </a:cubicBezTo>
                  <a:cubicBezTo>
                    <a:pt x="1396" y="241"/>
                    <a:pt x="1388" y="247"/>
                    <a:pt x="1387" y="252"/>
                  </a:cubicBezTo>
                  <a:cubicBezTo>
                    <a:pt x="1385" y="256"/>
                    <a:pt x="1385" y="265"/>
                    <a:pt x="1385" y="270"/>
                  </a:cubicBezTo>
                  <a:cubicBezTo>
                    <a:pt x="1386" y="273"/>
                    <a:pt x="1389" y="280"/>
                    <a:pt x="1392" y="282"/>
                  </a:cubicBezTo>
                  <a:cubicBezTo>
                    <a:pt x="1394" y="284"/>
                    <a:pt x="1400" y="286"/>
                    <a:pt x="1402" y="288"/>
                  </a:cubicBezTo>
                  <a:cubicBezTo>
                    <a:pt x="1406" y="291"/>
                    <a:pt x="1413" y="299"/>
                    <a:pt x="1415" y="304"/>
                  </a:cubicBezTo>
                  <a:cubicBezTo>
                    <a:pt x="1418" y="310"/>
                    <a:pt x="1422" y="324"/>
                    <a:pt x="1422" y="331"/>
                  </a:cubicBezTo>
                  <a:cubicBezTo>
                    <a:pt x="1423" y="336"/>
                    <a:pt x="1423" y="347"/>
                    <a:pt x="1422" y="352"/>
                  </a:cubicBezTo>
                  <a:cubicBezTo>
                    <a:pt x="1421" y="355"/>
                    <a:pt x="1415" y="361"/>
                    <a:pt x="1415" y="365"/>
                  </a:cubicBezTo>
                  <a:cubicBezTo>
                    <a:pt x="1414" y="368"/>
                    <a:pt x="1415" y="376"/>
                    <a:pt x="1418" y="378"/>
                  </a:cubicBezTo>
                  <a:cubicBezTo>
                    <a:pt x="1420" y="380"/>
                    <a:pt x="1427" y="378"/>
                    <a:pt x="1430" y="379"/>
                  </a:cubicBezTo>
                  <a:cubicBezTo>
                    <a:pt x="1432" y="380"/>
                    <a:pt x="1435" y="384"/>
                    <a:pt x="1436" y="386"/>
                  </a:cubicBezTo>
                  <a:cubicBezTo>
                    <a:pt x="1437" y="389"/>
                    <a:pt x="1437" y="396"/>
                    <a:pt x="1437" y="401"/>
                  </a:cubicBezTo>
                  <a:cubicBezTo>
                    <a:pt x="1435" y="400"/>
                    <a:pt x="1433" y="399"/>
                    <a:pt x="1432" y="399"/>
                  </a:cubicBezTo>
                  <a:cubicBezTo>
                    <a:pt x="1430" y="398"/>
                    <a:pt x="1424" y="396"/>
                    <a:pt x="1422" y="396"/>
                  </a:cubicBezTo>
                  <a:cubicBezTo>
                    <a:pt x="1419" y="396"/>
                    <a:pt x="1413" y="396"/>
                    <a:pt x="1411" y="397"/>
                  </a:cubicBezTo>
                  <a:cubicBezTo>
                    <a:pt x="1409" y="398"/>
                    <a:pt x="1407" y="403"/>
                    <a:pt x="1406" y="404"/>
                  </a:cubicBezTo>
                  <a:cubicBezTo>
                    <a:pt x="1404" y="405"/>
                    <a:pt x="1398" y="407"/>
                    <a:pt x="1396" y="409"/>
                  </a:cubicBezTo>
                  <a:cubicBezTo>
                    <a:pt x="1395" y="410"/>
                    <a:pt x="1395" y="413"/>
                    <a:pt x="1394" y="414"/>
                  </a:cubicBezTo>
                  <a:cubicBezTo>
                    <a:pt x="1393" y="416"/>
                    <a:pt x="1390" y="419"/>
                    <a:pt x="1389" y="420"/>
                  </a:cubicBezTo>
                  <a:cubicBezTo>
                    <a:pt x="1388" y="421"/>
                    <a:pt x="1386" y="423"/>
                    <a:pt x="1385" y="424"/>
                  </a:cubicBezTo>
                  <a:cubicBezTo>
                    <a:pt x="1384" y="425"/>
                    <a:pt x="1381" y="426"/>
                    <a:pt x="1380" y="426"/>
                  </a:cubicBezTo>
                  <a:cubicBezTo>
                    <a:pt x="1377" y="426"/>
                    <a:pt x="1372" y="423"/>
                    <a:pt x="1371" y="421"/>
                  </a:cubicBezTo>
                  <a:cubicBezTo>
                    <a:pt x="1370" y="419"/>
                    <a:pt x="1371" y="415"/>
                    <a:pt x="1370" y="412"/>
                  </a:cubicBezTo>
                  <a:cubicBezTo>
                    <a:pt x="1370" y="411"/>
                    <a:pt x="1367" y="408"/>
                    <a:pt x="1366" y="407"/>
                  </a:cubicBezTo>
                  <a:cubicBezTo>
                    <a:pt x="1364" y="406"/>
                    <a:pt x="1360" y="406"/>
                    <a:pt x="1358" y="407"/>
                  </a:cubicBezTo>
                  <a:cubicBezTo>
                    <a:pt x="1356" y="407"/>
                    <a:pt x="1355" y="411"/>
                    <a:pt x="1354" y="413"/>
                  </a:cubicBezTo>
                  <a:cubicBezTo>
                    <a:pt x="1354" y="415"/>
                    <a:pt x="1353" y="418"/>
                    <a:pt x="1352" y="420"/>
                  </a:cubicBezTo>
                  <a:cubicBezTo>
                    <a:pt x="1352" y="422"/>
                    <a:pt x="1350" y="427"/>
                    <a:pt x="1349" y="428"/>
                  </a:cubicBezTo>
                  <a:cubicBezTo>
                    <a:pt x="1348" y="430"/>
                    <a:pt x="1345" y="433"/>
                    <a:pt x="1344" y="434"/>
                  </a:cubicBezTo>
                  <a:cubicBezTo>
                    <a:pt x="1342" y="434"/>
                    <a:pt x="1337" y="435"/>
                    <a:pt x="1335" y="434"/>
                  </a:cubicBezTo>
                  <a:cubicBezTo>
                    <a:pt x="1333" y="434"/>
                    <a:pt x="1331" y="432"/>
                    <a:pt x="1330" y="431"/>
                  </a:cubicBezTo>
                  <a:cubicBezTo>
                    <a:pt x="1328" y="430"/>
                    <a:pt x="1324" y="427"/>
                    <a:pt x="1322" y="428"/>
                  </a:cubicBezTo>
                  <a:cubicBezTo>
                    <a:pt x="1320" y="428"/>
                    <a:pt x="1319" y="431"/>
                    <a:pt x="1318" y="433"/>
                  </a:cubicBezTo>
                  <a:cubicBezTo>
                    <a:pt x="1318" y="434"/>
                    <a:pt x="1317" y="437"/>
                    <a:pt x="1317" y="439"/>
                  </a:cubicBezTo>
                  <a:cubicBezTo>
                    <a:pt x="1316" y="442"/>
                    <a:pt x="1315" y="448"/>
                    <a:pt x="1314" y="451"/>
                  </a:cubicBezTo>
                  <a:cubicBezTo>
                    <a:pt x="1314" y="452"/>
                    <a:pt x="1311" y="455"/>
                    <a:pt x="1310" y="457"/>
                  </a:cubicBezTo>
                  <a:cubicBezTo>
                    <a:pt x="1310" y="458"/>
                    <a:pt x="1309" y="462"/>
                    <a:pt x="1309" y="464"/>
                  </a:cubicBezTo>
                  <a:cubicBezTo>
                    <a:pt x="1308" y="466"/>
                    <a:pt x="1307" y="470"/>
                    <a:pt x="1305" y="472"/>
                  </a:cubicBezTo>
                  <a:cubicBezTo>
                    <a:pt x="1304" y="474"/>
                    <a:pt x="1301" y="478"/>
                    <a:pt x="1299" y="479"/>
                  </a:cubicBezTo>
                  <a:cubicBezTo>
                    <a:pt x="1297" y="480"/>
                    <a:pt x="1293" y="480"/>
                    <a:pt x="1292" y="481"/>
                  </a:cubicBezTo>
                  <a:cubicBezTo>
                    <a:pt x="1289" y="483"/>
                    <a:pt x="1285" y="489"/>
                    <a:pt x="1284" y="493"/>
                  </a:cubicBezTo>
                  <a:cubicBezTo>
                    <a:pt x="1283" y="495"/>
                    <a:pt x="1282" y="500"/>
                    <a:pt x="1283" y="502"/>
                  </a:cubicBezTo>
                  <a:cubicBezTo>
                    <a:pt x="1283" y="504"/>
                    <a:pt x="1284" y="507"/>
                    <a:pt x="1285" y="509"/>
                  </a:cubicBezTo>
                  <a:cubicBezTo>
                    <a:pt x="1285" y="511"/>
                    <a:pt x="1284" y="515"/>
                    <a:pt x="1284" y="517"/>
                  </a:cubicBezTo>
                  <a:cubicBezTo>
                    <a:pt x="1283" y="519"/>
                    <a:pt x="1280" y="522"/>
                    <a:pt x="1279" y="523"/>
                  </a:cubicBezTo>
                  <a:cubicBezTo>
                    <a:pt x="1277" y="525"/>
                    <a:pt x="1272" y="527"/>
                    <a:pt x="1269" y="527"/>
                  </a:cubicBezTo>
                  <a:cubicBezTo>
                    <a:pt x="1268" y="528"/>
                    <a:pt x="1264" y="526"/>
                    <a:pt x="1262" y="526"/>
                  </a:cubicBezTo>
                  <a:cubicBezTo>
                    <a:pt x="1260" y="526"/>
                    <a:pt x="1256" y="526"/>
                    <a:pt x="1255" y="526"/>
                  </a:cubicBezTo>
                  <a:cubicBezTo>
                    <a:pt x="1253" y="526"/>
                    <a:pt x="1250" y="527"/>
                    <a:pt x="1248" y="527"/>
                  </a:cubicBezTo>
                  <a:cubicBezTo>
                    <a:pt x="1246" y="527"/>
                    <a:pt x="1242" y="526"/>
                    <a:pt x="1240" y="526"/>
                  </a:cubicBezTo>
                  <a:cubicBezTo>
                    <a:pt x="1238" y="526"/>
                    <a:pt x="1234" y="526"/>
                    <a:pt x="1232" y="527"/>
                  </a:cubicBezTo>
                  <a:cubicBezTo>
                    <a:pt x="1230" y="527"/>
                    <a:pt x="1228" y="528"/>
                    <a:pt x="1227" y="529"/>
                  </a:cubicBezTo>
                  <a:cubicBezTo>
                    <a:pt x="1226" y="530"/>
                    <a:pt x="1224" y="533"/>
                    <a:pt x="1224" y="535"/>
                  </a:cubicBezTo>
                  <a:cubicBezTo>
                    <a:pt x="1223" y="537"/>
                    <a:pt x="1223" y="542"/>
                    <a:pt x="1222" y="544"/>
                  </a:cubicBezTo>
                  <a:cubicBezTo>
                    <a:pt x="1221" y="546"/>
                    <a:pt x="1219" y="550"/>
                    <a:pt x="1218" y="552"/>
                  </a:cubicBezTo>
                  <a:cubicBezTo>
                    <a:pt x="1217" y="554"/>
                    <a:pt x="1214" y="558"/>
                    <a:pt x="1212" y="559"/>
                  </a:cubicBezTo>
                  <a:cubicBezTo>
                    <a:pt x="1210" y="561"/>
                    <a:pt x="1205" y="565"/>
                    <a:pt x="1203" y="566"/>
                  </a:cubicBezTo>
                  <a:cubicBezTo>
                    <a:pt x="1199" y="568"/>
                    <a:pt x="1191" y="570"/>
                    <a:pt x="1187" y="570"/>
                  </a:cubicBezTo>
                  <a:cubicBezTo>
                    <a:pt x="1184" y="571"/>
                    <a:pt x="1177" y="572"/>
                    <a:pt x="1174" y="572"/>
                  </a:cubicBezTo>
                  <a:cubicBezTo>
                    <a:pt x="1171" y="573"/>
                    <a:pt x="1167" y="574"/>
                    <a:pt x="1165" y="575"/>
                  </a:cubicBezTo>
                  <a:cubicBezTo>
                    <a:pt x="1163" y="576"/>
                    <a:pt x="1158" y="579"/>
                    <a:pt x="1157" y="580"/>
                  </a:cubicBezTo>
                  <a:cubicBezTo>
                    <a:pt x="1155" y="582"/>
                    <a:pt x="1153" y="585"/>
                    <a:pt x="1153" y="587"/>
                  </a:cubicBezTo>
                  <a:cubicBezTo>
                    <a:pt x="1152" y="589"/>
                    <a:pt x="1154" y="595"/>
                    <a:pt x="1154" y="598"/>
                  </a:cubicBezTo>
                  <a:cubicBezTo>
                    <a:pt x="1153" y="601"/>
                    <a:pt x="1150" y="607"/>
                    <a:pt x="1149" y="610"/>
                  </a:cubicBezTo>
                  <a:cubicBezTo>
                    <a:pt x="1148" y="613"/>
                    <a:pt x="1145" y="617"/>
                    <a:pt x="1144" y="620"/>
                  </a:cubicBezTo>
                  <a:cubicBezTo>
                    <a:pt x="1144" y="622"/>
                    <a:pt x="1146" y="627"/>
                    <a:pt x="1145" y="629"/>
                  </a:cubicBezTo>
                  <a:cubicBezTo>
                    <a:pt x="1145" y="630"/>
                    <a:pt x="1143" y="632"/>
                    <a:pt x="1142" y="633"/>
                  </a:cubicBezTo>
                  <a:cubicBezTo>
                    <a:pt x="1139" y="633"/>
                    <a:pt x="1133" y="629"/>
                    <a:pt x="1131" y="627"/>
                  </a:cubicBezTo>
                  <a:cubicBezTo>
                    <a:pt x="1129" y="625"/>
                    <a:pt x="1128" y="621"/>
                    <a:pt x="1127" y="618"/>
                  </a:cubicBezTo>
                  <a:cubicBezTo>
                    <a:pt x="1127" y="617"/>
                    <a:pt x="1126" y="613"/>
                    <a:pt x="1126" y="611"/>
                  </a:cubicBezTo>
                  <a:cubicBezTo>
                    <a:pt x="1125" y="609"/>
                    <a:pt x="1124" y="605"/>
                    <a:pt x="1123" y="603"/>
                  </a:cubicBezTo>
                  <a:cubicBezTo>
                    <a:pt x="1122" y="601"/>
                    <a:pt x="1120" y="597"/>
                    <a:pt x="1118" y="596"/>
                  </a:cubicBezTo>
                  <a:cubicBezTo>
                    <a:pt x="1117" y="595"/>
                    <a:pt x="1113" y="593"/>
                    <a:pt x="1112" y="593"/>
                  </a:cubicBezTo>
                  <a:cubicBezTo>
                    <a:pt x="1110" y="594"/>
                    <a:pt x="1108" y="597"/>
                    <a:pt x="1107" y="598"/>
                  </a:cubicBezTo>
                  <a:cubicBezTo>
                    <a:pt x="1105" y="600"/>
                    <a:pt x="1101" y="601"/>
                    <a:pt x="1098" y="602"/>
                  </a:cubicBezTo>
                  <a:cubicBezTo>
                    <a:pt x="1097" y="602"/>
                    <a:pt x="1093" y="602"/>
                    <a:pt x="1091" y="601"/>
                  </a:cubicBezTo>
                  <a:cubicBezTo>
                    <a:pt x="1089" y="601"/>
                    <a:pt x="1084" y="598"/>
                    <a:pt x="1082" y="598"/>
                  </a:cubicBezTo>
                  <a:cubicBezTo>
                    <a:pt x="1078" y="597"/>
                    <a:pt x="1069" y="597"/>
                    <a:pt x="1066" y="595"/>
                  </a:cubicBezTo>
                  <a:cubicBezTo>
                    <a:pt x="1065" y="594"/>
                    <a:pt x="1063" y="590"/>
                    <a:pt x="1062" y="588"/>
                  </a:cubicBezTo>
                  <a:cubicBezTo>
                    <a:pt x="1061" y="586"/>
                    <a:pt x="1061" y="582"/>
                    <a:pt x="1059" y="580"/>
                  </a:cubicBezTo>
                  <a:cubicBezTo>
                    <a:pt x="1057" y="578"/>
                    <a:pt x="1053" y="575"/>
                    <a:pt x="1050" y="575"/>
                  </a:cubicBezTo>
                  <a:cubicBezTo>
                    <a:pt x="1047" y="574"/>
                    <a:pt x="1041" y="578"/>
                    <a:pt x="1038" y="579"/>
                  </a:cubicBezTo>
                  <a:cubicBezTo>
                    <a:pt x="1036" y="579"/>
                    <a:pt x="1032" y="582"/>
                    <a:pt x="1029" y="583"/>
                  </a:cubicBezTo>
                  <a:cubicBezTo>
                    <a:pt x="1026" y="583"/>
                    <a:pt x="1019" y="583"/>
                    <a:pt x="1015" y="583"/>
                  </a:cubicBezTo>
                  <a:cubicBezTo>
                    <a:pt x="1011" y="583"/>
                    <a:pt x="1002" y="582"/>
                    <a:pt x="997" y="582"/>
                  </a:cubicBezTo>
                  <a:cubicBezTo>
                    <a:pt x="994" y="582"/>
                    <a:pt x="987" y="585"/>
                    <a:pt x="984" y="585"/>
                  </a:cubicBezTo>
                  <a:cubicBezTo>
                    <a:pt x="982" y="585"/>
                    <a:pt x="978" y="582"/>
                    <a:pt x="975" y="582"/>
                  </a:cubicBezTo>
                  <a:cubicBezTo>
                    <a:pt x="973" y="582"/>
                    <a:pt x="968" y="582"/>
                    <a:pt x="966" y="582"/>
                  </a:cubicBezTo>
                  <a:cubicBezTo>
                    <a:pt x="964" y="583"/>
                    <a:pt x="962" y="585"/>
                    <a:pt x="960" y="586"/>
                  </a:cubicBezTo>
                  <a:cubicBezTo>
                    <a:pt x="958" y="587"/>
                    <a:pt x="953" y="590"/>
                    <a:pt x="951" y="590"/>
                  </a:cubicBezTo>
                  <a:cubicBezTo>
                    <a:pt x="949" y="591"/>
                    <a:pt x="944" y="590"/>
                    <a:pt x="942" y="589"/>
                  </a:cubicBezTo>
                  <a:cubicBezTo>
                    <a:pt x="940" y="588"/>
                    <a:pt x="936" y="585"/>
                    <a:pt x="934" y="583"/>
                  </a:cubicBezTo>
                  <a:cubicBezTo>
                    <a:pt x="932" y="582"/>
                    <a:pt x="927" y="580"/>
                    <a:pt x="925" y="579"/>
                  </a:cubicBezTo>
                  <a:cubicBezTo>
                    <a:pt x="922" y="578"/>
                    <a:pt x="917" y="577"/>
                    <a:pt x="914" y="577"/>
                  </a:cubicBezTo>
                  <a:cubicBezTo>
                    <a:pt x="912" y="577"/>
                    <a:pt x="907" y="579"/>
                    <a:pt x="905" y="580"/>
                  </a:cubicBezTo>
                  <a:cubicBezTo>
                    <a:pt x="902" y="580"/>
                    <a:pt x="897" y="580"/>
                    <a:pt x="894" y="579"/>
                  </a:cubicBezTo>
                  <a:cubicBezTo>
                    <a:pt x="891" y="577"/>
                    <a:pt x="887" y="571"/>
                    <a:pt x="885" y="568"/>
                  </a:cubicBezTo>
                  <a:cubicBezTo>
                    <a:pt x="883" y="566"/>
                    <a:pt x="881" y="561"/>
                    <a:pt x="880" y="559"/>
                  </a:cubicBezTo>
                  <a:cubicBezTo>
                    <a:pt x="878" y="557"/>
                    <a:pt x="875" y="552"/>
                    <a:pt x="873" y="550"/>
                  </a:cubicBezTo>
                  <a:cubicBezTo>
                    <a:pt x="871" y="548"/>
                    <a:pt x="866" y="545"/>
                    <a:pt x="864" y="544"/>
                  </a:cubicBezTo>
                  <a:cubicBezTo>
                    <a:pt x="861" y="543"/>
                    <a:pt x="855" y="544"/>
                    <a:pt x="852" y="544"/>
                  </a:cubicBezTo>
                  <a:cubicBezTo>
                    <a:pt x="850" y="544"/>
                    <a:pt x="845" y="545"/>
                    <a:pt x="842" y="544"/>
                  </a:cubicBezTo>
                  <a:cubicBezTo>
                    <a:pt x="839" y="544"/>
                    <a:pt x="833" y="540"/>
                    <a:pt x="830" y="539"/>
                  </a:cubicBezTo>
                  <a:cubicBezTo>
                    <a:pt x="828" y="539"/>
                    <a:pt x="825" y="539"/>
                    <a:pt x="823" y="539"/>
                  </a:cubicBezTo>
                  <a:cubicBezTo>
                    <a:pt x="821" y="540"/>
                    <a:pt x="817" y="543"/>
                    <a:pt x="815" y="543"/>
                  </a:cubicBezTo>
                  <a:cubicBezTo>
                    <a:pt x="812" y="544"/>
                    <a:pt x="807" y="544"/>
                    <a:pt x="804" y="544"/>
                  </a:cubicBezTo>
                  <a:cubicBezTo>
                    <a:pt x="801" y="543"/>
                    <a:pt x="795" y="538"/>
                    <a:pt x="792" y="537"/>
                  </a:cubicBezTo>
                  <a:cubicBezTo>
                    <a:pt x="789" y="534"/>
                    <a:pt x="781" y="531"/>
                    <a:pt x="778" y="529"/>
                  </a:cubicBezTo>
                  <a:cubicBezTo>
                    <a:pt x="775" y="527"/>
                    <a:pt x="769" y="522"/>
                    <a:pt x="766" y="520"/>
                  </a:cubicBezTo>
                  <a:cubicBezTo>
                    <a:pt x="764" y="518"/>
                    <a:pt x="758" y="515"/>
                    <a:pt x="755" y="514"/>
                  </a:cubicBezTo>
                  <a:cubicBezTo>
                    <a:pt x="752" y="513"/>
                    <a:pt x="747" y="510"/>
                    <a:pt x="743" y="509"/>
                  </a:cubicBezTo>
                  <a:cubicBezTo>
                    <a:pt x="739" y="508"/>
                    <a:pt x="729" y="508"/>
                    <a:pt x="724" y="509"/>
                  </a:cubicBezTo>
                  <a:cubicBezTo>
                    <a:pt x="721" y="510"/>
                    <a:pt x="717" y="513"/>
                    <a:pt x="714" y="514"/>
                  </a:cubicBezTo>
                  <a:cubicBezTo>
                    <a:pt x="710" y="516"/>
                    <a:pt x="701" y="521"/>
                    <a:pt x="696" y="523"/>
                  </a:cubicBezTo>
                  <a:cubicBezTo>
                    <a:pt x="692" y="524"/>
                    <a:pt x="684" y="525"/>
                    <a:pt x="680" y="524"/>
                  </a:cubicBezTo>
                  <a:cubicBezTo>
                    <a:pt x="676" y="523"/>
                    <a:pt x="671" y="517"/>
                    <a:pt x="667" y="515"/>
                  </a:cubicBezTo>
                  <a:cubicBezTo>
                    <a:pt x="664" y="514"/>
                    <a:pt x="657" y="512"/>
                    <a:pt x="653" y="512"/>
                  </a:cubicBezTo>
                  <a:cubicBezTo>
                    <a:pt x="651" y="512"/>
                    <a:pt x="647" y="512"/>
                    <a:pt x="644" y="512"/>
                  </a:cubicBezTo>
                  <a:cubicBezTo>
                    <a:pt x="642" y="512"/>
                    <a:pt x="639" y="514"/>
                    <a:pt x="637" y="514"/>
                  </a:cubicBezTo>
                  <a:cubicBezTo>
                    <a:pt x="635" y="515"/>
                    <a:pt x="631" y="515"/>
                    <a:pt x="628" y="514"/>
                  </a:cubicBezTo>
                  <a:cubicBezTo>
                    <a:pt x="627" y="514"/>
                    <a:pt x="625" y="514"/>
                    <a:pt x="623" y="513"/>
                  </a:cubicBezTo>
                  <a:cubicBezTo>
                    <a:pt x="619" y="512"/>
                    <a:pt x="610" y="510"/>
                    <a:pt x="606" y="509"/>
                  </a:cubicBezTo>
                  <a:cubicBezTo>
                    <a:pt x="601" y="508"/>
                    <a:pt x="592" y="504"/>
                    <a:pt x="587" y="502"/>
                  </a:cubicBezTo>
                  <a:cubicBezTo>
                    <a:pt x="583" y="500"/>
                    <a:pt x="577" y="494"/>
                    <a:pt x="572" y="493"/>
                  </a:cubicBezTo>
                  <a:cubicBezTo>
                    <a:pt x="568" y="492"/>
                    <a:pt x="559" y="495"/>
                    <a:pt x="554" y="495"/>
                  </a:cubicBezTo>
                  <a:cubicBezTo>
                    <a:pt x="550" y="495"/>
                    <a:pt x="541" y="495"/>
                    <a:pt x="537" y="494"/>
                  </a:cubicBezTo>
                  <a:cubicBezTo>
                    <a:pt x="534" y="492"/>
                    <a:pt x="531" y="487"/>
                    <a:pt x="528" y="486"/>
                  </a:cubicBezTo>
                  <a:cubicBezTo>
                    <a:pt x="526" y="485"/>
                    <a:pt x="521" y="485"/>
                    <a:pt x="518" y="484"/>
                  </a:cubicBezTo>
                  <a:cubicBezTo>
                    <a:pt x="515" y="482"/>
                    <a:pt x="510" y="477"/>
                    <a:pt x="507" y="475"/>
                  </a:cubicBezTo>
                  <a:cubicBezTo>
                    <a:pt x="505" y="475"/>
                    <a:pt x="500" y="475"/>
                    <a:pt x="498" y="475"/>
                  </a:cubicBezTo>
                  <a:cubicBezTo>
                    <a:pt x="495" y="475"/>
                    <a:pt x="487" y="479"/>
                    <a:pt x="484" y="479"/>
                  </a:cubicBezTo>
                  <a:cubicBezTo>
                    <a:pt x="480" y="480"/>
                    <a:pt x="473" y="481"/>
                    <a:pt x="470" y="481"/>
                  </a:cubicBezTo>
                  <a:cubicBezTo>
                    <a:pt x="468" y="481"/>
                    <a:pt x="464" y="480"/>
                    <a:pt x="463" y="480"/>
                  </a:cubicBezTo>
                  <a:cubicBezTo>
                    <a:pt x="459" y="479"/>
                    <a:pt x="452" y="476"/>
                    <a:pt x="448" y="475"/>
                  </a:cubicBezTo>
                  <a:cubicBezTo>
                    <a:pt x="445" y="473"/>
                    <a:pt x="440" y="468"/>
                    <a:pt x="437" y="468"/>
                  </a:cubicBezTo>
                  <a:cubicBezTo>
                    <a:pt x="435" y="467"/>
                    <a:pt x="430" y="469"/>
                    <a:pt x="427" y="470"/>
                  </a:cubicBezTo>
                  <a:cubicBezTo>
                    <a:pt x="425" y="471"/>
                    <a:pt x="422" y="475"/>
                    <a:pt x="419" y="476"/>
                  </a:cubicBezTo>
                  <a:cubicBezTo>
                    <a:pt x="416" y="477"/>
                    <a:pt x="409" y="477"/>
                    <a:pt x="406" y="478"/>
                  </a:cubicBezTo>
                  <a:cubicBezTo>
                    <a:pt x="404" y="478"/>
                    <a:pt x="400" y="482"/>
                    <a:pt x="397" y="483"/>
                  </a:cubicBezTo>
                  <a:cubicBezTo>
                    <a:pt x="394" y="484"/>
                    <a:pt x="388" y="486"/>
                    <a:pt x="384" y="486"/>
                  </a:cubicBezTo>
                  <a:cubicBezTo>
                    <a:pt x="379" y="487"/>
                    <a:pt x="369" y="487"/>
                    <a:pt x="364" y="485"/>
                  </a:cubicBezTo>
                  <a:cubicBezTo>
                    <a:pt x="359" y="484"/>
                    <a:pt x="350" y="476"/>
                    <a:pt x="345" y="473"/>
                  </a:cubicBezTo>
                  <a:cubicBezTo>
                    <a:pt x="339" y="469"/>
                    <a:pt x="325" y="462"/>
                    <a:pt x="319" y="460"/>
                  </a:cubicBezTo>
                  <a:cubicBezTo>
                    <a:pt x="311" y="456"/>
                    <a:pt x="295" y="451"/>
                    <a:pt x="287" y="450"/>
                  </a:cubicBezTo>
                  <a:cubicBezTo>
                    <a:pt x="279" y="448"/>
                    <a:pt x="263" y="449"/>
                    <a:pt x="255" y="450"/>
                  </a:cubicBezTo>
                  <a:cubicBezTo>
                    <a:pt x="245" y="450"/>
                    <a:pt x="226" y="451"/>
                    <a:pt x="217" y="451"/>
                  </a:cubicBezTo>
                  <a:cubicBezTo>
                    <a:pt x="205" y="451"/>
                    <a:pt x="182" y="450"/>
                    <a:pt x="171" y="449"/>
                  </a:cubicBezTo>
                  <a:cubicBezTo>
                    <a:pt x="162" y="448"/>
                    <a:pt x="144" y="445"/>
                    <a:pt x="136" y="442"/>
                  </a:cubicBezTo>
                  <a:cubicBezTo>
                    <a:pt x="131" y="440"/>
                    <a:pt x="121" y="434"/>
                    <a:pt x="117" y="431"/>
                  </a:cubicBezTo>
                  <a:cubicBezTo>
                    <a:pt x="110" y="427"/>
                    <a:pt x="97" y="420"/>
                    <a:pt x="90" y="416"/>
                  </a:cubicBezTo>
                  <a:cubicBezTo>
                    <a:pt x="87" y="414"/>
                    <a:pt x="79" y="410"/>
                    <a:pt x="75" y="409"/>
                  </a:cubicBezTo>
                  <a:cubicBezTo>
                    <a:pt x="70" y="408"/>
                    <a:pt x="61" y="412"/>
                    <a:pt x="56" y="411"/>
                  </a:cubicBezTo>
                  <a:cubicBezTo>
                    <a:pt x="53" y="411"/>
                    <a:pt x="48" y="408"/>
                    <a:pt x="46" y="407"/>
                  </a:cubicBezTo>
                  <a:cubicBezTo>
                    <a:pt x="42" y="406"/>
                    <a:pt x="36" y="403"/>
                    <a:pt x="33" y="403"/>
                  </a:cubicBezTo>
                  <a:cubicBezTo>
                    <a:pt x="31" y="403"/>
                    <a:pt x="29" y="403"/>
                    <a:pt x="26" y="403"/>
                  </a:cubicBezTo>
                  <a:cubicBezTo>
                    <a:pt x="27" y="400"/>
                    <a:pt x="27" y="397"/>
                    <a:pt x="27" y="395"/>
                  </a:cubicBezTo>
                  <a:cubicBezTo>
                    <a:pt x="26" y="393"/>
                    <a:pt x="23" y="390"/>
                    <a:pt x="23" y="389"/>
                  </a:cubicBezTo>
                  <a:cubicBezTo>
                    <a:pt x="23" y="386"/>
                    <a:pt x="26" y="380"/>
                    <a:pt x="27" y="377"/>
                  </a:cubicBezTo>
                  <a:cubicBezTo>
                    <a:pt x="28" y="375"/>
                    <a:pt x="32" y="371"/>
                    <a:pt x="34" y="370"/>
                  </a:cubicBezTo>
                  <a:cubicBezTo>
                    <a:pt x="35" y="369"/>
                    <a:pt x="39" y="369"/>
                    <a:pt x="40" y="367"/>
                  </a:cubicBezTo>
                  <a:cubicBezTo>
                    <a:pt x="42" y="366"/>
                    <a:pt x="42" y="361"/>
                    <a:pt x="42" y="359"/>
                  </a:cubicBezTo>
                  <a:cubicBezTo>
                    <a:pt x="42" y="357"/>
                    <a:pt x="41" y="354"/>
                    <a:pt x="41" y="352"/>
                  </a:cubicBezTo>
                  <a:cubicBezTo>
                    <a:pt x="42" y="351"/>
                    <a:pt x="45" y="348"/>
                    <a:pt x="45" y="346"/>
                  </a:cubicBezTo>
                  <a:cubicBezTo>
                    <a:pt x="46" y="344"/>
                    <a:pt x="44" y="339"/>
                    <a:pt x="45" y="337"/>
                  </a:cubicBezTo>
                  <a:cubicBezTo>
                    <a:pt x="47" y="335"/>
                    <a:pt x="53" y="334"/>
                    <a:pt x="56" y="334"/>
                  </a:cubicBezTo>
                  <a:cubicBezTo>
                    <a:pt x="58" y="334"/>
                    <a:pt x="61" y="335"/>
                    <a:pt x="63" y="334"/>
                  </a:cubicBezTo>
                  <a:cubicBezTo>
                    <a:pt x="64" y="334"/>
                    <a:pt x="66" y="332"/>
                    <a:pt x="67" y="331"/>
                  </a:cubicBezTo>
                  <a:cubicBezTo>
                    <a:pt x="69" y="329"/>
                    <a:pt x="74" y="326"/>
                    <a:pt x="77" y="324"/>
                  </a:cubicBezTo>
                  <a:cubicBezTo>
                    <a:pt x="78" y="323"/>
                    <a:pt x="81" y="322"/>
                    <a:pt x="83" y="321"/>
                  </a:cubicBezTo>
                  <a:cubicBezTo>
                    <a:pt x="84" y="320"/>
                    <a:pt x="86" y="316"/>
                    <a:pt x="88" y="315"/>
                  </a:cubicBezTo>
                  <a:cubicBezTo>
                    <a:pt x="89" y="315"/>
                    <a:pt x="93" y="315"/>
                    <a:pt x="94" y="315"/>
                  </a:cubicBezTo>
                  <a:cubicBezTo>
                    <a:pt x="97" y="315"/>
                    <a:pt x="103" y="315"/>
                    <a:pt x="105" y="316"/>
                  </a:cubicBezTo>
                  <a:cubicBezTo>
                    <a:pt x="107" y="317"/>
                    <a:pt x="109" y="322"/>
                    <a:pt x="111" y="323"/>
                  </a:cubicBezTo>
                  <a:cubicBezTo>
                    <a:pt x="113" y="324"/>
                    <a:pt x="118" y="325"/>
                    <a:pt x="120" y="324"/>
                  </a:cubicBezTo>
                  <a:cubicBezTo>
                    <a:pt x="123" y="324"/>
                    <a:pt x="128" y="322"/>
                    <a:pt x="130" y="320"/>
                  </a:cubicBezTo>
                  <a:cubicBezTo>
                    <a:pt x="132" y="318"/>
                    <a:pt x="135" y="314"/>
                    <a:pt x="136" y="312"/>
                  </a:cubicBezTo>
                  <a:cubicBezTo>
                    <a:pt x="137" y="311"/>
                    <a:pt x="140" y="308"/>
                    <a:pt x="141" y="307"/>
                  </a:cubicBezTo>
                  <a:cubicBezTo>
                    <a:pt x="143" y="306"/>
                    <a:pt x="147" y="303"/>
                    <a:pt x="149" y="303"/>
                  </a:cubicBezTo>
                  <a:cubicBezTo>
                    <a:pt x="152" y="302"/>
                    <a:pt x="158" y="303"/>
                    <a:pt x="161" y="304"/>
                  </a:cubicBezTo>
                  <a:cubicBezTo>
                    <a:pt x="163" y="306"/>
                    <a:pt x="167" y="312"/>
                    <a:pt x="169" y="313"/>
                  </a:cubicBezTo>
                  <a:cubicBezTo>
                    <a:pt x="172" y="314"/>
                    <a:pt x="177" y="317"/>
                    <a:pt x="179" y="315"/>
                  </a:cubicBezTo>
                  <a:cubicBezTo>
                    <a:pt x="181" y="314"/>
                    <a:pt x="181" y="308"/>
                    <a:pt x="183" y="306"/>
                  </a:cubicBezTo>
                  <a:cubicBezTo>
                    <a:pt x="184" y="304"/>
                    <a:pt x="189" y="301"/>
                    <a:pt x="190" y="299"/>
                  </a:cubicBezTo>
                  <a:cubicBezTo>
                    <a:pt x="191" y="297"/>
                    <a:pt x="192" y="292"/>
                    <a:pt x="191" y="290"/>
                  </a:cubicBezTo>
                  <a:cubicBezTo>
                    <a:pt x="190" y="288"/>
                    <a:pt x="187" y="283"/>
                    <a:pt x="185" y="281"/>
                  </a:cubicBezTo>
                  <a:cubicBezTo>
                    <a:pt x="182" y="279"/>
                    <a:pt x="175" y="277"/>
                    <a:pt x="173" y="276"/>
                  </a:cubicBezTo>
                  <a:cubicBezTo>
                    <a:pt x="167" y="272"/>
                    <a:pt x="158" y="265"/>
                    <a:pt x="153" y="261"/>
                  </a:cubicBezTo>
                  <a:cubicBezTo>
                    <a:pt x="151" y="259"/>
                    <a:pt x="146" y="253"/>
                    <a:pt x="144" y="250"/>
                  </a:cubicBezTo>
                  <a:cubicBezTo>
                    <a:pt x="142" y="246"/>
                    <a:pt x="137" y="239"/>
                    <a:pt x="135" y="236"/>
                  </a:cubicBezTo>
                  <a:cubicBezTo>
                    <a:pt x="132" y="232"/>
                    <a:pt x="126" y="223"/>
                    <a:pt x="124" y="219"/>
                  </a:cubicBezTo>
                  <a:cubicBezTo>
                    <a:pt x="122" y="215"/>
                    <a:pt x="121" y="206"/>
                    <a:pt x="120" y="202"/>
                  </a:cubicBezTo>
                  <a:cubicBezTo>
                    <a:pt x="118" y="196"/>
                    <a:pt x="115" y="186"/>
                    <a:pt x="112" y="181"/>
                  </a:cubicBezTo>
                  <a:cubicBezTo>
                    <a:pt x="110" y="178"/>
                    <a:pt x="104" y="174"/>
                    <a:pt x="101" y="172"/>
                  </a:cubicBezTo>
                  <a:cubicBezTo>
                    <a:pt x="98" y="169"/>
                    <a:pt x="90" y="163"/>
                    <a:pt x="87" y="159"/>
                  </a:cubicBezTo>
                  <a:cubicBezTo>
                    <a:pt x="84" y="157"/>
                    <a:pt x="78" y="151"/>
                    <a:pt x="76" y="148"/>
                  </a:cubicBezTo>
                  <a:cubicBezTo>
                    <a:pt x="73" y="144"/>
                    <a:pt x="67" y="136"/>
                    <a:pt x="65" y="132"/>
                  </a:cubicBezTo>
                  <a:cubicBezTo>
                    <a:pt x="63" y="128"/>
                    <a:pt x="62" y="120"/>
                    <a:pt x="61" y="117"/>
                  </a:cubicBezTo>
                  <a:cubicBezTo>
                    <a:pt x="60" y="113"/>
                    <a:pt x="59" y="105"/>
                    <a:pt x="60" y="101"/>
                  </a:cubicBezTo>
                  <a:cubicBezTo>
                    <a:pt x="60" y="99"/>
                    <a:pt x="62" y="94"/>
                    <a:pt x="64" y="92"/>
                  </a:cubicBezTo>
                  <a:cubicBezTo>
                    <a:pt x="65" y="90"/>
                    <a:pt x="69" y="89"/>
                    <a:pt x="69" y="87"/>
                  </a:cubicBezTo>
                  <a:cubicBezTo>
                    <a:pt x="70" y="84"/>
                    <a:pt x="69" y="78"/>
                    <a:pt x="67" y="75"/>
                  </a:cubicBezTo>
                  <a:cubicBezTo>
                    <a:pt x="66" y="73"/>
                    <a:pt x="62" y="70"/>
                    <a:pt x="60" y="69"/>
                  </a:cubicBezTo>
                  <a:cubicBezTo>
                    <a:pt x="57" y="67"/>
                    <a:pt x="50" y="64"/>
                    <a:pt x="47" y="62"/>
                  </a:cubicBezTo>
                  <a:cubicBezTo>
                    <a:pt x="43" y="59"/>
                    <a:pt x="35" y="53"/>
                    <a:pt x="31" y="50"/>
                  </a:cubicBezTo>
                  <a:cubicBezTo>
                    <a:pt x="27" y="46"/>
                    <a:pt x="19" y="40"/>
                    <a:pt x="16" y="36"/>
                  </a:cubicBezTo>
                  <a:cubicBezTo>
                    <a:pt x="14" y="34"/>
                    <a:pt x="9" y="29"/>
                    <a:pt x="7" y="27"/>
                  </a:cubicBezTo>
                  <a:cubicBezTo>
                    <a:pt x="5" y="23"/>
                    <a:pt x="0" y="19"/>
                    <a:pt x="0" y="18"/>
                  </a:cubicBezTo>
                  <a:cubicBezTo>
                    <a:pt x="3" y="20"/>
                    <a:pt x="10" y="22"/>
                    <a:pt x="13" y="21"/>
                  </a:cubicBezTo>
                  <a:cubicBezTo>
                    <a:pt x="16" y="20"/>
                    <a:pt x="19" y="17"/>
                    <a:pt x="20" y="15"/>
                  </a:cubicBezTo>
                  <a:cubicBezTo>
                    <a:pt x="22" y="12"/>
                    <a:pt x="23" y="6"/>
                    <a:pt x="25" y="4"/>
                  </a:cubicBezTo>
                  <a:cubicBezTo>
                    <a:pt x="29" y="1"/>
                    <a:pt x="40" y="0"/>
                    <a:pt x="45" y="0"/>
                  </a:cubicBezTo>
                  <a:cubicBezTo>
                    <a:pt x="49" y="0"/>
                    <a:pt x="58" y="2"/>
                    <a:pt x="61" y="4"/>
                  </a:cubicBezTo>
                  <a:cubicBezTo>
                    <a:pt x="64" y="6"/>
                    <a:pt x="66" y="13"/>
                    <a:pt x="68" y="14"/>
                  </a:cubicBezTo>
                  <a:cubicBezTo>
                    <a:pt x="71" y="16"/>
                    <a:pt x="78" y="16"/>
                    <a:pt x="81" y="18"/>
                  </a:cubicBezTo>
                  <a:cubicBezTo>
                    <a:pt x="83" y="19"/>
                    <a:pt x="87" y="24"/>
                    <a:pt x="89" y="24"/>
                  </a:cubicBezTo>
                  <a:cubicBezTo>
                    <a:pt x="93" y="26"/>
                    <a:pt x="103" y="23"/>
                    <a:pt x="107" y="24"/>
                  </a:cubicBezTo>
                  <a:cubicBezTo>
                    <a:pt x="110" y="24"/>
                    <a:pt x="117" y="25"/>
                    <a:pt x="120" y="27"/>
                  </a:cubicBezTo>
                  <a:cubicBezTo>
                    <a:pt x="123" y="28"/>
                    <a:pt x="126" y="34"/>
                    <a:pt x="129" y="35"/>
                  </a:cubicBezTo>
                  <a:cubicBezTo>
                    <a:pt x="132" y="36"/>
                    <a:pt x="138" y="35"/>
                    <a:pt x="141" y="35"/>
                  </a:cubicBezTo>
                  <a:cubicBezTo>
                    <a:pt x="146" y="36"/>
                    <a:pt x="156" y="36"/>
                    <a:pt x="160" y="38"/>
                  </a:cubicBezTo>
                  <a:cubicBezTo>
                    <a:pt x="162" y="39"/>
                    <a:pt x="166" y="42"/>
                    <a:pt x="168" y="43"/>
                  </a:cubicBezTo>
                  <a:cubicBezTo>
                    <a:pt x="172" y="45"/>
                    <a:pt x="181" y="44"/>
                    <a:pt x="185" y="45"/>
                  </a:cubicBezTo>
                  <a:cubicBezTo>
                    <a:pt x="188" y="47"/>
                    <a:pt x="195" y="52"/>
                    <a:pt x="196" y="56"/>
                  </a:cubicBezTo>
                  <a:cubicBezTo>
                    <a:pt x="197" y="59"/>
                    <a:pt x="194" y="67"/>
                    <a:pt x="196" y="70"/>
                  </a:cubicBezTo>
                  <a:cubicBezTo>
                    <a:pt x="197" y="73"/>
                    <a:pt x="203" y="76"/>
                    <a:pt x="206" y="76"/>
                  </a:cubicBezTo>
                  <a:cubicBezTo>
                    <a:pt x="208" y="77"/>
                    <a:pt x="213" y="74"/>
                    <a:pt x="216" y="74"/>
                  </a:cubicBezTo>
                  <a:cubicBezTo>
                    <a:pt x="220" y="74"/>
                    <a:pt x="229" y="74"/>
                    <a:pt x="233" y="76"/>
                  </a:cubicBezTo>
                  <a:cubicBezTo>
                    <a:pt x="236" y="77"/>
                    <a:pt x="240" y="82"/>
                    <a:pt x="242" y="83"/>
                  </a:cubicBezTo>
                  <a:cubicBezTo>
                    <a:pt x="246" y="84"/>
                    <a:pt x="255" y="85"/>
                    <a:pt x="259" y="85"/>
                  </a:cubicBezTo>
                  <a:cubicBezTo>
                    <a:pt x="263" y="85"/>
                    <a:pt x="271" y="80"/>
                    <a:pt x="275" y="79"/>
                  </a:cubicBezTo>
                  <a:cubicBezTo>
                    <a:pt x="278" y="79"/>
                    <a:pt x="286" y="81"/>
                    <a:pt x="289" y="82"/>
                  </a:cubicBezTo>
                  <a:cubicBezTo>
                    <a:pt x="293" y="82"/>
                    <a:pt x="301" y="83"/>
                    <a:pt x="305" y="82"/>
                  </a:cubicBezTo>
                  <a:cubicBezTo>
                    <a:pt x="308" y="81"/>
                    <a:pt x="314" y="75"/>
                    <a:pt x="317" y="74"/>
                  </a:cubicBezTo>
                  <a:cubicBezTo>
                    <a:pt x="321" y="72"/>
                    <a:pt x="328" y="70"/>
                    <a:pt x="331" y="70"/>
                  </a:cubicBezTo>
                  <a:cubicBezTo>
                    <a:pt x="336" y="69"/>
                    <a:pt x="346" y="69"/>
                    <a:pt x="351" y="67"/>
                  </a:cubicBezTo>
                  <a:cubicBezTo>
                    <a:pt x="354" y="66"/>
                    <a:pt x="361" y="64"/>
                    <a:pt x="363" y="61"/>
                  </a:cubicBezTo>
                  <a:cubicBezTo>
                    <a:pt x="366" y="58"/>
                    <a:pt x="368" y="50"/>
                    <a:pt x="369" y="46"/>
                  </a:cubicBezTo>
                  <a:cubicBezTo>
                    <a:pt x="370" y="41"/>
                    <a:pt x="369" y="31"/>
                    <a:pt x="372" y="27"/>
                  </a:cubicBezTo>
                  <a:cubicBezTo>
                    <a:pt x="374" y="25"/>
                    <a:pt x="382" y="25"/>
                    <a:pt x="385" y="26"/>
                  </a:cubicBezTo>
                  <a:cubicBezTo>
                    <a:pt x="391" y="26"/>
                    <a:pt x="400" y="34"/>
                    <a:pt x="406" y="34"/>
                  </a:cubicBezTo>
                  <a:cubicBezTo>
                    <a:pt x="410" y="34"/>
                    <a:pt x="417" y="26"/>
                    <a:pt x="421" y="25"/>
                  </a:cubicBezTo>
                  <a:cubicBezTo>
                    <a:pt x="426" y="24"/>
                    <a:pt x="437" y="25"/>
                    <a:pt x="442" y="28"/>
                  </a:cubicBezTo>
                  <a:cubicBezTo>
                    <a:pt x="445" y="30"/>
                    <a:pt x="448" y="38"/>
                    <a:pt x="452" y="39"/>
                  </a:cubicBezTo>
                  <a:cubicBezTo>
                    <a:pt x="457" y="41"/>
                    <a:pt x="467" y="36"/>
                    <a:pt x="472" y="36"/>
                  </a:cubicBezTo>
                  <a:cubicBezTo>
                    <a:pt x="478" y="37"/>
                    <a:pt x="488" y="43"/>
                    <a:pt x="493" y="44"/>
                  </a:cubicBezTo>
                  <a:cubicBezTo>
                    <a:pt x="498" y="45"/>
                    <a:pt x="507" y="44"/>
                    <a:pt x="512" y="44"/>
                  </a:cubicBezTo>
                  <a:cubicBezTo>
                    <a:pt x="516" y="44"/>
                    <a:pt x="524" y="45"/>
                    <a:pt x="528" y="46"/>
                  </a:cubicBezTo>
                  <a:cubicBezTo>
                    <a:pt x="530" y="47"/>
                    <a:pt x="535" y="50"/>
                    <a:pt x="537" y="51"/>
                  </a:cubicBezTo>
                  <a:cubicBezTo>
                    <a:pt x="540" y="53"/>
                    <a:pt x="547" y="56"/>
                    <a:pt x="550" y="57"/>
                  </a:cubicBezTo>
                  <a:cubicBezTo>
                    <a:pt x="558" y="59"/>
                    <a:pt x="575" y="60"/>
                    <a:pt x="583" y="62"/>
                  </a:cubicBezTo>
                  <a:cubicBezTo>
                    <a:pt x="587" y="62"/>
                    <a:pt x="594" y="64"/>
                    <a:pt x="597" y="65"/>
                  </a:cubicBezTo>
                  <a:cubicBezTo>
                    <a:pt x="601" y="67"/>
                    <a:pt x="608" y="73"/>
                    <a:pt x="612" y="74"/>
                  </a:cubicBezTo>
                  <a:cubicBezTo>
                    <a:pt x="614" y="75"/>
                    <a:pt x="620" y="73"/>
                    <a:pt x="622" y="75"/>
                  </a:cubicBezTo>
                  <a:cubicBezTo>
                    <a:pt x="623" y="76"/>
                    <a:pt x="623" y="80"/>
                    <a:pt x="623" y="82"/>
                  </a:cubicBezTo>
                  <a:cubicBezTo>
                    <a:pt x="622" y="84"/>
                    <a:pt x="620" y="89"/>
                    <a:pt x="620" y="91"/>
                  </a:cubicBezTo>
                  <a:cubicBezTo>
                    <a:pt x="622" y="95"/>
                    <a:pt x="632" y="96"/>
                    <a:pt x="634" y="99"/>
                  </a:cubicBezTo>
                  <a:cubicBezTo>
                    <a:pt x="636" y="102"/>
                    <a:pt x="633" y="110"/>
                    <a:pt x="636" y="112"/>
                  </a:cubicBezTo>
                  <a:cubicBezTo>
                    <a:pt x="639" y="115"/>
                    <a:pt x="649" y="108"/>
                    <a:pt x="653" y="109"/>
                  </a:cubicBezTo>
                  <a:cubicBezTo>
                    <a:pt x="655" y="110"/>
                    <a:pt x="658" y="113"/>
                    <a:pt x="659" y="115"/>
                  </a:cubicBezTo>
                  <a:cubicBezTo>
                    <a:pt x="662" y="118"/>
                    <a:pt x="666" y="124"/>
                    <a:pt x="668" y="128"/>
                  </a:cubicBezTo>
                  <a:cubicBezTo>
                    <a:pt x="669" y="131"/>
                    <a:pt x="668" y="139"/>
                    <a:pt x="669" y="142"/>
                  </a:cubicBezTo>
                  <a:cubicBezTo>
                    <a:pt x="670" y="145"/>
                    <a:pt x="672" y="149"/>
                    <a:pt x="674" y="152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77EAC3D-0C36-47B6-A8AF-EA2448254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425" y="2590800"/>
              <a:ext cx="2403475" cy="1619250"/>
            </a:xfrm>
            <a:custGeom>
              <a:avLst/>
              <a:gdLst/>
              <a:ahLst/>
              <a:cxnLst>
                <a:cxn ang="0">
                  <a:pos x="33" y="478"/>
                </a:cxn>
                <a:cxn ang="0">
                  <a:pos x="2" y="380"/>
                </a:cxn>
                <a:cxn ang="0">
                  <a:pos x="35" y="314"/>
                </a:cxn>
                <a:cxn ang="0">
                  <a:pos x="112" y="271"/>
                </a:cxn>
                <a:cxn ang="0">
                  <a:pos x="83" y="166"/>
                </a:cxn>
                <a:cxn ang="0">
                  <a:pos x="160" y="101"/>
                </a:cxn>
                <a:cxn ang="0">
                  <a:pos x="248" y="125"/>
                </a:cxn>
                <a:cxn ang="0">
                  <a:pos x="307" y="182"/>
                </a:cxn>
                <a:cxn ang="0">
                  <a:pos x="392" y="177"/>
                </a:cxn>
                <a:cxn ang="0">
                  <a:pos x="500" y="159"/>
                </a:cxn>
                <a:cxn ang="0">
                  <a:pos x="561" y="95"/>
                </a:cxn>
                <a:cxn ang="0">
                  <a:pos x="649" y="59"/>
                </a:cxn>
                <a:cxn ang="0">
                  <a:pos x="729" y="78"/>
                </a:cxn>
                <a:cxn ang="0">
                  <a:pos x="810" y="89"/>
                </a:cxn>
                <a:cxn ang="0">
                  <a:pos x="924" y="63"/>
                </a:cxn>
                <a:cxn ang="0">
                  <a:pos x="993" y="28"/>
                </a:cxn>
                <a:cxn ang="0">
                  <a:pos x="1071" y="14"/>
                </a:cxn>
                <a:cxn ang="0">
                  <a:pos x="1096" y="47"/>
                </a:cxn>
                <a:cxn ang="0">
                  <a:pos x="1177" y="61"/>
                </a:cxn>
                <a:cxn ang="0">
                  <a:pos x="1241" y="99"/>
                </a:cxn>
                <a:cxn ang="0">
                  <a:pos x="1302" y="154"/>
                </a:cxn>
                <a:cxn ang="0">
                  <a:pos x="1329" y="201"/>
                </a:cxn>
                <a:cxn ang="0">
                  <a:pos x="1387" y="249"/>
                </a:cxn>
                <a:cxn ang="0">
                  <a:pos x="1467" y="269"/>
                </a:cxn>
                <a:cxn ang="0">
                  <a:pos x="1497" y="301"/>
                </a:cxn>
                <a:cxn ang="0">
                  <a:pos x="1489" y="357"/>
                </a:cxn>
                <a:cxn ang="0">
                  <a:pos x="1464" y="442"/>
                </a:cxn>
                <a:cxn ang="0">
                  <a:pos x="1511" y="664"/>
                </a:cxn>
                <a:cxn ang="0">
                  <a:pos x="1504" y="727"/>
                </a:cxn>
                <a:cxn ang="0">
                  <a:pos x="1449" y="813"/>
                </a:cxn>
                <a:cxn ang="0">
                  <a:pos x="1446" y="881"/>
                </a:cxn>
                <a:cxn ang="0">
                  <a:pos x="1468" y="961"/>
                </a:cxn>
                <a:cxn ang="0">
                  <a:pos x="1442" y="966"/>
                </a:cxn>
                <a:cxn ang="0">
                  <a:pos x="1364" y="938"/>
                </a:cxn>
                <a:cxn ang="0">
                  <a:pos x="1288" y="959"/>
                </a:cxn>
                <a:cxn ang="0">
                  <a:pos x="1215" y="968"/>
                </a:cxn>
                <a:cxn ang="0">
                  <a:pos x="1166" y="1005"/>
                </a:cxn>
                <a:cxn ang="0">
                  <a:pos x="1124" y="1025"/>
                </a:cxn>
                <a:cxn ang="0">
                  <a:pos x="1095" y="1004"/>
                </a:cxn>
                <a:cxn ang="0">
                  <a:pos x="992" y="1014"/>
                </a:cxn>
                <a:cxn ang="0">
                  <a:pos x="919" y="1008"/>
                </a:cxn>
                <a:cxn ang="0">
                  <a:pos x="870" y="994"/>
                </a:cxn>
                <a:cxn ang="0">
                  <a:pos x="839" y="868"/>
                </a:cxn>
                <a:cxn ang="0">
                  <a:pos x="828" y="742"/>
                </a:cxn>
                <a:cxn ang="0">
                  <a:pos x="716" y="689"/>
                </a:cxn>
                <a:cxn ang="0">
                  <a:pos x="612" y="721"/>
                </a:cxn>
                <a:cxn ang="0">
                  <a:pos x="538" y="707"/>
                </a:cxn>
                <a:cxn ang="0">
                  <a:pos x="452" y="701"/>
                </a:cxn>
                <a:cxn ang="0">
                  <a:pos x="365" y="652"/>
                </a:cxn>
                <a:cxn ang="0">
                  <a:pos x="291" y="704"/>
                </a:cxn>
                <a:cxn ang="0">
                  <a:pos x="199" y="777"/>
                </a:cxn>
                <a:cxn ang="0">
                  <a:pos x="171" y="725"/>
                </a:cxn>
                <a:cxn ang="0">
                  <a:pos x="195" y="615"/>
                </a:cxn>
                <a:cxn ang="0">
                  <a:pos x="242" y="590"/>
                </a:cxn>
                <a:cxn ang="0">
                  <a:pos x="194" y="547"/>
                </a:cxn>
                <a:cxn ang="0">
                  <a:pos x="170" y="505"/>
                </a:cxn>
                <a:cxn ang="0">
                  <a:pos x="120" y="481"/>
                </a:cxn>
              </a:cxnLst>
              <a:rect l="0" t="0" r="r" b="b"/>
              <a:pathLst>
                <a:path w="1529" h="1030">
                  <a:moveTo>
                    <a:pt x="113" y="484"/>
                  </a:moveTo>
                  <a:cubicBezTo>
                    <a:pt x="110" y="485"/>
                    <a:pt x="106" y="484"/>
                    <a:pt x="104" y="484"/>
                  </a:cubicBezTo>
                  <a:cubicBezTo>
                    <a:pt x="101" y="483"/>
                    <a:pt x="94" y="481"/>
                    <a:pt x="91" y="482"/>
                  </a:cubicBezTo>
                  <a:cubicBezTo>
                    <a:pt x="89" y="482"/>
                    <a:pt x="86" y="484"/>
                    <a:pt x="84" y="485"/>
                  </a:cubicBezTo>
                  <a:cubicBezTo>
                    <a:pt x="82" y="486"/>
                    <a:pt x="80" y="490"/>
                    <a:pt x="78" y="491"/>
                  </a:cubicBezTo>
                  <a:cubicBezTo>
                    <a:pt x="76" y="492"/>
                    <a:pt x="72" y="494"/>
                    <a:pt x="70" y="494"/>
                  </a:cubicBezTo>
                  <a:cubicBezTo>
                    <a:pt x="65" y="494"/>
                    <a:pt x="56" y="490"/>
                    <a:pt x="52" y="488"/>
                  </a:cubicBezTo>
                  <a:cubicBezTo>
                    <a:pt x="47" y="486"/>
                    <a:pt x="38" y="481"/>
                    <a:pt x="33" y="478"/>
                  </a:cubicBezTo>
                  <a:cubicBezTo>
                    <a:pt x="30" y="476"/>
                    <a:pt x="24" y="472"/>
                    <a:pt x="23" y="469"/>
                  </a:cubicBezTo>
                  <a:cubicBezTo>
                    <a:pt x="21" y="466"/>
                    <a:pt x="20" y="460"/>
                    <a:pt x="20" y="457"/>
                  </a:cubicBezTo>
                  <a:cubicBezTo>
                    <a:pt x="20" y="455"/>
                    <a:pt x="22" y="450"/>
                    <a:pt x="22" y="447"/>
                  </a:cubicBezTo>
                  <a:cubicBezTo>
                    <a:pt x="23" y="444"/>
                    <a:pt x="23" y="436"/>
                    <a:pt x="22" y="433"/>
                  </a:cubicBezTo>
                  <a:cubicBezTo>
                    <a:pt x="22" y="430"/>
                    <a:pt x="19" y="425"/>
                    <a:pt x="17" y="422"/>
                  </a:cubicBezTo>
                  <a:cubicBezTo>
                    <a:pt x="15" y="418"/>
                    <a:pt x="7" y="410"/>
                    <a:pt x="4" y="405"/>
                  </a:cubicBezTo>
                  <a:cubicBezTo>
                    <a:pt x="3" y="402"/>
                    <a:pt x="1" y="395"/>
                    <a:pt x="1" y="391"/>
                  </a:cubicBezTo>
                  <a:cubicBezTo>
                    <a:pt x="0" y="388"/>
                    <a:pt x="1" y="383"/>
                    <a:pt x="2" y="380"/>
                  </a:cubicBezTo>
                  <a:cubicBezTo>
                    <a:pt x="2" y="378"/>
                    <a:pt x="2" y="375"/>
                    <a:pt x="2" y="374"/>
                  </a:cubicBezTo>
                  <a:cubicBezTo>
                    <a:pt x="3" y="369"/>
                    <a:pt x="7" y="361"/>
                    <a:pt x="8" y="357"/>
                  </a:cubicBezTo>
                  <a:cubicBezTo>
                    <a:pt x="10" y="353"/>
                    <a:pt x="13" y="346"/>
                    <a:pt x="14" y="342"/>
                  </a:cubicBezTo>
                  <a:cubicBezTo>
                    <a:pt x="15" y="339"/>
                    <a:pt x="16" y="332"/>
                    <a:pt x="15" y="328"/>
                  </a:cubicBezTo>
                  <a:cubicBezTo>
                    <a:pt x="15" y="325"/>
                    <a:pt x="12" y="320"/>
                    <a:pt x="12" y="317"/>
                  </a:cubicBezTo>
                  <a:cubicBezTo>
                    <a:pt x="12" y="316"/>
                    <a:pt x="12" y="315"/>
                    <a:pt x="12" y="314"/>
                  </a:cubicBezTo>
                  <a:cubicBezTo>
                    <a:pt x="15" y="315"/>
                    <a:pt x="18" y="315"/>
                    <a:pt x="20" y="315"/>
                  </a:cubicBezTo>
                  <a:cubicBezTo>
                    <a:pt x="24" y="315"/>
                    <a:pt x="31" y="314"/>
                    <a:pt x="35" y="314"/>
                  </a:cubicBezTo>
                  <a:cubicBezTo>
                    <a:pt x="39" y="314"/>
                    <a:pt x="46" y="317"/>
                    <a:pt x="50" y="318"/>
                  </a:cubicBezTo>
                  <a:cubicBezTo>
                    <a:pt x="53" y="319"/>
                    <a:pt x="59" y="322"/>
                    <a:pt x="62" y="323"/>
                  </a:cubicBezTo>
                  <a:cubicBezTo>
                    <a:pt x="66" y="324"/>
                    <a:pt x="75" y="328"/>
                    <a:pt x="79" y="327"/>
                  </a:cubicBezTo>
                  <a:cubicBezTo>
                    <a:pt x="82" y="327"/>
                    <a:pt x="88" y="322"/>
                    <a:pt x="90" y="320"/>
                  </a:cubicBezTo>
                  <a:cubicBezTo>
                    <a:pt x="92" y="318"/>
                    <a:pt x="94" y="312"/>
                    <a:pt x="95" y="309"/>
                  </a:cubicBezTo>
                  <a:cubicBezTo>
                    <a:pt x="95" y="306"/>
                    <a:pt x="93" y="300"/>
                    <a:pt x="95" y="297"/>
                  </a:cubicBezTo>
                  <a:cubicBezTo>
                    <a:pt x="96" y="294"/>
                    <a:pt x="102" y="291"/>
                    <a:pt x="104" y="288"/>
                  </a:cubicBezTo>
                  <a:cubicBezTo>
                    <a:pt x="107" y="284"/>
                    <a:pt x="112" y="276"/>
                    <a:pt x="112" y="271"/>
                  </a:cubicBezTo>
                  <a:cubicBezTo>
                    <a:pt x="112" y="267"/>
                    <a:pt x="108" y="261"/>
                    <a:pt x="108" y="257"/>
                  </a:cubicBezTo>
                  <a:cubicBezTo>
                    <a:pt x="108" y="253"/>
                    <a:pt x="110" y="245"/>
                    <a:pt x="109" y="241"/>
                  </a:cubicBezTo>
                  <a:cubicBezTo>
                    <a:pt x="108" y="238"/>
                    <a:pt x="105" y="233"/>
                    <a:pt x="103" y="231"/>
                  </a:cubicBezTo>
                  <a:cubicBezTo>
                    <a:pt x="100" y="229"/>
                    <a:pt x="91" y="228"/>
                    <a:pt x="88" y="225"/>
                  </a:cubicBezTo>
                  <a:cubicBezTo>
                    <a:pt x="86" y="223"/>
                    <a:pt x="85" y="218"/>
                    <a:pt x="84" y="215"/>
                  </a:cubicBezTo>
                  <a:cubicBezTo>
                    <a:pt x="82" y="210"/>
                    <a:pt x="79" y="201"/>
                    <a:pt x="79" y="196"/>
                  </a:cubicBezTo>
                  <a:cubicBezTo>
                    <a:pt x="78" y="191"/>
                    <a:pt x="80" y="183"/>
                    <a:pt x="81" y="179"/>
                  </a:cubicBezTo>
                  <a:cubicBezTo>
                    <a:pt x="81" y="176"/>
                    <a:pt x="83" y="169"/>
                    <a:pt x="83" y="166"/>
                  </a:cubicBezTo>
                  <a:cubicBezTo>
                    <a:pt x="83" y="162"/>
                    <a:pt x="82" y="153"/>
                    <a:pt x="83" y="149"/>
                  </a:cubicBezTo>
                  <a:cubicBezTo>
                    <a:pt x="84" y="146"/>
                    <a:pt x="87" y="141"/>
                    <a:pt x="89" y="138"/>
                  </a:cubicBezTo>
                  <a:cubicBezTo>
                    <a:pt x="91" y="136"/>
                    <a:pt x="98" y="134"/>
                    <a:pt x="100" y="133"/>
                  </a:cubicBezTo>
                  <a:cubicBezTo>
                    <a:pt x="103" y="131"/>
                    <a:pt x="110" y="128"/>
                    <a:pt x="113" y="126"/>
                  </a:cubicBezTo>
                  <a:cubicBezTo>
                    <a:pt x="117" y="123"/>
                    <a:pt x="122" y="116"/>
                    <a:pt x="126" y="113"/>
                  </a:cubicBezTo>
                  <a:cubicBezTo>
                    <a:pt x="129" y="111"/>
                    <a:pt x="136" y="109"/>
                    <a:pt x="139" y="108"/>
                  </a:cubicBezTo>
                  <a:cubicBezTo>
                    <a:pt x="142" y="108"/>
                    <a:pt x="149" y="110"/>
                    <a:pt x="153" y="108"/>
                  </a:cubicBezTo>
                  <a:cubicBezTo>
                    <a:pt x="155" y="107"/>
                    <a:pt x="158" y="103"/>
                    <a:pt x="160" y="101"/>
                  </a:cubicBezTo>
                  <a:cubicBezTo>
                    <a:pt x="162" y="99"/>
                    <a:pt x="165" y="95"/>
                    <a:pt x="167" y="95"/>
                  </a:cubicBezTo>
                  <a:cubicBezTo>
                    <a:pt x="169" y="94"/>
                    <a:pt x="174" y="94"/>
                    <a:pt x="176" y="95"/>
                  </a:cubicBezTo>
                  <a:cubicBezTo>
                    <a:pt x="178" y="95"/>
                    <a:pt x="184" y="96"/>
                    <a:pt x="186" y="97"/>
                  </a:cubicBezTo>
                  <a:cubicBezTo>
                    <a:pt x="188" y="99"/>
                    <a:pt x="189" y="105"/>
                    <a:pt x="191" y="107"/>
                  </a:cubicBezTo>
                  <a:cubicBezTo>
                    <a:pt x="194" y="109"/>
                    <a:pt x="201" y="111"/>
                    <a:pt x="204" y="112"/>
                  </a:cubicBezTo>
                  <a:cubicBezTo>
                    <a:pt x="209" y="114"/>
                    <a:pt x="220" y="114"/>
                    <a:pt x="225" y="115"/>
                  </a:cubicBezTo>
                  <a:cubicBezTo>
                    <a:pt x="228" y="116"/>
                    <a:pt x="232" y="119"/>
                    <a:pt x="235" y="120"/>
                  </a:cubicBezTo>
                  <a:cubicBezTo>
                    <a:pt x="238" y="122"/>
                    <a:pt x="244" y="124"/>
                    <a:pt x="248" y="125"/>
                  </a:cubicBezTo>
                  <a:cubicBezTo>
                    <a:pt x="250" y="125"/>
                    <a:pt x="255" y="125"/>
                    <a:pt x="257" y="126"/>
                  </a:cubicBezTo>
                  <a:cubicBezTo>
                    <a:pt x="261" y="126"/>
                    <a:pt x="269" y="128"/>
                    <a:pt x="273" y="130"/>
                  </a:cubicBezTo>
                  <a:cubicBezTo>
                    <a:pt x="275" y="132"/>
                    <a:pt x="278" y="136"/>
                    <a:pt x="279" y="138"/>
                  </a:cubicBezTo>
                  <a:cubicBezTo>
                    <a:pt x="280" y="141"/>
                    <a:pt x="281" y="148"/>
                    <a:pt x="281" y="151"/>
                  </a:cubicBezTo>
                  <a:cubicBezTo>
                    <a:pt x="281" y="154"/>
                    <a:pt x="280" y="160"/>
                    <a:pt x="280" y="164"/>
                  </a:cubicBezTo>
                  <a:cubicBezTo>
                    <a:pt x="280" y="167"/>
                    <a:pt x="281" y="175"/>
                    <a:pt x="283" y="178"/>
                  </a:cubicBezTo>
                  <a:cubicBezTo>
                    <a:pt x="285" y="181"/>
                    <a:pt x="291" y="187"/>
                    <a:pt x="294" y="187"/>
                  </a:cubicBezTo>
                  <a:cubicBezTo>
                    <a:pt x="298" y="188"/>
                    <a:pt x="304" y="183"/>
                    <a:pt x="307" y="182"/>
                  </a:cubicBezTo>
                  <a:cubicBezTo>
                    <a:pt x="311" y="180"/>
                    <a:pt x="319" y="178"/>
                    <a:pt x="323" y="176"/>
                  </a:cubicBezTo>
                  <a:cubicBezTo>
                    <a:pt x="326" y="174"/>
                    <a:pt x="330" y="168"/>
                    <a:pt x="333" y="167"/>
                  </a:cubicBezTo>
                  <a:cubicBezTo>
                    <a:pt x="336" y="166"/>
                    <a:pt x="341" y="169"/>
                    <a:pt x="344" y="169"/>
                  </a:cubicBezTo>
                  <a:cubicBezTo>
                    <a:pt x="347" y="169"/>
                    <a:pt x="354" y="169"/>
                    <a:pt x="356" y="168"/>
                  </a:cubicBezTo>
                  <a:cubicBezTo>
                    <a:pt x="360" y="167"/>
                    <a:pt x="367" y="160"/>
                    <a:pt x="371" y="159"/>
                  </a:cubicBezTo>
                  <a:cubicBezTo>
                    <a:pt x="374" y="159"/>
                    <a:pt x="379" y="159"/>
                    <a:pt x="382" y="160"/>
                  </a:cubicBezTo>
                  <a:cubicBezTo>
                    <a:pt x="384" y="161"/>
                    <a:pt x="387" y="165"/>
                    <a:pt x="388" y="167"/>
                  </a:cubicBezTo>
                  <a:cubicBezTo>
                    <a:pt x="390" y="169"/>
                    <a:pt x="391" y="175"/>
                    <a:pt x="392" y="177"/>
                  </a:cubicBezTo>
                  <a:cubicBezTo>
                    <a:pt x="394" y="179"/>
                    <a:pt x="399" y="182"/>
                    <a:pt x="402" y="183"/>
                  </a:cubicBezTo>
                  <a:cubicBezTo>
                    <a:pt x="405" y="184"/>
                    <a:pt x="413" y="182"/>
                    <a:pt x="416" y="183"/>
                  </a:cubicBezTo>
                  <a:cubicBezTo>
                    <a:pt x="419" y="183"/>
                    <a:pt x="424" y="186"/>
                    <a:pt x="427" y="186"/>
                  </a:cubicBezTo>
                  <a:cubicBezTo>
                    <a:pt x="433" y="187"/>
                    <a:pt x="445" y="187"/>
                    <a:pt x="451" y="186"/>
                  </a:cubicBezTo>
                  <a:cubicBezTo>
                    <a:pt x="454" y="185"/>
                    <a:pt x="460" y="181"/>
                    <a:pt x="462" y="179"/>
                  </a:cubicBezTo>
                  <a:cubicBezTo>
                    <a:pt x="465" y="177"/>
                    <a:pt x="470" y="171"/>
                    <a:pt x="473" y="168"/>
                  </a:cubicBezTo>
                  <a:cubicBezTo>
                    <a:pt x="476" y="166"/>
                    <a:pt x="481" y="160"/>
                    <a:pt x="484" y="159"/>
                  </a:cubicBezTo>
                  <a:cubicBezTo>
                    <a:pt x="488" y="158"/>
                    <a:pt x="496" y="160"/>
                    <a:pt x="500" y="159"/>
                  </a:cubicBezTo>
                  <a:cubicBezTo>
                    <a:pt x="503" y="158"/>
                    <a:pt x="510" y="156"/>
                    <a:pt x="512" y="154"/>
                  </a:cubicBezTo>
                  <a:cubicBezTo>
                    <a:pt x="515" y="151"/>
                    <a:pt x="517" y="144"/>
                    <a:pt x="520" y="141"/>
                  </a:cubicBezTo>
                  <a:cubicBezTo>
                    <a:pt x="522" y="140"/>
                    <a:pt x="527" y="138"/>
                    <a:pt x="530" y="137"/>
                  </a:cubicBezTo>
                  <a:cubicBezTo>
                    <a:pt x="533" y="137"/>
                    <a:pt x="540" y="137"/>
                    <a:pt x="543" y="136"/>
                  </a:cubicBezTo>
                  <a:cubicBezTo>
                    <a:pt x="546" y="134"/>
                    <a:pt x="550" y="129"/>
                    <a:pt x="552" y="126"/>
                  </a:cubicBezTo>
                  <a:cubicBezTo>
                    <a:pt x="554" y="124"/>
                    <a:pt x="555" y="119"/>
                    <a:pt x="556" y="116"/>
                  </a:cubicBezTo>
                  <a:cubicBezTo>
                    <a:pt x="557" y="113"/>
                    <a:pt x="555" y="106"/>
                    <a:pt x="556" y="103"/>
                  </a:cubicBezTo>
                  <a:cubicBezTo>
                    <a:pt x="557" y="101"/>
                    <a:pt x="559" y="96"/>
                    <a:pt x="561" y="95"/>
                  </a:cubicBezTo>
                  <a:cubicBezTo>
                    <a:pt x="563" y="93"/>
                    <a:pt x="568" y="93"/>
                    <a:pt x="570" y="92"/>
                  </a:cubicBezTo>
                  <a:cubicBezTo>
                    <a:pt x="575" y="92"/>
                    <a:pt x="585" y="93"/>
                    <a:pt x="590" y="92"/>
                  </a:cubicBezTo>
                  <a:cubicBezTo>
                    <a:pt x="592" y="92"/>
                    <a:pt x="595" y="89"/>
                    <a:pt x="597" y="88"/>
                  </a:cubicBezTo>
                  <a:cubicBezTo>
                    <a:pt x="599" y="87"/>
                    <a:pt x="603" y="83"/>
                    <a:pt x="605" y="81"/>
                  </a:cubicBezTo>
                  <a:cubicBezTo>
                    <a:pt x="607" y="80"/>
                    <a:pt x="611" y="79"/>
                    <a:pt x="613" y="78"/>
                  </a:cubicBezTo>
                  <a:cubicBezTo>
                    <a:pt x="617" y="78"/>
                    <a:pt x="626" y="80"/>
                    <a:pt x="630" y="78"/>
                  </a:cubicBezTo>
                  <a:cubicBezTo>
                    <a:pt x="634" y="77"/>
                    <a:pt x="640" y="72"/>
                    <a:pt x="642" y="70"/>
                  </a:cubicBezTo>
                  <a:cubicBezTo>
                    <a:pt x="644" y="67"/>
                    <a:pt x="646" y="61"/>
                    <a:pt x="649" y="59"/>
                  </a:cubicBezTo>
                  <a:cubicBezTo>
                    <a:pt x="651" y="57"/>
                    <a:pt x="658" y="56"/>
                    <a:pt x="661" y="56"/>
                  </a:cubicBezTo>
                  <a:cubicBezTo>
                    <a:pt x="665" y="56"/>
                    <a:pt x="671" y="58"/>
                    <a:pt x="676" y="59"/>
                  </a:cubicBezTo>
                  <a:cubicBezTo>
                    <a:pt x="678" y="62"/>
                    <a:pt x="680" y="65"/>
                    <a:pt x="681" y="67"/>
                  </a:cubicBezTo>
                  <a:cubicBezTo>
                    <a:pt x="682" y="69"/>
                    <a:pt x="681" y="74"/>
                    <a:pt x="683" y="77"/>
                  </a:cubicBezTo>
                  <a:cubicBezTo>
                    <a:pt x="684" y="79"/>
                    <a:pt x="690" y="84"/>
                    <a:pt x="693" y="85"/>
                  </a:cubicBezTo>
                  <a:cubicBezTo>
                    <a:pt x="696" y="86"/>
                    <a:pt x="703" y="88"/>
                    <a:pt x="707" y="87"/>
                  </a:cubicBezTo>
                  <a:cubicBezTo>
                    <a:pt x="710" y="87"/>
                    <a:pt x="715" y="81"/>
                    <a:pt x="718" y="80"/>
                  </a:cubicBezTo>
                  <a:cubicBezTo>
                    <a:pt x="721" y="79"/>
                    <a:pt x="726" y="78"/>
                    <a:pt x="729" y="78"/>
                  </a:cubicBezTo>
                  <a:cubicBezTo>
                    <a:pt x="731" y="78"/>
                    <a:pt x="736" y="82"/>
                    <a:pt x="739" y="82"/>
                  </a:cubicBezTo>
                  <a:cubicBezTo>
                    <a:pt x="742" y="83"/>
                    <a:pt x="748" y="82"/>
                    <a:pt x="751" y="83"/>
                  </a:cubicBezTo>
                  <a:cubicBezTo>
                    <a:pt x="753" y="84"/>
                    <a:pt x="758" y="87"/>
                    <a:pt x="759" y="88"/>
                  </a:cubicBezTo>
                  <a:cubicBezTo>
                    <a:pt x="762" y="90"/>
                    <a:pt x="765" y="97"/>
                    <a:pt x="768" y="99"/>
                  </a:cubicBezTo>
                  <a:cubicBezTo>
                    <a:pt x="771" y="101"/>
                    <a:pt x="777" y="104"/>
                    <a:pt x="780" y="104"/>
                  </a:cubicBezTo>
                  <a:cubicBezTo>
                    <a:pt x="784" y="104"/>
                    <a:pt x="791" y="103"/>
                    <a:pt x="794" y="102"/>
                  </a:cubicBezTo>
                  <a:cubicBezTo>
                    <a:pt x="797" y="101"/>
                    <a:pt x="804" y="99"/>
                    <a:pt x="806" y="97"/>
                  </a:cubicBezTo>
                  <a:cubicBezTo>
                    <a:pt x="808" y="95"/>
                    <a:pt x="808" y="91"/>
                    <a:pt x="810" y="89"/>
                  </a:cubicBezTo>
                  <a:cubicBezTo>
                    <a:pt x="812" y="86"/>
                    <a:pt x="816" y="82"/>
                    <a:pt x="818" y="81"/>
                  </a:cubicBezTo>
                  <a:cubicBezTo>
                    <a:pt x="821" y="79"/>
                    <a:pt x="827" y="75"/>
                    <a:pt x="831" y="74"/>
                  </a:cubicBezTo>
                  <a:cubicBezTo>
                    <a:pt x="834" y="73"/>
                    <a:pt x="841" y="73"/>
                    <a:pt x="844" y="72"/>
                  </a:cubicBezTo>
                  <a:cubicBezTo>
                    <a:pt x="847" y="71"/>
                    <a:pt x="853" y="68"/>
                    <a:pt x="856" y="67"/>
                  </a:cubicBezTo>
                  <a:cubicBezTo>
                    <a:pt x="860" y="66"/>
                    <a:pt x="869" y="64"/>
                    <a:pt x="873" y="64"/>
                  </a:cubicBezTo>
                  <a:cubicBezTo>
                    <a:pt x="880" y="64"/>
                    <a:pt x="893" y="65"/>
                    <a:pt x="899" y="65"/>
                  </a:cubicBezTo>
                  <a:cubicBezTo>
                    <a:pt x="902" y="65"/>
                    <a:pt x="908" y="66"/>
                    <a:pt x="911" y="65"/>
                  </a:cubicBezTo>
                  <a:cubicBezTo>
                    <a:pt x="915" y="65"/>
                    <a:pt x="921" y="64"/>
                    <a:pt x="924" y="63"/>
                  </a:cubicBezTo>
                  <a:cubicBezTo>
                    <a:pt x="927" y="62"/>
                    <a:pt x="930" y="58"/>
                    <a:pt x="932" y="57"/>
                  </a:cubicBezTo>
                  <a:cubicBezTo>
                    <a:pt x="934" y="55"/>
                    <a:pt x="939" y="55"/>
                    <a:pt x="942" y="54"/>
                  </a:cubicBezTo>
                  <a:cubicBezTo>
                    <a:pt x="944" y="54"/>
                    <a:pt x="947" y="55"/>
                    <a:pt x="948" y="54"/>
                  </a:cubicBezTo>
                  <a:cubicBezTo>
                    <a:pt x="950" y="53"/>
                    <a:pt x="952" y="49"/>
                    <a:pt x="953" y="47"/>
                  </a:cubicBezTo>
                  <a:cubicBezTo>
                    <a:pt x="954" y="44"/>
                    <a:pt x="954" y="37"/>
                    <a:pt x="956" y="35"/>
                  </a:cubicBezTo>
                  <a:cubicBezTo>
                    <a:pt x="958" y="32"/>
                    <a:pt x="965" y="30"/>
                    <a:pt x="968" y="29"/>
                  </a:cubicBezTo>
                  <a:cubicBezTo>
                    <a:pt x="971" y="28"/>
                    <a:pt x="977" y="26"/>
                    <a:pt x="980" y="26"/>
                  </a:cubicBezTo>
                  <a:cubicBezTo>
                    <a:pt x="983" y="26"/>
                    <a:pt x="990" y="28"/>
                    <a:pt x="993" y="28"/>
                  </a:cubicBezTo>
                  <a:cubicBezTo>
                    <a:pt x="995" y="28"/>
                    <a:pt x="1000" y="26"/>
                    <a:pt x="1002" y="25"/>
                  </a:cubicBezTo>
                  <a:cubicBezTo>
                    <a:pt x="1005" y="23"/>
                    <a:pt x="1008" y="19"/>
                    <a:pt x="1009" y="16"/>
                  </a:cubicBezTo>
                  <a:cubicBezTo>
                    <a:pt x="1010" y="14"/>
                    <a:pt x="1010" y="9"/>
                    <a:pt x="1011" y="7"/>
                  </a:cubicBezTo>
                  <a:cubicBezTo>
                    <a:pt x="1013" y="5"/>
                    <a:pt x="1018" y="3"/>
                    <a:pt x="1020" y="2"/>
                  </a:cubicBezTo>
                  <a:cubicBezTo>
                    <a:pt x="1023" y="1"/>
                    <a:pt x="1029" y="1"/>
                    <a:pt x="1032" y="0"/>
                  </a:cubicBezTo>
                  <a:cubicBezTo>
                    <a:pt x="1037" y="0"/>
                    <a:pt x="1048" y="0"/>
                    <a:pt x="1053" y="1"/>
                  </a:cubicBezTo>
                  <a:cubicBezTo>
                    <a:pt x="1056" y="2"/>
                    <a:pt x="1063" y="4"/>
                    <a:pt x="1065" y="6"/>
                  </a:cubicBezTo>
                  <a:cubicBezTo>
                    <a:pt x="1067" y="8"/>
                    <a:pt x="1071" y="11"/>
                    <a:pt x="1071" y="14"/>
                  </a:cubicBezTo>
                  <a:cubicBezTo>
                    <a:pt x="1072" y="16"/>
                    <a:pt x="1069" y="20"/>
                    <a:pt x="1069" y="22"/>
                  </a:cubicBezTo>
                  <a:cubicBezTo>
                    <a:pt x="1069" y="24"/>
                    <a:pt x="1070" y="28"/>
                    <a:pt x="1071" y="29"/>
                  </a:cubicBezTo>
                  <a:cubicBezTo>
                    <a:pt x="1072" y="31"/>
                    <a:pt x="1075" y="33"/>
                    <a:pt x="1077" y="33"/>
                  </a:cubicBezTo>
                  <a:cubicBezTo>
                    <a:pt x="1079" y="33"/>
                    <a:pt x="1082" y="30"/>
                    <a:pt x="1083" y="29"/>
                  </a:cubicBezTo>
                  <a:cubicBezTo>
                    <a:pt x="1084" y="28"/>
                    <a:pt x="1086" y="26"/>
                    <a:pt x="1088" y="26"/>
                  </a:cubicBezTo>
                  <a:cubicBezTo>
                    <a:pt x="1090" y="26"/>
                    <a:pt x="1093" y="27"/>
                    <a:pt x="1094" y="28"/>
                  </a:cubicBezTo>
                  <a:cubicBezTo>
                    <a:pt x="1096" y="30"/>
                    <a:pt x="1096" y="35"/>
                    <a:pt x="1096" y="38"/>
                  </a:cubicBezTo>
                  <a:cubicBezTo>
                    <a:pt x="1096" y="40"/>
                    <a:pt x="1094" y="45"/>
                    <a:pt x="1096" y="47"/>
                  </a:cubicBezTo>
                  <a:cubicBezTo>
                    <a:pt x="1097" y="48"/>
                    <a:pt x="1101" y="49"/>
                    <a:pt x="1103" y="50"/>
                  </a:cubicBezTo>
                  <a:cubicBezTo>
                    <a:pt x="1106" y="50"/>
                    <a:pt x="1112" y="49"/>
                    <a:pt x="1115" y="49"/>
                  </a:cubicBezTo>
                  <a:cubicBezTo>
                    <a:pt x="1118" y="50"/>
                    <a:pt x="1124" y="51"/>
                    <a:pt x="1126" y="53"/>
                  </a:cubicBezTo>
                  <a:cubicBezTo>
                    <a:pt x="1129" y="55"/>
                    <a:pt x="1133" y="62"/>
                    <a:pt x="1136" y="65"/>
                  </a:cubicBezTo>
                  <a:cubicBezTo>
                    <a:pt x="1138" y="66"/>
                    <a:pt x="1141" y="69"/>
                    <a:pt x="1144" y="70"/>
                  </a:cubicBezTo>
                  <a:cubicBezTo>
                    <a:pt x="1147" y="70"/>
                    <a:pt x="1154" y="68"/>
                    <a:pt x="1157" y="67"/>
                  </a:cubicBezTo>
                  <a:cubicBezTo>
                    <a:pt x="1160" y="66"/>
                    <a:pt x="1165" y="64"/>
                    <a:pt x="1168" y="63"/>
                  </a:cubicBezTo>
                  <a:cubicBezTo>
                    <a:pt x="1170" y="63"/>
                    <a:pt x="1175" y="61"/>
                    <a:pt x="1177" y="61"/>
                  </a:cubicBezTo>
                  <a:cubicBezTo>
                    <a:pt x="1179" y="61"/>
                    <a:pt x="1184" y="62"/>
                    <a:pt x="1186" y="63"/>
                  </a:cubicBezTo>
                  <a:cubicBezTo>
                    <a:pt x="1189" y="65"/>
                    <a:pt x="1192" y="71"/>
                    <a:pt x="1194" y="73"/>
                  </a:cubicBezTo>
                  <a:cubicBezTo>
                    <a:pt x="1196" y="76"/>
                    <a:pt x="1202" y="84"/>
                    <a:pt x="1205" y="86"/>
                  </a:cubicBezTo>
                  <a:cubicBezTo>
                    <a:pt x="1207" y="87"/>
                    <a:pt x="1210" y="88"/>
                    <a:pt x="1212" y="89"/>
                  </a:cubicBezTo>
                  <a:cubicBezTo>
                    <a:pt x="1214" y="89"/>
                    <a:pt x="1218" y="89"/>
                    <a:pt x="1221" y="89"/>
                  </a:cubicBezTo>
                  <a:cubicBezTo>
                    <a:pt x="1223" y="90"/>
                    <a:pt x="1226" y="91"/>
                    <a:pt x="1228" y="93"/>
                  </a:cubicBezTo>
                  <a:cubicBezTo>
                    <a:pt x="1229" y="95"/>
                    <a:pt x="1229" y="101"/>
                    <a:pt x="1231" y="102"/>
                  </a:cubicBezTo>
                  <a:cubicBezTo>
                    <a:pt x="1233" y="103"/>
                    <a:pt x="1238" y="98"/>
                    <a:pt x="1241" y="99"/>
                  </a:cubicBezTo>
                  <a:cubicBezTo>
                    <a:pt x="1243" y="99"/>
                    <a:pt x="1246" y="102"/>
                    <a:pt x="1247" y="104"/>
                  </a:cubicBezTo>
                  <a:cubicBezTo>
                    <a:pt x="1249" y="106"/>
                    <a:pt x="1250" y="112"/>
                    <a:pt x="1251" y="115"/>
                  </a:cubicBezTo>
                  <a:cubicBezTo>
                    <a:pt x="1251" y="118"/>
                    <a:pt x="1250" y="124"/>
                    <a:pt x="1251" y="127"/>
                  </a:cubicBezTo>
                  <a:cubicBezTo>
                    <a:pt x="1252" y="131"/>
                    <a:pt x="1255" y="138"/>
                    <a:pt x="1258" y="142"/>
                  </a:cubicBezTo>
                  <a:cubicBezTo>
                    <a:pt x="1261" y="145"/>
                    <a:pt x="1268" y="150"/>
                    <a:pt x="1272" y="152"/>
                  </a:cubicBezTo>
                  <a:cubicBezTo>
                    <a:pt x="1275" y="153"/>
                    <a:pt x="1279" y="156"/>
                    <a:pt x="1282" y="156"/>
                  </a:cubicBezTo>
                  <a:cubicBezTo>
                    <a:pt x="1284" y="156"/>
                    <a:pt x="1289" y="153"/>
                    <a:pt x="1291" y="153"/>
                  </a:cubicBezTo>
                  <a:cubicBezTo>
                    <a:pt x="1294" y="152"/>
                    <a:pt x="1299" y="153"/>
                    <a:pt x="1302" y="154"/>
                  </a:cubicBezTo>
                  <a:cubicBezTo>
                    <a:pt x="1304" y="154"/>
                    <a:pt x="1307" y="155"/>
                    <a:pt x="1308" y="157"/>
                  </a:cubicBezTo>
                  <a:cubicBezTo>
                    <a:pt x="1310" y="159"/>
                    <a:pt x="1310" y="164"/>
                    <a:pt x="1311" y="167"/>
                  </a:cubicBezTo>
                  <a:cubicBezTo>
                    <a:pt x="1312" y="169"/>
                    <a:pt x="1315" y="175"/>
                    <a:pt x="1317" y="177"/>
                  </a:cubicBezTo>
                  <a:cubicBezTo>
                    <a:pt x="1319" y="177"/>
                    <a:pt x="1324" y="175"/>
                    <a:pt x="1326" y="175"/>
                  </a:cubicBezTo>
                  <a:cubicBezTo>
                    <a:pt x="1328" y="175"/>
                    <a:pt x="1333" y="176"/>
                    <a:pt x="1335" y="178"/>
                  </a:cubicBezTo>
                  <a:cubicBezTo>
                    <a:pt x="1336" y="179"/>
                    <a:pt x="1336" y="183"/>
                    <a:pt x="1335" y="184"/>
                  </a:cubicBezTo>
                  <a:cubicBezTo>
                    <a:pt x="1335" y="186"/>
                    <a:pt x="1332" y="189"/>
                    <a:pt x="1331" y="191"/>
                  </a:cubicBezTo>
                  <a:cubicBezTo>
                    <a:pt x="1330" y="194"/>
                    <a:pt x="1329" y="198"/>
                    <a:pt x="1329" y="201"/>
                  </a:cubicBezTo>
                  <a:cubicBezTo>
                    <a:pt x="1330" y="203"/>
                    <a:pt x="1333" y="207"/>
                    <a:pt x="1335" y="208"/>
                  </a:cubicBezTo>
                  <a:cubicBezTo>
                    <a:pt x="1337" y="209"/>
                    <a:pt x="1341" y="209"/>
                    <a:pt x="1344" y="209"/>
                  </a:cubicBezTo>
                  <a:cubicBezTo>
                    <a:pt x="1346" y="209"/>
                    <a:pt x="1352" y="208"/>
                    <a:pt x="1354" y="208"/>
                  </a:cubicBezTo>
                  <a:cubicBezTo>
                    <a:pt x="1356" y="209"/>
                    <a:pt x="1360" y="210"/>
                    <a:pt x="1361" y="212"/>
                  </a:cubicBezTo>
                  <a:cubicBezTo>
                    <a:pt x="1363" y="214"/>
                    <a:pt x="1364" y="221"/>
                    <a:pt x="1365" y="225"/>
                  </a:cubicBezTo>
                  <a:cubicBezTo>
                    <a:pt x="1366" y="228"/>
                    <a:pt x="1364" y="237"/>
                    <a:pt x="1366" y="240"/>
                  </a:cubicBezTo>
                  <a:cubicBezTo>
                    <a:pt x="1368" y="243"/>
                    <a:pt x="1373" y="245"/>
                    <a:pt x="1375" y="246"/>
                  </a:cubicBezTo>
                  <a:cubicBezTo>
                    <a:pt x="1378" y="247"/>
                    <a:pt x="1384" y="249"/>
                    <a:pt x="1387" y="249"/>
                  </a:cubicBezTo>
                  <a:cubicBezTo>
                    <a:pt x="1390" y="250"/>
                    <a:pt x="1396" y="248"/>
                    <a:pt x="1400" y="247"/>
                  </a:cubicBezTo>
                  <a:cubicBezTo>
                    <a:pt x="1403" y="247"/>
                    <a:pt x="1409" y="248"/>
                    <a:pt x="1411" y="249"/>
                  </a:cubicBezTo>
                  <a:cubicBezTo>
                    <a:pt x="1413" y="249"/>
                    <a:pt x="1416" y="252"/>
                    <a:pt x="1418" y="253"/>
                  </a:cubicBezTo>
                  <a:cubicBezTo>
                    <a:pt x="1422" y="255"/>
                    <a:pt x="1430" y="257"/>
                    <a:pt x="1434" y="259"/>
                  </a:cubicBezTo>
                  <a:cubicBezTo>
                    <a:pt x="1437" y="260"/>
                    <a:pt x="1444" y="262"/>
                    <a:pt x="1447" y="264"/>
                  </a:cubicBezTo>
                  <a:cubicBezTo>
                    <a:pt x="1448" y="265"/>
                    <a:pt x="1449" y="269"/>
                    <a:pt x="1450" y="270"/>
                  </a:cubicBezTo>
                  <a:cubicBezTo>
                    <a:pt x="1452" y="272"/>
                    <a:pt x="1457" y="274"/>
                    <a:pt x="1460" y="274"/>
                  </a:cubicBezTo>
                  <a:cubicBezTo>
                    <a:pt x="1462" y="274"/>
                    <a:pt x="1466" y="271"/>
                    <a:pt x="1467" y="269"/>
                  </a:cubicBezTo>
                  <a:cubicBezTo>
                    <a:pt x="1467" y="267"/>
                    <a:pt x="1466" y="264"/>
                    <a:pt x="1467" y="263"/>
                  </a:cubicBezTo>
                  <a:cubicBezTo>
                    <a:pt x="1467" y="262"/>
                    <a:pt x="1470" y="262"/>
                    <a:pt x="1471" y="261"/>
                  </a:cubicBezTo>
                  <a:cubicBezTo>
                    <a:pt x="1473" y="259"/>
                    <a:pt x="1474" y="253"/>
                    <a:pt x="1476" y="251"/>
                  </a:cubicBezTo>
                  <a:cubicBezTo>
                    <a:pt x="1477" y="250"/>
                    <a:pt x="1481" y="249"/>
                    <a:pt x="1483" y="249"/>
                  </a:cubicBezTo>
                  <a:cubicBezTo>
                    <a:pt x="1484" y="250"/>
                    <a:pt x="1486" y="254"/>
                    <a:pt x="1486" y="255"/>
                  </a:cubicBezTo>
                  <a:cubicBezTo>
                    <a:pt x="1488" y="258"/>
                    <a:pt x="1489" y="265"/>
                    <a:pt x="1490" y="269"/>
                  </a:cubicBezTo>
                  <a:cubicBezTo>
                    <a:pt x="1490" y="273"/>
                    <a:pt x="1490" y="283"/>
                    <a:pt x="1491" y="288"/>
                  </a:cubicBezTo>
                  <a:cubicBezTo>
                    <a:pt x="1492" y="291"/>
                    <a:pt x="1495" y="298"/>
                    <a:pt x="1497" y="301"/>
                  </a:cubicBezTo>
                  <a:cubicBezTo>
                    <a:pt x="1499" y="304"/>
                    <a:pt x="1503" y="308"/>
                    <a:pt x="1505" y="310"/>
                  </a:cubicBezTo>
                  <a:cubicBezTo>
                    <a:pt x="1507" y="314"/>
                    <a:pt x="1509" y="322"/>
                    <a:pt x="1512" y="325"/>
                  </a:cubicBezTo>
                  <a:cubicBezTo>
                    <a:pt x="1514" y="328"/>
                    <a:pt x="1520" y="332"/>
                    <a:pt x="1523" y="335"/>
                  </a:cubicBezTo>
                  <a:cubicBezTo>
                    <a:pt x="1524" y="336"/>
                    <a:pt x="1527" y="338"/>
                    <a:pt x="1529" y="340"/>
                  </a:cubicBezTo>
                  <a:cubicBezTo>
                    <a:pt x="1528" y="340"/>
                    <a:pt x="1526" y="340"/>
                    <a:pt x="1525" y="340"/>
                  </a:cubicBezTo>
                  <a:cubicBezTo>
                    <a:pt x="1520" y="341"/>
                    <a:pt x="1511" y="339"/>
                    <a:pt x="1506" y="339"/>
                  </a:cubicBezTo>
                  <a:cubicBezTo>
                    <a:pt x="1503" y="340"/>
                    <a:pt x="1496" y="342"/>
                    <a:pt x="1493" y="344"/>
                  </a:cubicBezTo>
                  <a:cubicBezTo>
                    <a:pt x="1491" y="346"/>
                    <a:pt x="1492" y="355"/>
                    <a:pt x="1489" y="357"/>
                  </a:cubicBezTo>
                  <a:cubicBezTo>
                    <a:pt x="1486" y="358"/>
                    <a:pt x="1480" y="355"/>
                    <a:pt x="1477" y="354"/>
                  </a:cubicBezTo>
                  <a:cubicBezTo>
                    <a:pt x="1474" y="354"/>
                    <a:pt x="1468" y="352"/>
                    <a:pt x="1466" y="353"/>
                  </a:cubicBezTo>
                  <a:cubicBezTo>
                    <a:pt x="1463" y="354"/>
                    <a:pt x="1459" y="358"/>
                    <a:pt x="1457" y="360"/>
                  </a:cubicBezTo>
                  <a:cubicBezTo>
                    <a:pt x="1455" y="364"/>
                    <a:pt x="1456" y="372"/>
                    <a:pt x="1453" y="375"/>
                  </a:cubicBezTo>
                  <a:cubicBezTo>
                    <a:pt x="1451" y="376"/>
                    <a:pt x="1445" y="374"/>
                    <a:pt x="1444" y="376"/>
                  </a:cubicBezTo>
                  <a:cubicBezTo>
                    <a:pt x="1440" y="380"/>
                    <a:pt x="1443" y="392"/>
                    <a:pt x="1444" y="397"/>
                  </a:cubicBezTo>
                  <a:cubicBezTo>
                    <a:pt x="1445" y="404"/>
                    <a:pt x="1451" y="415"/>
                    <a:pt x="1454" y="421"/>
                  </a:cubicBezTo>
                  <a:cubicBezTo>
                    <a:pt x="1456" y="426"/>
                    <a:pt x="1462" y="437"/>
                    <a:pt x="1464" y="442"/>
                  </a:cubicBezTo>
                  <a:cubicBezTo>
                    <a:pt x="1467" y="449"/>
                    <a:pt x="1467" y="464"/>
                    <a:pt x="1470" y="471"/>
                  </a:cubicBezTo>
                  <a:cubicBezTo>
                    <a:pt x="1472" y="479"/>
                    <a:pt x="1480" y="495"/>
                    <a:pt x="1484" y="503"/>
                  </a:cubicBezTo>
                  <a:cubicBezTo>
                    <a:pt x="1488" y="512"/>
                    <a:pt x="1496" y="531"/>
                    <a:pt x="1498" y="540"/>
                  </a:cubicBezTo>
                  <a:cubicBezTo>
                    <a:pt x="1499" y="547"/>
                    <a:pt x="1500" y="559"/>
                    <a:pt x="1501" y="566"/>
                  </a:cubicBezTo>
                  <a:cubicBezTo>
                    <a:pt x="1501" y="576"/>
                    <a:pt x="1500" y="597"/>
                    <a:pt x="1499" y="607"/>
                  </a:cubicBezTo>
                  <a:cubicBezTo>
                    <a:pt x="1499" y="613"/>
                    <a:pt x="1494" y="624"/>
                    <a:pt x="1495" y="629"/>
                  </a:cubicBezTo>
                  <a:cubicBezTo>
                    <a:pt x="1495" y="635"/>
                    <a:pt x="1500" y="646"/>
                    <a:pt x="1502" y="651"/>
                  </a:cubicBezTo>
                  <a:cubicBezTo>
                    <a:pt x="1504" y="654"/>
                    <a:pt x="1509" y="660"/>
                    <a:pt x="1511" y="664"/>
                  </a:cubicBezTo>
                  <a:cubicBezTo>
                    <a:pt x="1512" y="667"/>
                    <a:pt x="1515" y="673"/>
                    <a:pt x="1515" y="676"/>
                  </a:cubicBezTo>
                  <a:cubicBezTo>
                    <a:pt x="1515" y="679"/>
                    <a:pt x="1511" y="685"/>
                    <a:pt x="1512" y="688"/>
                  </a:cubicBezTo>
                  <a:cubicBezTo>
                    <a:pt x="1513" y="691"/>
                    <a:pt x="1519" y="692"/>
                    <a:pt x="1522" y="693"/>
                  </a:cubicBezTo>
                  <a:cubicBezTo>
                    <a:pt x="1523" y="694"/>
                    <a:pt x="1527" y="696"/>
                    <a:pt x="1528" y="698"/>
                  </a:cubicBezTo>
                  <a:cubicBezTo>
                    <a:pt x="1529" y="700"/>
                    <a:pt x="1529" y="705"/>
                    <a:pt x="1527" y="707"/>
                  </a:cubicBezTo>
                  <a:cubicBezTo>
                    <a:pt x="1525" y="710"/>
                    <a:pt x="1517" y="709"/>
                    <a:pt x="1514" y="711"/>
                  </a:cubicBezTo>
                  <a:cubicBezTo>
                    <a:pt x="1512" y="711"/>
                    <a:pt x="1509" y="713"/>
                    <a:pt x="1508" y="714"/>
                  </a:cubicBezTo>
                  <a:cubicBezTo>
                    <a:pt x="1506" y="717"/>
                    <a:pt x="1505" y="724"/>
                    <a:pt x="1504" y="727"/>
                  </a:cubicBezTo>
                  <a:cubicBezTo>
                    <a:pt x="1502" y="731"/>
                    <a:pt x="1500" y="737"/>
                    <a:pt x="1498" y="740"/>
                  </a:cubicBezTo>
                  <a:cubicBezTo>
                    <a:pt x="1496" y="743"/>
                    <a:pt x="1491" y="747"/>
                    <a:pt x="1488" y="749"/>
                  </a:cubicBezTo>
                  <a:cubicBezTo>
                    <a:pt x="1487" y="750"/>
                    <a:pt x="1483" y="750"/>
                    <a:pt x="1481" y="752"/>
                  </a:cubicBezTo>
                  <a:cubicBezTo>
                    <a:pt x="1479" y="754"/>
                    <a:pt x="1478" y="761"/>
                    <a:pt x="1476" y="764"/>
                  </a:cubicBezTo>
                  <a:cubicBezTo>
                    <a:pt x="1475" y="768"/>
                    <a:pt x="1472" y="775"/>
                    <a:pt x="1470" y="779"/>
                  </a:cubicBezTo>
                  <a:cubicBezTo>
                    <a:pt x="1468" y="782"/>
                    <a:pt x="1465" y="787"/>
                    <a:pt x="1462" y="790"/>
                  </a:cubicBezTo>
                  <a:cubicBezTo>
                    <a:pt x="1461" y="792"/>
                    <a:pt x="1456" y="795"/>
                    <a:pt x="1454" y="797"/>
                  </a:cubicBezTo>
                  <a:cubicBezTo>
                    <a:pt x="1452" y="801"/>
                    <a:pt x="1450" y="809"/>
                    <a:pt x="1449" y="813"/>
                  </a:cubicBezTo>
                  <a:cubicBezTo>
                    <a:pt x="1448" y="816"/>
                    <a:pt x="1448" y="824"/>
                    <a:pt x="1448" y="828"/>
                  </a:cubicBezTo>
                  <a:cubicBezTo>
                    <a:pt x="1447" y="831"/>
                    <a:pt x="1444" y="836"/>
                    <a:pt x="1444" y="836"/>
                  </a:cubicBezTo>
                  <a:cubicBezTo>
                    <a:pt x="1443" y="836"/>
                    <a:pt x="1440" y="837"/>
                    <a:pt x="1439" y="838"/>
                  </a:cubicBezTo>
                  <a:cubicBezTo>
                    <a:pt x="1438" y="840"/>
                    <a:pt x="1436" y="844"/>
                    <a:pt x="1435" y="847"/>
                  </a:cubicBezTo>
                  <a:cubicBezTo>
                    <a:pt x="1435" y="849"/>
                    <a:pt x="1436" y="853"/>
                    <a:pt x="1437" y="855"/>
                  </a:cubicBezTo>
                  <a:cubicBezTo>
                    <a:pt x="1438" y="858"/>
                    <a:pt x="1443" y="861"/>
                    <a:pt x="1444" y="864"/>
                  </a:cubicBezTo>
                  <a:cubicBezTo>
                    <a:pt x="1445" y="866"/>
                    <a:pt x="1445" y="870"/>
                    <a:pt x="1446" y="872"/>
                  </a:cubicBezTo>
                  <a:cubicBezTo>
                    <a:pt x="1446" y="874"/>
                    <a:pt x="1447" y="879"/>
                    <a:pt x="1446" y="881"/>
                  </a:cubicBezTo>
                  <a:cubicBezTo>
                    <a:pt x="1446" y="883"/>
                    <a:pt x="1444" y="887"/>
                    <a:pt x="1444" y="889"/>
                  </a:cubicBezTo>
                  <a:cubicBezTo>
                    <a:pt x="1443" y="891"/>
                    <a:pt x="1441" y="895"/>
                    <a:pt x="1440" y="897"/>
                  </a:cubicBezTo>
                  <a:cubicBezTo>
                    <a:pt x="1439" y="899"/>
                    <a:pt x="1438" y="905"/>
                    <a:pt x="1439" y="907"/>
                  </a:cubicBezTo>
                  <a:cubicBezTo>
                    <a:pt x="1439" y="910"/>
                    <a:pt x="1441" y="914"/>
                    <a:pt x="1442" y="916"/>
                  </a:cubicBezTo>
                  <a:cubicBezTo>
                    <a:pt x="1443" y="919"/>
                    <a:pt x="1447" y="924"/>
                    <a:pt x="1449" y="926"/>
                  </a:cubicBezTo>
                  <a:cubicBezTo>
                    <a:pt x="1451" y="928"/>
                    <a:pt x="1454" y="930"/>
                    <a:pt x="1456" y="932"/>
                  </a:cubicBezTo>
                  <a:cubicBezTo>
                    <a:pt x="1457" y="934"/>
                    <a:pt x="1459" y="940"/>
                    <a:pt x="1460" y="942"/>
                  </a:cubicBezTo>
                  <a:cubicBezTo>
                    <a:pt x="1462" y="947"/>
                    <a:pt x="1465" y="957"/>
                    <a:pt x="1468" y="961"/>
                  </a:cubicBezTo>
                  <a:cubicBezTo>
                    <a:pt x="1469" y="963"/>
                    <a:pt x="1473" y="965"/>
                    <a:pt x="1474" y="967"/>
                  </a:cubicBezTo>
                  <a:cubicBezTo>
                    <a:pt x="1476" y="968"/>
                    <a:pt x="1477" y="972"/>
                    <a:pt x="1478" y="974"/>
                  </a:cubicBezTo>
                  <a:cubicBezTo>
                    <a:pt x="1478" y="976"/>
                    <a:pt x="1479" y="980"/>
                    <a:pt x="1477" y="981"/>
                  </a:cubicBezTo>
                  <a:cubicBezTo>
                    <a:pt x="1477" y="982"/>
                    <a:pt x="1473" y="982"/>
                    <a:pt x="1472" y="982"/>
                  </a:cubicBezTo>
                  <a:cubicBezTo>
                    <a:pt x="1470" y="982"/>
                    <a:pt x="1466" y="980"/>
                    <a:pt x="1464" y="979"/>
                  </a:cubicBezTo>
                  <a:cubicBezTo>
                    <a:pt x="1462" y="979"/>
                    <a:pt x="1457" y="976"/>
                    <a:pt x="1455" y="975"/>
                  </a:cubicBezTo>
                  <a:cubicBezTo>
                    <a:pt x="1454" y="974"/>
                    <a:pt x="1451" y="971"/>
                    <a:pt x="1449" y="970"/>
                  </a:cubicBezTo>
                  <a:cubicBezTo>
                    <a:pt x="1447" y="969"/>
                    <a:pt x="1444" y="967"/>
                    <a:pt x="1442" y="966"/>
                  </a:cubicBezTo>
                  <a:cubicBezTo>
                    <a:pt x="1440" y="966"/>
                    <a:pt x="1437" y="966"/>
                    <a:pt x="1435" y="965"/>
                  </a:cubicBezTo>
                  <a:cubicBezTo>
                    <a:pt x="1432" y="965"/>
                    <a:pt x="1425" y="964"/>
                    <a:pt x="1423" y="962"/>
                  </a:cubicBezTo>
                  <a:cubicBezTo>
                    <a:pt x="1421" y="961"/>
                    <a:pt x="1419" y="957"/>
                    <a:pt x="1417" y="955"/>
                  </a:cubicBezTo>
                  <a:cubicBezTo>
                    <a:pt x="1415" y="953"/>
                    <a:pt x="1411" y="950"/>
                    <a:pt x="1409" y="949"/>
                  </a:cubicBezTo>
                  <a:cubicBezTo>
                    <a:pt x="1407" y="948"/>
                    <a:pt x="1402" y="945"/>
                    <a:pt x="1400" y="945"/>
                  </a:cubicBezTo>
                  <a:cubicBezTo>
                    <a:pt x="1397" y="944"/>
                    <a:pt x="1392" y="944"/>
                    <a:pt x="1389" y="944"/>
                  </a:cubicBezTo>
                  <a:cubicBezTo>
                    <a:pt x="1386" y="943"/>
                    <a:pt x="1381" y="941"/>
                    <a:pt x="1379" y="940"/>
                  </a:cubicBezTo>
                  <a:cubicBezTo>
                    <a:pt x="1375" y="939"/>
                    <a:pt x="1368" y="938"/>
                    <a:pt x="1364" y="938"/>
                  </a:cubicBezTo>
                  <a:cubicBezTo>
                    <a:pt x="1361" y="937"/>
                    <a:pt x="1355" y="938"/>
                    <a:pt x="1352" y="938"/>
                  </a:cubicBezTo>
                  <a:cubicBezTo>
                    <a:pt x="1349" y="939"/>
                    <a:pt x="1344" y="939"/>
                    <a:pt x="1341" y="941"/>
                  </a:cubicBezTo>
                  <a:cubicBezTo>
                    <a:pt x="1339" y="941"/>
                    <a:pt x="1337" y="944"/>
                    <a:pt x="1335" y="945"/>
                  </a:cubicBezTo>
                  <a:cubicBezTo>
                    <a:pt x="1333" y="947"/>
                    <a:pt x="1329" y="948"/>
                    <a:pt x="1327" y="950"/>
                  </a:cubicBezTo>
                  <a:cubicBezTo>
                    <a:pt x="1325" y="952"/>
                    <a:pt x="1321" y="957"/>
                    <a:pt x="1318" y="959"/>
                  </a:cubicBezTo>
                  <a:cubicBezTo>
                    <a:pt x="1316" y="960"/>
                    <a:pt x="1309" y="961"/>
                    <a:pt x="1306" y="961"/>
                  </a:cubicBezTo>
                  <a:cubicBezTo>
                    <a:pt x="1304" y="961"/>
                    <a:pt x="1300" y="962"/>
                    <a:pt x="1298" y="962"/>
                  </a:cubicBezTo>
                  <a:cubicBezTo>
                    <a:pt x="1295" y="962"/>
                    <a:pt x="1291" y="960"/>
                    <a:pt x="1288" y="959"/>
                  </a:cubicBezTo>
                  <a:cubicBezTo>
                    <a:pt x="1284" y="958"/>
                    <a:pt x="1276" y="954"/>
                    <a:pt x="1272" y="954"/>
                  </a:cubicBezTo>
                  <a:cubicBezTo>
                    <a:pt x="1269" y="953"/>
                    <a:pt x="1264" y="954"/>
                    <a:pt x="1261" y="954"/>
                  </a:cubicBezTo>
                  <a:cubicBezTo>
                    <a:pt x="1258" y="953"/>
                    <a:pt x="1253" y="951"/>
                    <a:pt x="1251" y="950"/>
                  </a:cubicBezTo>
                  <a:cubicBezTo>
                    <a:pt x="1248" y="950"/>
                    <a:pt x="1242" y="948"/>
                    <a:pt x="1239" y="948"/>
                  </a:cubicBezTo>
                  <a:cubicBezTo>
                    <a:pt x="1236" y="948"/>
                    <a:pt x="1231" y="948"/>
                    <a:pt x="1229" y="948"/>
                  </a:cubicBezTo>
                  <a:cubicBezTo>
                    <a:pt x="1227" y="949"/>
                    <a:pt x="1224" y="951"/>
                    <a:pt x="1223" y="953"/>
                  </a:cubicBezTo>
                  <a:cubicBezTo>
                    <a:pt x="1222" y="955"/>
                    <a:pt x="1222" y="960"/>
                    <a:pt x="1221" y="962"/>
                  </a:cubicBezTo>
                  <a:cubicBezTo>
                    <a:pt x="1220" y="964"/>
                    <a:pt x="1216" y="966"/>
                    <a:pt x="1215" y="968"/>
                  </a:cubicBezTo>
                  <a:cubicBezTo>
                    <a:pt x="1213" y="969"/>
                    <a:pt x="1211" y="972"/>
                    <a:pt x="1209" y="973"/>
                  </a:cubicBezTo>
                  <a:cubicBezTo>
                    <a:pt x="1208" y="974"/>
                    <a:pt x="1204" y="976"/>
                    <a:pt x="1202" y="975"/>
                  </a:cubicBezTo>
                  <a:cubicBezTo>
                    <a:pt x="1200" y="975"/>
                    <a:pt x="1197" y="972"/>
                    <a:pt x="1195" y="972"/>
                  </a:cubicBezTo>
                  <a:cubicBezTo>
                    <a:pt x="1193" y="971"/>
                    <a:pt x="1187" y="972"/>
                    <a:pt x="1184" y="973"/>
                  </a:cubicBezTo>
                  <a:cubicBezTo>
                    <a:pt x="1182" y="974"/>
                    <a:pt x="1178" y="976"/>
                    <a:pt x="1176" y="977"/>
                  </a:cubicBezTo>
                  <a:cubicBezTo>
                    <a:pt x="1173" y="978"/>
                    <a:pt x="1168" y="982"/>
                    <a:pt x="1166" y="984"/>
                  </a:cubicBezTo>
                  <a:cubicBezTo>
                    <a:pt x="1165" y="986"/>
                    <a:pt x="1164" y="992"/>
                    <a:pt x="1164" y="995"/>
                  </a:cubicBezTo>
                  <a:cubicBezTo>
                    <a:pt x="1164" y="998"/>
                    <a:pt x="1165" y="1003"/>
                    <a:pt x="1166" y="1005"/>
                  </a:cubicBezTo>
                  <a:cubicBezTo>
                    <a:pt x="1166" y="1007"/>
                    <a:pt x="1165" y="1012"/>
                    <a:pt x="1164" y="1014"/>
                  </a:cubicBezTo>
                  <a:cubicBezTo>
                    <a:pt x="1163" y="1015"/>
                    <a:pt x="1160" y="1018"/>
                    <a:pt x="1159" y="1019"/>
                  </a:cubicBezTo>
                  <a:cubicBezTo>
                    <a:pt x="1157" y="1020"/>
                    <a:pt x="1152" y="1019"/>
                    <a:pt x="1150" y="1020"/>
                  </a:cubicBezTo>
                  <a:cubicBezTo>
                    <a:pt x="1149" y="1021"/>
                    <a:pt x="1148" y="1024"/>
                    <a:pt x="1146" y="1025"/>
                  </a:cubicBezTo>
                  <a:cubicBezTo>
                    <a:pt x="1145" y="1025"/>
                    <a:pt x="1143" y="1027"/>
                    <a:pt x="1142" y="1027"/>
                  </a:cubicBezTo>
                  <a:cubicBezTo>
                    <a:pt x="1140" y="1028"/>
                    <a:pt x="1136" y="1028"/>
                    <a:pt x="1134" y="1027"/>
                  </a:cubicBezTo>
                  <a:cubicBezTo>
                    <a:pt x="1133" y="1027"/>
                    <a:pt x="1132" y="1025"/>
                    <a:pt x="1130" y="1025"/>
                  </a:cubicBezTo>
                  <a:cubicBezTo>
                    <a:pt x="1129" y="1024"/>
                    <a:pt x="1126" y="1024"/>
                    <a:pt x="1124" y="1025"/>
                  </a:cubicBezTo>
                  <a:cubicBezTo>
                    <a:pt x="1123" y="1025"/>
                    <a:pt x="1121" y="1029"/>
                    <a:pt x="1119" y="1030"/>
                  </a:cubicBezTo>
                  <a:cubicBezTo>
                    <a:pt x="1117" y="1030"/>
                    <a:pt x="1114" y="1030"/>
                    <a:pt x="1113" y="1029"/>
                  </a:cubicBezTo>
                  <a:cubicBezTo>
                    <a:pt x="1112" y="1028"/>
                    <a:pt x="1110" y="1025"/>
                    <a:pt x="1110" y="1023"/>
                  </a:cubicBezTo>
                  <a:cubicBezTo>
                    <a:pt x="1111" y="1021"/>
                    <a:pt x="1114" y="1018"/>
                    <a:pt x="1114" y="1016"/>
                  </a:cubicBezTo>
                  <a:cubicBezTo>
                    <a:pt x="1114" y="1014"/>
                    <a:pt x="1113" y="1010"/>
                    <a:pt x="1113" y="1008"/>
                  </a:cubicBezTo>
                  <a:cubicBezTo>
                    <a:pt x="1112" y="1006"/>
                    <a:pt x="1111" y="1002"/>
                    <a:pt x="1109" y="1002"/>
                  </a:cubicBezTo>
                  <a:cubicBezTo>
                    <a:pt x="1107" y="1001"/>
                    <a:pt x="1104" y="1004"/>
                    <a:pt x="1102" y="1004"/>
                  </a:cubicBezTo>
                  <a:cubicBezTo>
                    <a:pt x="1100" y="1005"/>
                    <a:pt x="1097" y="1004"/>
                    <a:pt x="1095" y="1004"/>
                  </a:cubicBezTo>
                  <a:cubicBezTo>
                    <a:pt x="1092" y="1003"/>
                    <a:pt x="1084" y="1001"/>
                    <a:pt x="1081" y="1001"/>
                  </a:cubicBezTo>
                  <a:cubicBezTo>
                    <a:pt x="1077" y="1000"/>
                    <a:pt x="1069" y="1000"/>
                    <a:pt x="1065" y="1000"/>
                  </a:cubicBezTo>
                  <a:cubicBezTo>
                    <a:pt x="1060" y="1000"/>
                    <a:pt x="1049" y="999"/>
                    <a:pt x="1045" y="1001"/>
                  </a:cubicBezTo>
                  <a:cubicBezTo>
                    <a:pt x="1042" y="1002"/>
                    <a:pt x="1039" y="1005"/>
                    <a:pt x="1036" y="1007"/>
                  </a:cubicBezTo>
                  <a:cubicBezTo>
                    <a:pt x="1034" y="1008"/>
                    <a:pt x="1029" y="1011"/>
                    <a:pt x="1027" y="1011"/>
                  </a:cubicBezTo>
                  <a:cubicBezTo>
                    <a:pt x="1023" y="1012"/>
                    <a:pt x="1015" y="1009"/>
                    <a:pt x="1012" y="1009"/>
                  </a:cubicBezTo>
                  <a:cubicBezTo>
                    <a:pt x="1009" y="1009"/>
                    <a:pt x="1003" y="1009"/>
                    <a:pt x="1000" y="1010"/>
                  </a:cubicBezTo>
                  <a:cubicBezTo>
                    <a:pt x="998" y="1010"/>
                    <a:pt x="994" y="1013"/>
                    <a:pt x="992" y="1014"/>
                  </a:cubicBezTo>
                  <a:cubicBezTo>
                    <a:pt x="990" y="1014"/>
                    <a:pt x="987" y="1017"/>
                    <a:pt x="985" y="1017"/>
                  </a:cubicBezTo>
                  <a:cubicBezTo>
                    <a:pt x="982" y="1017"/>
                    <a:pt x="977" y="1016"/>
                    <a:pt x="975" y="1016"/>
                  </a:cubicBezTo>
                  <a:cubicBezTo>
                    <a:pt x="973" y="1015"/>
                    <a:pt x="969" y="1013"/>
                    <a:pt x="967" y="1012"/>
                  </a:cubicBezTo>
                  <a:cubicBezTo>
                    <a:pt x="964" y="1011"/>
                    <a:pt x="959" y="1012"/>
                    <a:pt x="956" y="1011"/>
                  </a:cubicBezTo>
                  <a:cubicBezTo>
                    <a:pt x="955" y="1011"/>
                    <a:pt x="952" y="1008"/>
                    <a:pt x="950" y="1008"/>
                  </a:cubicBezTo>
                  <a:cubicBezTo>
                    <a:pt x="947" y="1006"/>
                    <a:pt x="941" y="1004"/>
                    <a:pt x="938" y="1003"/>
                  </a:cubicBezTo>
                  <a:cubicBezTo>
                    <a:pt x="936" y="1003"/>
                    <a:pt x="931" y="1003"/>
                    <a:pt x="928" y="1003"/>
                  </a:cubicBezTo>
                  <a:cubicBezTo>
                    <a:pt x="926" y="1004"/>
                    <a:pt x="922" y="1008"/>
                    <a:pt x="919" y="1008"/>
                  </a:cubicBezTo>
                  <a:cubicBezTo>
                    <a:pt x="918" y="1008"/>
                    <a:pt x="915" y="1006"/>
                    <a:pt x="914" y="1006"/>
                  </a:cubicBezTo>
                  <a:cubicBezTo>
                    <a:pt x="911" y="1006"/>
                    <a:pt x="906" y="1008"/>
                    <a:pt x="904" y="1010"/>
                  </a:cubicBezTo>
                  <a:cubicBezTo>
                    <a:pt x="902" y="1011"/>
                    <a:pt x="901" y="1015"/>
                    <a:pt x="899" y="1016"/>
                  </a:cubicBezTo>
                  <a:cubicBezTo>
                    <a:pt x="897" y="1017"/>
                    <a:pt x="894" y="1018"/>
                    <a:pt x="892" y="1018"/>
                  </a:cubicBezTo>
                  <a:cubicBezTo>
                    <a:pt x="891" y="1018"/>
                    <a:pt x="890" y="1018"/>
                    <a:pt x="889" y="1017"/>
                  </a:cubicBezTo>
                  <a:cubicBezTo>
                    <a:pt x="889" y="1012"/>
                    <a:pt x="889" y="1005"/>
                    <a:pt x="888" y="1002"/>
                  </a:cubicBezTo>
                  <a:cubicBezTo>
                    <a:pt x="887" y="1000"/>
                    <a:pt x="884" y="996"/>
                    <a:pt x="882" y="995"/>
                  </a:cubicBezTo>
                  <a:cubicBezTo>
                    <a:pt x="879" y="994"/>
                    <a:pt x="872" y="996"/>
                    <a:pt x="870" y="994"/>
                  </a:cubicBezTo>
                  <a:cubicBezTo>
                    <a:pt x="867" y="992"/>
                    <a:pt x="866" y="984"/>
                    <a:pt x="867" y="981"/>
                  </a:cubicBezTo>
                  <a:cubicBezTo>
                    <a:pt x="867" y="977"/>
                    <a:pt x="873" y="971"/>
                    <a:pt x="874" y="968"/>
                  </a:cubicBezTo>
                  <a:cubicBezTo>
                    <a:pt x="875" y="963"/>
                    <a:pt x="875" y="952"/>
                    <a:pt x="874" y="947"/>
                  </a:cubicBezTo>
                  <a:cubicBezTo>
                    <a:pt x="874" y="940"/>
                    <a:pt x="870" y="926"/>
                    <a:pt x="867" y="920"/>
                  </a:cubicBezTo>
                  <a:cubicBezTo>
                    <a:pt x="865" y="915"/>
                    <a:pt x="858" y="907"/>
                    <a:pt x="854" y="904"/>
                  </a:cubicBezTo>
                  <a:cubicBezTo>
                    <a:pt x="852" y="902"/>
                    <a:pt x="846" y="900"/>
                    <a:pt x="844" y="898"/>
                  </a:cubicBezTo>
                  <a:cubicBezTo>
                    <a:pt x="841" y="896"/>
                    <a:pt x="838" y="889"/>
                    <a:pt x="837" y="886"/>
                  </a:cubicBezTo>
                  <a:cubicBezTo>
                    <a:pt x="837" y="881"/>
                    <a:pt x="837" y="872"/>
                    <a:pt x="839" y="868"/>
                  </a:cubicBezTo>
                  <a:cubicBezTo>
                    <a:pt x="840" y="863"/>
                    <a:pt x="848" y="857"/>
                    <a:pt x="850" y="852"/>
                  </a:cubicBezTo>
                  <a:cubicBezTo>
                    <a:pt x="852" y="849"/>
                    <a:pt x="855" y="843"/>
                    <a:pt x="855" y="840"/>
                  </a:cubicBezTo>
                  <a:cubicBezTo>
                    <a:pt x="855" y="836"/>
                    <a:pt x="849" y="830"/>
                    <a:pt x="849" y="827"/>
                  </a:cubicBezTo>
                  <a:cubicBezTo>
                    <a:pt x="849" y="823"/>
                    <a:pt x="854" y="817"/>
                    <a:pt x="855" y="813"/>
                  </a:cubicBezTo>
                  <a:cubicBezTo>
                    <a:pt x="856" y="808"/>
                    <a:pt x="858" y="797"/>
                    <a:pt x="856" y="792"/>
                  </a:cubicBezTo>
                  <a:cubicBezTo>
                    <a:pt x="854" y="787"/>
                    <a:pt x="846" y="780"/>
                    <a:pt x="843" y="775"/>
                  </a:cubicBezTo>
                  <a:cubicBezTo>
                    <a:pt x="840" y="771"/>
                    <a:pt x="834" y="762"/>
                    <a:pt x="832" y="756"/>
                  </a:cubicBezTo>
                  <a:cubicBezTo>
                    <a:pt x="830" y="753"/>
                    <a:pt x="831" y="745"/>
                    <a:pt x="828" y="742"/>
                  </a:cubicBezTo>
                  <a:cubicBezTo>
                    <a:pt x="825" y="738"/>
                    <a:pt x="815" y="736"/>
                    <a:pt x="811" y="733"/>
                  </a:cubicBezTo>
                  <a:cubicBezTo>
                    <a:pt x="805" y="729"/>
                    <a:pt x="795" y="719"/>
                    <a:pt x="789" y="715"/>
                  </a:cubicBezTo>
                  <a:cubicBezTo>
                    <a:pt x="783" y="711"/>
                    <a:pt x="770" y="705"/>
                    <a:pt x="764" y="700"/>
                  </a:cubicBezTo>
                  <a:cubicBezTo>
                    <a:pt x="761" y="697"/>
                    <a:pt x="756" y="689"/>
                    <a:pt x="753" y="686"/>
                  </a:cubicBezTo>
                  <a:cubicBezTo>
                    <a:pt x="750" y="683"/>
                    <a:pt x="744" y="677"/>
                    <a:pt x="741" y="676"/>
                  </a:cubicBezTo>
                  <a:cubicBezTo>
                    <a:pt x="739" y="675"/>
                    <a:pt x="736" y="675"/>
                    <a:pt x="734" y="676"/>
                  </a:cubicBezTo>
                  <a:cubicBezTo>
                    <a:pt x="732" y="676"/>
                    <a:pt x="727" y="679"/>
                    <a:pt x="724" y="680"/>
                  </a:cubicBezTo>
                  <a:cubicBezTo>
                    <a:pt x="722" y="682"/>
                    <a:pt x="719" y="688"/>
                    <a:pt x="716" y="689"/>
                  </a:cubicBezTo>
                  <a:cubicBezTo>
                    <a:pt x="713" y="690"/>
                    <a:pt x="706" y="690"/>
                    <a:pt x="702" y="690"/>
                  </a:cubicBezTo>
                  <a:cubicBezTo>
                    <a:pt x="700" y="690"/>
                    <a:pt x="694" y="687"/>
                    <a:pt x="691" y="688"/>
                  </a:cubicBezTo>
                  <a:cubicBezTo>
                    <a:pt x="689" y="688"/>
                    <a:pt x="685" y="691"/>
                    <a:pt x="683" y="692"/>
                  </a:cubicBezTo>
                  <a:cubicBezTo>
                    <a:pt x="679" y="695"/>
                    <a:pt x="672" y="701"/>
                    <a:pt x="668" y="703"/>
                  </a:cubicBezTo>
                  <a:cubicBezTo>
                    <a:pt x="666" y="704"/>
                    <a:pt x="661" y="705"/>
                    <a:pt x="658" y="706"/>
                  </a:cubicBezTo>
                  <a:cubicBezTo>
                    <a:pt x="654" y="707"/>
                    <a:pt x="645" y="707"/>
                    <a:pt x="640" y="708"/>
                  </a:cubicBezTo>
                  <a:cubicBezTo>
                    <a:pt x="637" y="708"/>
                    <a:pt x="629" y="709"/>
                    <a:pt x="625" y="710"/>
                  </a:cubicBezTo>
                  <a:cubicBezTo>
                    <a:pt x="621" y="712"/>
                    <a:pt x="616" y="721"/>
                    <a:pt x="612" y="721"/>
                  </a:cubicBezTo>
                  <a:cubicBezTo>
                    <a:pt x="609" y="722"/>
                    <a:pt x="603" y="718"/>
                    <a:pt x="601" y="717"/>
                  </a:cubicBezTo>
                  <a:cubicBezTo>
                    <a:pt x="598" y="716"/>
                    <a:pt x="595" y="711"/>
                    <a:pt x="592" y="710"/>
                  </a:cubicBezTo>
                  <a:cubicBezTo>
                    <a:pt x="589" y="709"/>
                    <a:pt x="582" y="708"/>
                    <a:pt x="578" y="709"/>
                  </a:cubicBezTo>
                  <a:cubicBezTo>
                    <a:pt x="576" y="709"/>
                    <a:pt x="573" y="714"/>
                    <a:pt x="571" y="714"/>
                  </a:cubicBezTo>
                  <a:cubicBezTo>
                    <a:pt x="568" y="714"/>
                    <a:pt x="564" y="710"/>
                    <a:pt x="562" y="709"/>
                  </a:cubicBezTo>
                  <a:cubicBezTo>
                    <a:pt x="560" y="707"/>
                    <a:pt x="557" y="702"/>
                    <a:pt x="554" y="700"/>
                  </a:cubicBezTo>
                  <a:cubicBezTo>
                    <a:pt x="552" y="699"/>
                    <a:pt x="548" y="698"/>
                    <a:pt x="545" y="699"/>
                  </a:cubicBezTo>
                  <a:cubicBezTo>
                    <a:pt x="543" y="700"/>
                    <a:pt x="540" y="705"/>
                    <a:pt x="538" y="707"/>
                  </a:cubicBezTo>
                  <a:cubicBezTo>
                    <a:pt x="535" y="708"/>
                    <a:pt x="528" y="709"/>
                    <a:pt x="525" y="711"/>
                  </a:cubicBezTo>
                  <a:cubicBezTo>
                    <a:pt x="522" y="713"/>
                    <a:pt x="521" y="719"/>
                    <a:pt x="518" y="721"/>
                  </a:cubicBezTo>
                  <a:cubicBezTo>
                    <a:pt x="514" y="724"/>
                    <a:pt x="504" y="725"/>
                    <a:pt x="499" y="726"/>
                  </a:cubicBezTo>
                  <a:cubicBezTo>
                    <a:pt x="497" y="727"/>
                    <a:pt x="491" y="729"/>
                    <a:pt x="488" y="729"/>
                  </a:cubicBezTo>
                  <a:cubicBezTo>
                    <a:pt x="484" y="730"/>
                    <a:pt x="476" y="730"/>
                    <a:pt x="473" y="727"/>
                  </a:cubicBezTo>
                  <a:cubicBezTo>
                    <a:pt x="470" y="724"/>
                    <a:pt x="471" y="713"/>
                    <a:pt x="470" y="709"/>
                  </a:cubicBezTo>
                  <a:cubicBezTo>
                    <a:pt x="469" y="707"/>
                    <a:pt x="468" y="703"/>
                    <a:pt x="466" y="702"/>
                  </a:cubicBezTo>
                  <a:cubicBezTo>
                    <a:pt x="463" y="700"/>
                    <a:pt x="456" y="701"/>
                    <a:pt x="452" y="701"/>
                  </a:cubicBezTo>
                  <a:cubicBezTo>
                    <a:pt x="448" y="700"/>
                    <a:pt x="439" y="697"/>
                    <a:pt x="435" y="696"/>
                  </a:cubicBezTo>
                  <a:cubicBezTo>
                    <a:pt x="430" y="695"/>
                    <a:pt x="422" y="696"/>
                    <a:pt x="418" y="695"/>
                  </a:cubicBezTo>
                  <a:cubicBezTo>
                    <a:pt x="415" y="695"/>
                    <a:pt x="409" y="691"/>
                    <a:pt x="405" y="690"/>
                  </a:cubicBezTo>
                  <a:cubicBezTo>
                    <a:pt x="401" y="689"/>
                    <a:pt x="390" y="691"/>
                    <a:pt x="386" y="689"/>
                  </a:cubicBezTo>
                  <a:cubicBezTo>
                    <a:pt x="383" y="687"/>
                    <a:pt x="380" y="680"/>
                    <a:pt x="379" y="677"/>
                  </a:cubicBezTo>
                  <a:cubicBezTo>
                    <a:pt x="378" y="674"/>
                    <a:pt x="379" y="670"/>
                    <a:pt x="379" y="667"/>
                  </a:cubicBezTo>
                  <a:cubicBezTo>
                    <a:pt x="378" y="665"/>
                    <a:pt x="378" y="658"/>
                    <a:pt x="376" y="656"/>
                  </a:cubicBezTo>
                  <a:cubicBezTo>
                    <a:pt x="375" y="654"/>
                    <a:pt x="368" y="652"/>
                    <a:pt x="365" y="652"/>
                  </a:cubicBezTo>
                  <a:cubicBezTo>
                    <a:pt x="362" y="653"/>
                    <a:pt x="357" y="658"/>
                    <a:pt x="355" y="661"/>
                  </a:cubicBezTo>
                  <a:cubicBezTo>
                    <a:pt x="352" y="663"/>
                    <a:pt x="347" y="670"/>
                    <a:pt x="343" y="671"/>
                  </a:cubicBezTo>
                  <a:cubicBezTo>
                    <a:pt x="341" y="672"/>
                    <a:pt x="335" y="672"/>
                    <a:pt x="332" y="672"/>
                  </a:cubicBezTo>
                  <a:cubicBezTo>
                    <a:pt x="329" y="672"/>
                    <a:pt x="324" y="671"/>
                    <a:pt x="322" y="672"/>
                  </a:cubicBezTo>
                  <a:cubicBezTo>
                    <a:pt x="320" y="673"/>
                    <a:pt x="318" y="679"/>
                    <a:pt x="316" y="680"/>
                  </a:cubicBezTo>
                  <a:cubicBezTo>
                    <a:pt x="314" y="681"/>
                    <a:pt x="308" y="681"/>
                    <a:pt x="306" y="683"/>
                  </a:cubicBezTo>
                  <a:cubicBezTo>
                    <a:pt x="302" y="685"/>
                    <a:pt x="301" y="694"/>
                    <a:pt x="298" y="698"/>
                  </a:cubicBezTo>
                  <a:cubicBezTo>
                    <a:pt x="297" y="700"/>
                    <a:pt x="293" y="703"/>
                    <a:pt x="291" y="704"/>
                  </a:cubicBezTo>
                  <a:cubicBezTo>
                    <a:pt x="287" y="706"/>
                    <a:pt x="279" y="706"/>
                    <a:pt x="275" y="708"/>
                  </a:cubicBezTo>
                  <a:cubicBezTo>
                    <a:pt x="272" y="710"/>
                    <a:pt x="267" y="715"/>
                    <a:pt x="264" y="718"/>
                  </a:cubicBezTo>
                  <a:cubicBezTo>
                    <a:pt x="261" y="721"/>
                    <a:pt x="256" y="729"/>
                    <a:pt x="253" y="732"/>
                  </a:cubicBezTo>
                  <a:cubicBezTo>
                    <a:pt x="250" y="736"/>
                    <a:pt x="244" y="741"/>
                    <a:pt x="241" y="744"/>
                  </a:cubicBezTo>
                  <a:cubicBezTo>
                    <a:pt x="239" y="747"/>
                    <a:pt x="235" y="751"/>
                    <a:pt x="233" y="753"/>
                  </a:cubicBezTo>
                  <a:cubicBezTo>
                    <a:pt x="230" y="756"/>
                    <a:pt x="226" y="764"/>
                    <a:pt x="223" y="767"/>
                  </a:cubicBezTo>
                  <a:cubicBezTo>
                    <a:pt x="220" y="770"/>
                    <a:pt x="214" y="775"/>
                    <a:pt x="210" y="776"/>
                  </a:cubicBezTo>
                  <a:cubicBezTo>
                    <a:pt x="208" y="777"/>
                    <a:pt x="202" y="776"/>
                    <a:pt x="199" y="777"/>
                  </a:cubicBezTo>
                  <a:cubicBezTo>
                    <a:pt x="195" y="778"/>
                    <a:pt x="188" y="784"/>
                    <a:pt x="184" y="786"/>
                  </a:cubicBezTo>
                  <a:cubicBezTo>
                    <a:pt x="180" y="788"/>
                    <a:pt x="172" y="792"/>
                    <a:pt x="168" y="792"/>
                  </a:cubicBezTo>
                  <a:cubicBezTo>
                    <a:pt x="162" y="793"/>
                    <a:pt x="150" y="791"/>
                    <a:pt x="145" y="788"/>
                  </a:cubicBezTo>
                  <a:cubicBezTo>
                    <a:pt x="140" y="785"/>
                    <a:pt x="132" y="776"/>
                    <a:pt x="129" y="772"/>
                  </a:cubicBezTo>
                  <a:cubicBezTo>
                    <a:pt x="128" y="771"/>
                    <a:pt x="127" y="770"/>
                    <a:pt x="126" y="768"/>
                  </a:cubicBezTo>
                  <a:cubicBezTo>
                    <a:pt x="133" y="765"/>
                    <a:pt x="143" y="761"/>
                    <a:pt x="146" y="758"/>
                  </a:cubicBezTo>
                  <a:cubicBezTo>
                    <a:pt x="151" y="755"/>
                    <a:pt x="159" y="748"/>
                    <a:pt x="162" y="743"/>
                  </a:cubicBezTo>
                  <a:cubicBezTo>
                    <a:pt x="165" y="739"/>
                    <a:pt x="168" y="729"/>
                    <a:pt x="171" y="725"/>
                  </a:cubicBezTo>
                  <a:cubicBezTo>
                    <a:pt x="173" y="721"/>
                    <a:pt x="179" y="714"/>
                    <a:pt x="180" y="709"/>
                  </a:cubicBezTo>
                  <a:cubicBezTo>
                    <a:pt x="181" y="705"/>
                    <a:pt x="180" y="696"/>
                    <a:pt x="181" y="692"/>
                  </a:cubicBezTo>
                  <a:cubicBezTo>
                    <a:pt x="183" y="688"/>
                    <a:pt x="190" y="682"/>
                    <a:pt x="192" y="678"/>
                  </a:cubicBezTo>
                  <a:cubicBezTo>
                    <a:pt x="193" y="674"/>
                    <a:pt x="195" y="667"/>
                    <a:pt x="195" y="663"/>
                  </a:cubicBezTo>
                  <a:cubicBezTo>
                    <a:pt x="196" y="660"/>
                    <a:pt x="198" y="654"/>
                    <a:pt x="198" y="650"/>
                  </a:cubicBezTo>
                  <a:cubicBezTo>
                    <a:pt x="198" y="647"/>
                    <a:pt x="197" y="640"/>
                    <a:pt x="196" y="637"/>
                  </a:cubicBezTo>
                  <a:cubicBezTo>
                    <a:pt x="195" y="634"/>
                    <a:pt x="191" y="631"/>
                    <a:pt x="191" y="628"/>
                  </a:cubicBezTo>
                  <a:cubicBezTo>
                    <a:pt x="190" y="625"/>
                    <a:pt x="193" y="618"/>
                    <a:pt x="195" y="615"/>
                  </a:cubicBezTo>
                  <a:cubicBezTo>
                    <a:pt x="198" y="611"/>
                    <a:pt x="205" y="608"/>
                    <a:pt x="208" y="605"/>
                  </a:cubicBezTo>
                  <a:cubicBezTo>
                    <a:pt x="211" y="603"/>
                    <a:pt x="215" y="597"/>
                    <a:pt x="218" y="597"/>
                  </a:cubicBezTo>
                  <a:cubicBezTo>
                    <a:pt x="221" y="597"/>
                    <a:pt x="225" y="602"/>
                    <a:pt x="226" y="604"/>
                  </a:cubicBezTo>
                  <a:cubicBezTo>
                    <a:pt x="228" y="606"/>
                    <a:pt x="227" y="613"/>
                    <a:pt x="229" y="615"/>
                  </a:cubicBezTo>
                  <a:cubicBezTo>
                    <a:pt x="231" y="616"/>
                    <a:pt x="237" y="615"/>
                    <a:pt x="239" y="614"/>
                  </a:cubicBezTo>
                  <a:cubicBezTo>
                    <a:pt x="242" y="613"/>
                    <a:pt x="246" y="610"/>
                    <a:pt x="248" y="607"/>
                  </a:cubicBezTo>
                  <a:cubicBezTo>
                    <a:pt x="249" y="605"/>
                    <a:pt x="251" y="599"/>
                    <a:pt x="250" y="597"/>
                  </a:cubicBezTo>
                  <a:cubicBezTo>
                    <a:pt x="250" y="594"/>
                    <a:pt x="244" y="593"/>
                    <a:pt x="242" y="590"/>
                  </a:cubicBezTo>
                  <a:cubicBezTo>
                    <a:pt x="240" y="588"/>
                    <a:pt x="239" y="581"/>
                    <a:pt x="237" y="578"/>
                  </a:cubicBezTo>
                  <a:cubicBezTo>
                    <a:pt x="235" y="576"/>
                    <a:pt x="229" y="572"/>
                    <a:pt x="226" y="571"/>
                  </a:cubicBezTo>
                  <a:cubicBezTo>
                    <a:pt x="224" y="570"/>
                    <a:pt x="220" y="571"/>
                    <a:pt x="218" y="571"/>
                  </a:cubicBezTo>
                  <a:cubicBezTo>
                    <a:pt x="216" y="572"/>
                    <a:pt x="212" y="575"/>
                    <a:pt x="210" y="574"/>
                  </a:cubicBezTo>
                  <a:cubicBezTo>
                    <a:pt x="208" y="573"/>
                    <a:pt x="208" y="566"/>
                    <a:pt x="205" y="565"/>
                  </a:cubicBezTo>
                  <a:cubicBezTo>
                    <a:pt x="203" y="563"/>
                    <a:pt x="195" y="567"/>
                    <a:pt x="193" y="565"/>
                  </a:cubicBezTo>
                  <a:cubicBezTo>
                    <a:pt x="191" y="564"/>
                    <a:pt x="192" y="559"/>
                    <a:pt x="193" y="557"/>
                  </a:cubicBezTo>
                  <a:cubicBezTo>
                    <a:pt x="193" y="554"/>
                    <a:pt x="196" y="549"/>
                    <a:pt x="194" y="547"/>
                  </a:cubicBezTo>
                  <a:cubicBezTo>
                    <a:pt x="194" y="546"/>
                    <a:pt x="191" y="546"/>
                    <a:pt x="190" y="545"/>
                  </a:cubicBezTo>
                  <a:cubicBezTo>
                    <a:pt x="188" y="545"/>
                    <a:pt x="184" y="546"/>
                    <a:pt x="183" y="545"/>
                  </a:cubicBezTo>
                  <a:cubicBezTo>
                    <a:pt x="181" y="543"/>
                    <a:pt x="180" y="538"/>
                    <a:pt x="179" y="535"/>
                  </a:cubicBezTo>
                  <a:cubicBezTo>
                    <a:pt x="178" y="534"/>
                    <a:pt x="176" y="531"/>
                    <a:pt x="175" y="530"/>
                  </a:cubicBezTo>
                  <a:cubicBezTo>
                    <a:pt x="173" y="528"/>
                    <a:pt x="167" y="528"/>
                    <a:pt x="165" y="526"/>
                  </a:cubicBezTo>
                  <a:cubicBezTo>
                    <a:pt x="164" y="524"/>
                    <a:pt x="162" y="521"/>
                    <a:pt x="163" y="519"/>
                  </a:cubicBezTo>
                  <a:cubicBezTo>
                    <a:pt x="163" y="516"/>
                    <a:pt x="168" y="514"/>
                    <a:pt x="169" y="512"/>
                  </a:cubicBezTo>
                  <a:cubicBezTo>
                    <a:pt x="170" y="510"/>
                    <a:pt x="170" y="506"/>
                    <a:pt x="170" y="505"/>
                  </a:cubicBezTo>
                  <a:cubicBezTo>
                    <a:pt x="169" y="503"/>
                    <a:pt x="164" y="501"/>
                    <a:pt x="163" y="500"/>
                  </a:cubicBezTo>
                  <a:cubicBezTo>
                    <a:pt x="161" y="499"/>
                    <a:pt x="158" y="498"/>
                    <a:pt x="156" y="497"/>
                  </a:cubicBezTo>
                  <a:cubicBezTo>
                    <a:pt x="155" y="496"/>
                    <a:pt x="153" y="493"/>
                    <a:pt x="152" y="491"/>
                  </a:cubicBezTo>
                  <a:cubicBezTo>
                    <a:pt x="151" y="487"/>
                    <a:pt x="154" y="478"/>
                    <a:pt x="152" y="474"/>
                  </a:cubicBezTo>
                  <a:cubicBezTo>
                    <a:pt x="151" y="472"/>
                    <a:pt x="145" y="469"/>
                    <a:pt x="143" y="468"/>
                  </a:cubicBezTo>
                  <a:cubicBezTo>
                    <a:pt x="140" y="468"/>
                    <a:pt x="133" y="467"/>
                    <a:pt x="131" y="468"/>
                  </a:cubicBezTo>
                  <a:cubicBezTo>
                    <a:pt x="129" y="470"/>
                    <a:pt x="128" y="475"/>
                    <a:pt x="126" y="477"/>
                  </a:cubicBezTo>
                  <a:cubicBezTo>
                    <a:pt x="125" y="478"/>
                    <a:pt x="121" y="480"/>
                    <a:pt x="120" y="481"/>
                  </a:cubicBezTo>
                  <a:cubicBezTo>
                    <a:pt x="118" y="482"/>
                    <a:pt x="114" y="484"/>
                    <a:pt x="113" y="484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4197089-2C03-481D-A8F4-0399ED7B6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825" y="2309813"/>
              <a:ext cx="1766888" cy="1487488"/>
            </a:xfrm>
            <a:custGeom>
              <a:avLst/>
              <a:gdLst/>
              <a:ahLst/>
              <a:cxnLst>
                <a:cxn ang="0">
                  <a:pos x="906" y="656"/>
                </a:cxn>
                <a:cxn ang="0">
                  <a:pos x="986" y="662"/>
                </a:cxn>
                <a:cxn ang="0">
                  <a:pos x="1029" y="675"/>
                </a:cxn>
                <a:cxn ang="0">
                  <a:pos x="1052" y="713"/>
                </a:cxn>
                <a:cxn ang="0">
                  <a:pos x="1083" y="752"/>
                </a:cxn>
                <a:cxn ang="0">
                  <a:pos x="1112" y="792"/>
                </a:cxn>
                <a:cxn ang="0">
                  <a:pos x="1069" y="815"/>
                </a:cxn>
                <a:cxn ang="0">
                  <a:pos x="1035" y="921"/>
                </a:cxn>
                <a:cxn ang="0">
                  <a:pos x="961" y="906"/>
                </a:cxn>
                <a:cxn ang="0">
                  <a:pos x="908" y="856"/>
                </a:cxn>
                <a:cxn ang="0">
                  <a:pos x="777" y="833"/>
                </a:cxn>
                <a:cxn ang="0">
                  <a:pos x="688" y="855"/>
                </a:cxn>
                <a:cxn ang="0">
                  <a:pos x="584" y="879"/>
                </a:cxn>
                <a:cxn ang="0">
                  <a:pos x="510" y="839"/>
                </a:cxn>
                <a:cxn ang="0">
                  <a:pos x="414" y="818"/>
                </a:cxn>
                <a:cxn ang="0">
                  <a:pos x="338" y="815"/>
                </a:cxn>
                <a:cxn ang="0">
                  <a:pos x="255" y="769"/>
                </a:cxn>
                <a:cxn ang="0">
                  <a:pos x="161" y="778"/>
                </a:cxn>
                <a:cxn ang="0">
                  <a:pos x="80" y="833"/>
                </a:cxn>
                <a:cxn ang="0">
                  <a:pos x="20" y="781"/>
                </a:cxn>
                <a:cxn ang="0">
                  <a:pos x="15" y="696"/>
                </a:cxn>
                <a:cxn ang="0">
                  <a:pos x="17" y="633"/>
                </a:cxn>
                <a:cxn ang="0">
                  <a:pos x="88" y="627"/>
                </a:cxn>
                <a:cxn ang="0">
                  <a:pos x="162" y="618"/>
                </a:cxn>
                <a:cxn ang="0">
                  <a:pos x="242" y="613"/>
                </a:cxn>
                <a:cxn ang="0">
                  <a:pos x="250" y="564"/>
                </a:cxn>
                <a:cxn ang="0">
                  <a:pos x="325" y="527"/>
                </a:cxn>
                <a:cxn ang="0">
                  <a:pos x="362" y="489"/>
                </a:cxn>
                <a:cxn ang="0">
                  <a:pos x="340" y="441"/>
                </a:cxn>
                <a:cxn ang="0">
                  <a:pos x="317" y="388"/>
                </a:cxn>
                <a:cxn ang="0">
                  <a:pos x="297" y="340"/>
                </a:cxn>
                <a:cxn ang="0">
                  <a:pos x="361" y="310"/>
                </a:cxn>
                <a:cxn ang="0">
                  <a:pos x="408" y="325"/>
                </a:cxn>
                <a:cxn ang="0">
                  <a:pos x="433" y="369"/>
                </a:cxn>
                <a:cxn ang="0">
                  <a:pos x="428" y="421"/>
                </a:cxn>
                <a:cxn ang="0">
                  <a:pos x="501" y="483"/>
                </a:cxn>
                <a:cxn ang="0">
                  <a:pos x="560" y="483"/>
                </a:cxn>
                <a:cxn ang="0">
                  <a:pos x="568" y="411"/>
                </a:cxn>
                <a:cxn ang="0">
                  <a:pos x="594" y="360"/>
                </a:cxn>
                <a:cxn ang="0">
                  <a:pos x="560" y="288"/>
                </a:cxn>
                <a:cxn ang="0">
                  <a:pos x="491" y="282"/>
                </a:cxn>
                <a:cxn ang="0">
                  <a:pos x="500" y="230"/>
                </a:cxn>
                <a:cxn ang="0">
                  <a:pos x="536" y="145"/>
                </a:cxn>
                <a:cxn ang="0">
                  <a:pos x="488" y="73"/>
                </a:cxn>
                <a:cxn ang="0">
                  <a:pos x="494" y="45"/>
                </a:cxn>
                <a:cxn ang="0">
                  <a:pos x="533" y="9"/>
                </a:cxn>
                <a:cxn ang="0">
                  <a:pos x="581" y="8"/>
                </a:cxn>
                <a:cxn ang="0">
                  <a:pos x="632" y="46"/>
                </a:cxn>
                <a:cxn ang="0">
                  <a:pos x="690" y="47"/>
                </a:cxn>
                <a:cxn ang="0">
                  <a:pos x="730" y="53"/>
                </a:cxn>
                <a:cxn ang="0">
                  <a:pos x="753" y="87"/>
                </a:cxn>
                <a:cxn ang="0">
                  <a:pos x="714" y="96"/>
                </a:cxn>
                <a:cxn ang="0">
                  <a:pos x="734" y="201"/>
                </a:cxn>
                <a:cxn ang="0">
                  <a:pos x="797" y="212"/>
                </a:cxn>
                <a:cxn ang="0">
                  <a:pos x="845" y="220"/>
                </a:cxn>
                <a:cxn ang="0">
                  <a:pos x="802" y="244"/>
                </a:cxn>
                <a:cxn ang="0">
                  <a:pos x="855" y="294"/>
                </a:cxn>
                <a:cxn ang="0">
                  <a:pos x="841" y="359"/>
                </a:cxn>
                <a:cxn ang="0">
                  <a:pos x="827" y="446"/>
                </a:cxn>
                <a:cxn ang="0">
                  <a:pos x="887" y="520"/>
                </a:cxn>
              </a:cxnLst>
              <a:rect l="0" t="0" r="r" b="b"/>
              <a:pathLst>
                <a:path w="1124" h="946">
                  <a:moveTo>
                    <a:pt x="877" y="583"/>
                  </a:moveTo>
                  <a:cubicBezTo>
                    <a:pt x="880" y="588"/>
                    <a:pt x="888" y="596"/>
                    <a:pt x="890" y="600"/>
                  </a:cubicBezTo>
                  <a:cubicBezTo>
                    <a:pt x="892" y="603"/>
                    <a:pt x="895" y="608"/>
                    <a:pt x="895" y="611"/>
                  </a:cubicBezTo>
                  <a:cubicBezTo>
                    <a:pt x="896" y="614"/>
                    <a:pt x="896" y="622"/>
                    <a:pt x="895" y="625"/>
                  </a:cubicBezTo>
                  <a:cubicBezTo>
                    <a:pt x="895" y="628"/>
                    <a:pt x="893" y="633"/>
                    <a:pt x="893" y="635"/>
                  </a:cubicBezTo>
                  <a:cubicBezTo>
                    <a:pt x="893" y="638"/>
                    <a:pt x="894" y="644"/>
                    <a:pt x="896" y="647"/>
                  </a:cubicBezTo>
                  <a:cubicBezTo>
                    <a:pt x="897" y="650"/>
                    <a:pt x="903" y="654"/>
                    <a:pt x="906" y="656"/>
                  </a:cubicBezTo>
                  <a:cubicBezTo>
                    <a:pt x="911" y="659"/>
                    <a:pt x="920" y="664"/>
                    <a:pt x="925" y="666"/>
                  </a:cubicBezTo>
                  <a:cubicBezTo>
                    <a:pt x="929" y="668"/>
                    <a:pt x="938" y="672"/>
                    <a:pt x="943" y="672"/>
                  </a:cubicBezTo>
                  <a:cubicBezTo>
                    <a:pt x="945" y="672"/>
                    <a:pt x="949" y="670"/>
                    <a:pt x="951" y="669"/>
                  </a:cubicBezTo>
                  <a:cubicBezTo>
                    <a:pt x="953" y="668"/>
                    <a:pt x="955" y="664"/>
                    <a:pt x="957" y="663"/>
                  </a:cubicBezTo>
                  <a:cubicBezTo>
                    <a:pt x="959" y="662"/>
                    <a:pt x="962" y="660"/>
                    <a:pt x="964" y="660"/>
                  </a:cubicBezTo>
                  <a:cubicBezTo>
                    <a:pt x="967" y="659"/>
                    <a:pt x="974" y="661"/>
                    <a:pt x="977" y="662"/>
                  </a:cubicBezTo>
                  <a:cubicBezTo>
                    <a:pt x="979" y="662"/>
                    <a:pt x="983" y="663"/>
                    <a:pt x="986" y="662"/>
                  </a:cubicBezTo>
                  <a:cubicBezTo>
                    <a:pt x="987" y="662"/>
                    <a:pt x="991" y="660"/>
                    <a:pt x="993" y="659"/>
                  </a:cubicBezTo>
                  <a:cubicBezTo>
                    <a:pt x="994" y="658"/>
                    <a:pt x="998" y="656"/>
                    <a:pt x="999" y="655"/>
                  </a:cubicBezTo>
                  <a:cubicBezTo>
                    <a:pt x="1001" y="653"/>
                    <a:pt x="1002" y="648"/>
                    <a:pt x="1004" y="646"/>
                  </a:cubicBezTo>
                  <a:cubicBezTo>
                    <a:pt x="1006" y="645"/>
                    <a:pt x="1013" y="646"/>
                    <a:pt x="1016" y="646"/>
                  </a:cubicBezTo>
                  <a:cubicBezTo>
                    <a:pt x="1018" y="647"/>
                    <a:pt x="1024" y="650"/>
                    <a:pt x="1025" y="652"/>
                  </a:cubicBezTo>
                  <a:cubicBezTo>
                    <a:pt x="1027" y="656"/>
                    <a:pt x="1024" y="665"/>
                    <a:pt x="1025" y="669"/>
                  </a:cubicBezTo>
                  <a:cubicBezTo>
                    <a:pt x="1026" y="671"/>
                    <a:pt x="1028" y="674"/>
                    <a:pt x="1029" y="675"/>
                  </a:cubicBezTo>
                  <a:cubicBezTo>
                    <a:pt x="1031" y="676"/>
                    <a:pt x="1034" y="677"/>
                    <a:pt x="1036" y="678"/>
                  </a:cubicBezTo>
                  <a:cubicBezTo>
                    <a:pt x="1037" y="679"/>
                    <a:pt x="1042" y="681"/>
                    <a:pt x="1043" y="683"/>
                  </a:cubicBezTo>
                  <a:cubicBezTo>
                    <a:pt x="1043" y="684"/>
                    <a:pt x="1043" y="688"/>
                    <a:pt x="1042" y="690"/>
                  </a:cubicBezTo>
                  <a:cubicBezTo>
                    <a:pt x="1041" y="692"/>
                    <a:pt x="1036" y="694"/>
                    <a:pt x="1036" y="697"/>
                  </a:cubicBezTo>
                  <a:cubicBezTo>
                    <a:pt x="1035" y="699"/>
                    <a:pt x="1037" y="702"/>
                    <a:pt x="1038" y="704"/>
                  </a:cubicBezTo>
                  <a:cubicBezTo>
                    <a:pt x="1040" y="706"/>
                    <a:pt x="1046" y="706"/>
                    <a:pt x="1048" y="708"/>
                  </a:cubicBezTo>
                  <a:cubicBezTo>
                    <a:pt x="1049" y="709"/>
                    <a:pt x="1051" y="712"/>
                    <a:pt x="1052" y="713"/>
                  </a:cubicBezTo>
                  <a:cubicBezTo>
                    <a:pt x="1053" y="716"/>
                    <a:pt x="1054" y="721"/>
                    <a:pt x="1056" y="723"/>
                  </a:cubicBezTo>
                  <a:cubicBezTo>
                    <a:pt x="1057" y="724"/>
                    <a:pt x="1061" y="723"/>
                    <a:pt x="1063" y="723"/>
                  </a:cubicBezTo>
                  <a:cubicBezTo>
                    <a:pt x="1064" y="724"/>
                    <a:pt x="1067" y="724"/>
                    <a:pt x="1067" y="725"/>
                  </a:cubicBezTo>
                  <a:cubicBezTo>
                    <a:pt x="1069" y="727"/>
                    <a:pt x="1066" y="732"/>
                    <a:pt x="1066" y="735"/>
                  </a:cubicBezTo>
                  <a:cubicBezTo>
                    <a:pt x="1065" y="737"/>
                    <a:pt x="1064" y="742"/>
                    <a:pt x="1066" y="743"/>
                  </a:cubicBezTo>
                  <a:cubicBezTo>
                    <a:pt x="1068" y="745"/>
                    <a:pt x="1076" y="741"/>
                    <a:pt x="1078" y="743"/>
                  </a:cubicBezTo>
                  <a:cubicBezTo>
                    <a:pt x="1081" y="744"/>
                    <a:pt x="1081" y="751"/>
                    <a:pt x="1083" y="752"/>
                  </a:cubicBezTo>
                  <a:cubicBezTo>
                    <a:pt x="1085" y="753"/>
                    <a:pt x="1089" y="750"/>
                    <a:pt x="1091" y="749"/>
                  </a:cubicBezTo>
                  <a:cubicBezTo>
                    <a:pt x="1093" y="749"/>
                    <a:pt x="1097" y="748"/>
                    <a:pt x="1099" y="749"/>
                  </a:cubicBezTo>
                  <a:cubicBezTo>
                    <a:pt x="1102" y="750"/>
                    <a:pt x="1108" y="754"/>
                    <a:pt x="1110" y="756"/>
                  </a:cubicBezTo>
                  <a:cubicBezTo>
                    <a:pt x="1112" y="759"/>
                    <a:pt x="1113" y="766"/>
                    <a:pt x="1115" y="768"/>
                  </a:cubicBezTo>
                  <a:cubicBezTo>
                    <a:pt x="1117" y="771"/>
                    <a:pt x="1123" y="772"/>
                    <a:pt x="1123" y="775"/>
                  </a:cubicBezTo>
                  <a:cubicBezTo>
                    <a:pt x="1124" y="777"/>
                    <a:pt x="1122" y="783"/>
                    <a:pt x="1121" y="785"/>
                  </a:cubicBezTo>
                  <a:cubicBezTo>
                    <a:pt x="1119" y="788"/>
                    <a:pt x="1115" y="791"/>
                    <a:pt x="1112" y="792"/>
                  </a:cubicBezTo>
                  <a:cubicBezTo>
                    <a:pt x="1110" y="793"/>
                    <a:pt x="1104" y="794"/>
                    <a:pt x="1102" y="793"/>
                  </a:cubicBezTo>
                  <a:cubicBezTo>
                    <a:pt x="1100" y="791"/>
                    <a:pt x="1101" y="784"/>
                    <a:pt x="1099" y="782"/>
                  </a:cubicBezTo>
                  <a:cubicBezTo>
                    <a:pt x="1098" y="780"/>
                    <a:pt x="1094" y="775"/>
                    <a:pt x="1091" y="775"/>
                  </a:cubicBezTo>
                  <a:cubicBezTo>
                    <a:pt x="1088" y="775"/>
                    <a:pt x="1084" y="781"/>
                    <a:pt x="1081" y="783"/>
                  </a:cubicBezTo>
                  <a:cubicBezTo>
                    <a:pt x="1078" y="786"/>
                    <a:pt x="1071" y="789"/>
                    <a:pt x="1068" y="793"/>
                  </a:cubicBezTo>
                  <a:cubicBezTo>
                    <a:pt x="1066" y="796"/>
                    <a:pt x="1063" y="803"/>
                    <a:pt x="1064" y="806"/>
                  </a:cubicBezTo>
                  <a:cubicBezTo>
                    <a:pt x="1064" y="809"/>
                    <a:pt x="1068" y="812"/>
                    <a:pt x="1069" y="815"/>
                  </a:cubicBezTo>
                  <a:cubicBezTo>
                    <a:pt x="1070" y="818"/>
                    <a:pt x="1071" y="825"/>
                    <a:pt x="1071" y="828"/>
                  </a:cubicBezTo>
                  <a:cubicBezTo>
                    <a:pt x="1071" y="832"/>
                    <a:pt x="1069" y="838"/>
                    <a:pt x="1068" y="841"/>
                  </a:cubicBezTo>
                  <a:cubicBezTo>
                    <a:pt x="1068" y="845"/>
                    <a:pt x="1066" y="852"/>
                    <a:pt x="1065" y="856"/>
                  </a:cubicBezTo>
                  <a:cubicBezTo>
                    <a:pt x="1063" y="860"/>
                    <a:pt x="1056" y="866"/>
                    <a:pt x="1054" y="870"/>
                  </a:cubicBezTo>
                  <a:cubicBezTo>
                    <a:pt x="1053" y="874"/>
                    <a:pt x="1054" y="883"/>
                    <a:pt x="1053" y="887"/>
                  </a:cubicBezTo>
                  <a:cubicBezTo>
                    <a:pt x="1052" y="892"/>
                    <a:pt x="1046" y="899"/>
                    <a:pt x="1044" y="903"/>
                  </a:cubicBezTo>
                  <a:cubicBezTo>
                    <a:pt x="1041" y="907"/>
                    <a:pt x="1038" y="917"/>
                    <a:pt x="1035" y="921"/>
                  </a:cubicBezTo>
                  <a:cubicBezTo>
                    <a:pt x="1032" y="926"/>
                    <a:pt x="1024" y="933"/>
                    <a:pt x="1019" y="936"/>
                  </a:cubicBezTo>
                  <a:cubicBezTo>
                    <a:pt x="1016" y="939"/>
                    <a:pt x="1006" y="943"/>
                    <a:pt x="999" y="946"/>
                  </a:cubicBezTo>
                  <a:cubicBezTo>
                    <a:pt x="997" y="943"/>
                    <a:pt x="995" y="939"/>
                    <a:pt x="994" y="936"/>
                  </a:cubicBezTo>
                  <a:cubicBezTo>
                    <a:pt x="993" y="933"/>
                    <a:pt x="994" y="925"/>
                    <a:pt x="993" y="922"/>
                  </a:cubicBezTo>
                  <a:cubicBezTo>
                    <a:pt x="991" y="918"/>
                    <a:pt x="987" y="912"/>
                    <a:pt x="984" y="909"/>
                  </a:cubicBezTo>
                  <a:cubicBezTo>
                    <a:pt x="983" y="907"/>
                    <a:pt x="980" y="904"/>
                    <a:pt x="978" y="903"/>
                  </a:cubicBezTo>
                  <a:cubicBezTo>
                    <a:pt x="974" y="902"/>
                    <a:pt x="964" y="909"/>
                    <a:pt x="961" y="906"/>
                  </a:cubicBezTo>
                  <a:cubicBezTo>
                    <a:pt x="958" y="904"/>
                    <a:pt x="961" y="896"/>
                    <a:pt x="959" y="893"/>
                  </a:cubicBezTo>
                  <a:cubicBezTo>
                    <a:pt x="957" y="890"/>
                    <a:pt x="947" y="889"/>
                    <a:pt x="945" y="885"/>
                  </a:cubicBezTo>
                  <a:cubicBezTo>
                    <a:pt x="945" y="883"/>
                    <a:pt x="947" y="878"/>
                    <a:pt x="948" y="876"/>
                  </a:cubicBezTo>
                  <a:cubicBezTo>
                    <a:pt x="948" y="874"/>
                    <a:pt x="948" y="870"/>
                    <a:pt x="947" y="869"/>
                  </a:cubicBezTo>
                  <a:cubicBezTo>
                    <a:pt x="945" y="867"/>
                    <a:pt x="939" y="869"/>
                    <a:pt x="937" y="868"/>
                  </a:cubicBezTo>
                  <a:cubicBezTo>
                    <a:pt x="933" y="867"/>
                    <a:pt x="926" y="861"/>
                    <a:pt x="922" y="859"/>
                  </a:cubicBezTo>
                  <a:cubicBezTo>
                    <a:pt x="919" y="858"/>
                    <a:pt x="912" y="856"/>
                    <a:pt x="908" y="856"/>
                  </a:cubicBezTo>
                  <a:cubicBezTo>
                    <a:pt x="900" y="854"/>
                    <a:pt x="883" y="853"/>
                    <a:pt x="875" y="851"/>
                  </a:cubicBezTo>
                  <a:cubicBezTo>
                    <a:pt x="872" y="850"/>
                    <a:pt x="865" y="847"/>
                    <a:pt x="862" y="845"/>
                  </a:cubicBezTo>
                  <a:cubicBezTo>
                    <a:pt x="860" y="844"/>
                    <a:pt x="855" y="841"/>
                    <a:pt x="853" y="840"/>
                  </a:cubicBezTo>
                  <a:cubicBezTo>
                    <a:pt x="849" y="839"/>
                    <a:pt x="841" y="838"/>
                    <a:pt x="837" y="838"/>
                  </a:cubicBezTo>
                  <a:cubicBezTo>
                    <a:pt x="832" y="838"/>
                    <a:pt x="823" y="839"/>
                    <a:pt x="818" y="838"/>
                  </a:cubicBezTo>
                  <a:cubicBezTo>
                    <a:pt x="813" y="837"/>
                    <a:pt x="803" y="831"/>
                    <a:pt x="797" y="830"/>
                  </a:cubicBezTo>
                  <a:cubicBezTo>
                    <a:pt x="792" y="830"/>
                    <a:pt x="782" y="835"/>
                    <a:pt x="777" y="833"/>
                  </a:cubicBezTo>
                  <a:cubicBezTo>
                    <a:pt x="773" y="832"/>
                    <a:pt x="770" y="824"/>
                    <a:pt x="767" y="822"/>
                  </a:cubicBezTo>
                  <a:cubicBezTo>
                    <a:pt x="762" y="819"/>
                    <a:pt x="751" y="818"/>
                    <a:pt x="746" y="819"/>
                  </a:cubicBezTo>
                  <a:cubicBezTo>
                    <a:pt x="742" y="820"/>
                    <a:pt x="735" y="828"/>
                    <a:pt x="731" y="828"/>
                  </a:cubicBezTo>
                  <a:cubicBezTo>
                    <a:pt x="725" y="828"/>
                    <a:pt x="716" y="820"/>
                    <a:pt x="710" y="820"/>
                  </a:cubicBezTo>
                  <a:cubicBezTo>
                    <a:pt x="707" y="819"/>
                    <a:pt x="699" y="819"/>
                    <a:pt x="697" y="821"/>
                  </a:cubicBezTo>
                  <a:cubicBezTo>
                    <a:pt x="694" y="825"/>
                    <a:pt x="695" y="835"/>
                    <a:pt x="694" y="840"/>
                  </a:cubicBezTo>
                  <a:cubicBezTo>
                    <a:pt x="693" y="844"/>
                    <a:pt x="691" y="852"/>
                    <a:pt x="688" y="855"/>
                  </a:cubicBezTo>
                  <a:cubicBezTo>
                    <a:pt x="686" y="858"/>
                    <a:pt x="679" y="860"/>
                    <a:pt x="676" y="861"/>
                  </a:cubicBezTo>
                  <a:cubicBezTo>
                    <a:pt x="671" y="863"/>
                    <a:pt x="661" y="863"/>
                    <a:pt x="656" y="864"/>
                  </a:cubicBezTo>
                  <a:cubicBezTo>
                    <a:pt x="653" y="864"/>
                    <a:pt x="646" y="866"/>
                    <a:pt x="642" y="868"/>
                  </a:cubicBezTo>
                  <a:cubicBezTo>
                    <a:pt x="639" y="869"/>
                    <a:pt x="633" y="875"/>
                    <a:pt x="630" y="876"/>
                  </a:cubicBezTo>
                  <a:cubicBezTo>
                    <a:pt x="626" y="877"/>
                    <a:pt x="618" y="876"/>
                    <a:pt x="614" y="876"/>
                  </a:cubicBezTo>
                  <a:cubicBezTo>
                    <a:pt x="611" y="875"/>
                    <a:pt x="603" y="873"/>
                    <a:pt x="600" y="873"/>
                  </a:cubicBezTo>
                  <a:cubicBezTo>
                    <a:pt x="596" y="874"/>
                    <a:pt x="588" y="879"/>
                    <a:pt x="584" y="879"/>
                  </a:cubicBezTo>
                  <a:cubicBezTo>
                    <a:pt x="580" y="879"/>
                    <a:pt x="571" y="878"/>
                    <a:pt x="567" y="877"/>
                  </a:cubicBezTo>
                  <a:cubicBezTo>
                    <a:pt x="565" y="876"/>
                    <a:pt x="561" y="871"/>
                    <a:pt x="558" y="870"/>
                  </a:cubicBezTo>
                  <a:cubicBezTo>
                    <a:pt x="554" y="868"/>
                    <a:pt x="545" y="868"/>
                    <a:pt x="541" y="868"/>
                  </a:cubicBezTo>
                  <a:cubicBezTo>
                    <a:pt x="538" y="868"/>
                    <a:pt x="533" y="871"/>
                    <a:pt x="531" y="870"/>
                  </a:cubicBezTo>
                  <a:cubicBezTo>
                    <a:pt x="528" y="870"/>
                    <a:pt x="522" y="867"/>
                    <a:pt x="521" y="864"/>
                  </a:cubicBezTo>
                  <a:cubicBezTo>
                    <a:pt x="519" y="861"/>
                    <a:pt x="522" y="853"/>
                    <a:pt x="521" y="850"/>
                  </a:cubicBezTo>
                  <a:cubicBezTo>
                    <a:pt x="520" y="846"/>
                    <a:pt x="513" y="841"/>
                    <a:pt x="510" y="839"/>
                  </a:cubicBezTo>
                  <a:cubicBezTo>
                    <a:pt x="506" y="838"/>
                    <a:pt x="497" y="839"/>
                    <a:pt x="493" y="837"/>
                  </a:cubicBezTo>
                  <a:cubicBezTo>
                    <a:pt x="491" y="836"/>
                    <a:pt x="487" y="833"/>
                    <a:pt x="485" y="832"/>
                  </a:cubicBezTo>
                  <a:cubicBezTo>
                    <a:pt x="481" y="830"/>
                    <a:pt x="471" y="830"/>
                    <a:pt x="466" y="829"/>
                  </a:cubicBezTo>
                  <a:cubicBezTo>
                    <a:pt x="463" y="829"/>
                    <a:pt x="457" y="830"/>
                    <a:pt x="454" y="829"/>
                  </a:cubicBezTo>
                  <a:cubicBezTo>
                    <a:pt x="451" y="828"/>
                    <a:pt x="448" y="822"/>
                    <a:pt x="445" y="821"/>
                  </a:cubicBezTo>
                  <a:cubicBezTo>
                    <a:pt x="442" y="819"/>
                    <a:pt x="435" y="818"/>
                    <a:pt x="432" y="818"/>
                  </a:cubicBezTo>
                  <a:cubicBezTo>
                    <a:pt x="428" y="817"/>
                    <a:pt x="418" y="820"/>
                    <a:pt x="414" y="818"/>
                  </a:cubicBezTo>
                  <a:cubicBezTo>
                    <a:pt x="412" y="818"/>
                    <a:pt x="408" y="813"/>
                    <a:pt x="406" y="812"/>
                  </a:cubicBezTo>
                  <a:cubicBezTo>
                    <a:pt x="403" y="810"/>
                    <a:pt x="396" y="810"/>
                    <a:pt x="393" y="808"/>
                  </a:cubicBezTo>
                  <a:cubicBezTo>
                    <a:pt x="391" y="807"/>
                    <a:pt x="389" y="800"/>
                    <a:pt x="386" y="798"/>
                  </a:cubicBezTo>
                  <a:cubicBezTo>
                    <a:pt x="383" y="796"/>
                    <a:pt x="374" y="794"/>
                    <a:pt x="370" y="794"/>
                  </a:cubicBezTo>
                  <a:cubicBezTo>
                    <a:pt x="365" y="794"/>
                    <a:pt x="354" y="795"/>
                    <a:pt x="350" y="798"/>
                  </a:cubicBezTo>
                  <a:cubicBezTo>
                    <a:pt x="348" y="800"/>
                    <a:pt x="347" y="806"/>
                    <a:pt x="345" y="809"/>
                  </a:cubicBezTo>
                  <a:cubicBezTo>
                    <a:pt x="344" y="811"/>
                    <a:pt x="341" y="814"/>
                    <a:pt x="338" y="815"/>
                  </a:cubicBezTo>
                  <a:cubicBezTo>
                    <a:pt x="335" y="816"/>
                    <a:pt x="328" y="814"/>
                    <a:pt x="325" y="812"/>
                  </a:cubicBezTo>
                  <a:cubicBezTo>
                    <a:pt x="325" y="812"/>
                    <a:pt x="325" y="812"/>
                    <a:pt x="325" y="812"/>
                  </a:cubicBezTo>
                  <a:cubicBezTo>
                    <a:pt x="320" y="809"/>
                    <a:pt x="314" y="800"/>
                    <a:pt x="309" y="797"/>
                  </a:cubicBezTo>
                  <a:cubicBezTo>
                    <a:pt x="306" y="795"/>
                    <a:pt x="298" y="789"/>
                    <a:pt x="294" y="787"/>
                  </a:cubicBezTo>
                  <a:cubicBezTo>
                    <a:pt x="291" y="785"/>
                    <a:pt x="285" y="780"/>
                    <a:pt x="282" y="779"/>
                  </a:cubicBezTo>
                  <a:cubicBezTo>
                    <a:pt x="277" y="778"/>
                    <a:pt x="268" y="781"/>
                    <a:pt x="263" y="779"/>
                  </a:cubicBezTo>
                  <a:cubicBezTo>
                    <a:pt x="261" y="778"/>
                    <a:pt x="258" y="771"/>
                    <a:pt x="255" y="769"/>
                  </a:cubicBezTo>
                  <a:cubicBezTo>
                    <a:pt x="252" y="768"/>
                    <a:pt x="247" y="766"/>
                    <a:pt x="244" y="765"/>
                  </a:cubicBezTo>
                  <a:cubicBezTo>
                    <a:pt x="240" y="765"/>
                    <a:pt x="233" y="768"/>
                    <a:pt x="229" y="769"/>
                  </a:cubicBezTo>
                  <a:cubicBezTo>
                    <a:pt x="225" y="771"/>
                    <a:pt x="217" y="775"/>
                    <a:pt x="213" y="775"/>
                  </a:cubicBezTo>
                  <a:cubicBezTo>
                    <a:pt x="211" y="774"/>
                    <a:pt x="207" y="769"/>
                    <a:pt x="205" y="768"/>
                  </a:cubicBezTo>
                  <a:cubicBezTo>
                    <a:pt x="202" y="767"/>
                    <a:pt x="194" y="766"/>
                    <a:pt x="191" y="766"/>
                  </a:cubicBezTo>
                  <a:cubicBezTo>
                    <a:pt x="186" y="767"/>
                    <a:pt x="178" y="769"/>
                    <a:pt x="174" y="771"/>
                  </a:cubicBezTo>
                  <a:cubicBezTo>
                    <a:pt x="171" y="772"/>
                    <a:pt x="164" y="775"/>
                    <a:pt x="161" y="778"/>
                  </a:cubicBezTo>
                  <a:cubicBezTo>
                    <a:pt x="158" y="781"/>
                    <a:pt x="155" y="790"/>
                    <a:pt x="153" y="794"/>
                  </a:cubicBezTo>
                  <a:cubicBezTo>
                    <a:pt x="151" y="797"/>
                    <a:pt x="148" y="803"/>
                    <a:pt x="145" y="805"/>
                  </a:cubicBezTo>
                  <a:cubicBezTo>
                    <a:pt x="141" y="807"/>
                    <a:pt x="131" y="806"/>
                    <a:pt x="127" y="808"/>
                  </a:cubicBezTo>
                  <a:cubicBezTo>
                    <a:pt x="124" y="810"/>
                    <a:pt x="120" y="816"/>
                    <a:pt x="118" y="818"/>
                  </a:cubicBezTo>
                  <a:cubicBezTo>
                    <a:pt x="115" y="820"/>
                    <a:pt x="110" y="825"/>
                    <a:pt x="107" y="827"/>
                  </a:cubicBezTo>
                  <a:cubicBezTo>
                    <a:pt x="104" y="829"/>
                    <a:pt x="97" y="832"/>
                    <a:pt x="93" y="833"/>
                  </a:cubicBezTo>
                  <a:cubicBezTo>
                    <a:pt x="90" y="833"/>
                    <a:pt x="85" y="833"/>
                    <a:pt x="80" y="833"/>
                  </a:cubicBezTo>
                  <a:cubicBezTo>
                    <a:pt x="78" y="830"/>
                    <a:pt x="74" y="827"/>
                    <a:pt x="73" y="826"/>
                  </a:cubicBezTo>
                  <a:cubicBezTo>
                    <a:pt x="71" y="824"/>
                    <a:pt x="66" y="819"/>
                    <a:pt x="63" y="818"/>
                  </a:cubicBezTo>
                  <a:cubicBezTo>
                    <a:pt x="60" y="816"/>
                    <a:pt x="52" y="814"/>
                    <a:pt x="49" y="814"/>
                  </a:cubicBezTo>
                  <a:cubicBezTo>
                    <a:pt x="44" y="815"/>
                    <a:pt x="36" y="819"/>
                    <a:pt x="32" y="821"/>
                  </a:cubicBezTo>
                  <a:cubicBezTo>
                    <a:pt x="32" y="817"/>
                    <a:pt x="31" y="811"/>
                    <a:pt x="31" y="808"/>
                  </a:cubicBezTo>
                  <a:cubicBezTo>
                    <a:pt x="30" y="804"/>
                    <a:pt x="26" y="798"/>
                    <a:pt x="25" y="794"/>
                  </a:cubicBezTo>
                  <a:cubicBezTo>
                    <a:pt x="24" y="791"/>
                    <a:pt x="22" y="784"/>
                    <a:pt x="20" y="781"/>
                  </a:cubicBezTo>
                  <a:cubicBezTo>
                    <a:pt x="19" y="778"/>
                    <a:pt x="17" y="772"/>
                    <a:pt x="15" y="770"/>
                  </a:cubicBezTo>
                  <a:cubicBezTo>
                    <a:pt x="14" y="767"/>
                    <a:pt x="8" y="762"/>
                    <a:pt x="6" y="759"/>
                  </a:cubicBezTo>
                  <a:cubicBezTo>
                    <a:pt x="4" y="756"/>
                    <a:pt x="1" y="748"/>
                    <a:pt x="0" y="744"/>
                  </a:cubicBezTo>
                  <a:cubicBezTo>
                    <a:pt x="0" y="741"/>
                    <a:pt x="1" y="735"/>
                    <a:pt x="1" y="732"/>
                  </a:cubicBezTo>
                  <a:cubicBezTo>
                    <a:pt x="1" y="729"/>
                    <a:pt x="0" y="723"/>
                    <a:pt x="1" y="720"/>
                  </a:cubicBezTo>
                  <a:cubicBezTo>
                    <a:pt x="2" y="716"/>
                    <a:pt x="8" y="710"/>
                    <a:pt x="10" y="706"/>
                  </a:cubicBezTo>
                  <a:cubicBezTo>
                    <a:pt x="11" y="704"/>
                    <a:pt x="14" y="699"/>
                    <a:pt x="15" y="696"/>
                  </a:cubicBezTo>
                  <a:cubicBezTo>
                    <a:pt x="16" y="693"/>
                    <a:pt x="16" y="687"/>
                    <a:pt x="15" y="684"/>
                  </a:cubicBezTo>
                  <a:cubicBezTo>
                    <a:pt x="15" y="681"/>
                    <a:pt x="13" y="677"/>
                    <a:pt x="11" y="675"/>
                  </a:cubicBezTo>
                  <a:cubicBezTo>
                    <a:pt x="10" y="673"/>
                    <a:pt x="8" y="670"/>
                    <a:pt x="7" y="669"/>
                  </a:cubicBezTo>
                  <a:cubicBezTo>
                    <a:pt x="5" y="666"/>
                    <a:pt x="2" y="661"/>
                    <a:pt x="2" y="658"/>
                  </a:cubicBezTo>
                  <a:cubicBezTo>
                    <a:pt x="2" y="654"/>
                    <a:pt x="4" y="647"/>
                    <a:pt x="5" y="643"/>
                  </a:cubicBezTo>
                  <a:cubicBezTo>
                    <a:pt x="6" y="641"/>
                    <a:pt x="8" y="636"/>
                    <a:pt x="10" y="635"/>
                  </a:cubicBezTo>
                  <a:cubicBezTo>
                    <a:pt x="12" y="634"/>
                    <a:pt x="16" y="633"/>
                    <a:pt x="17" y="633"/>
                  </a:cubicBezTo>
                  <a:cubicBezTo>
                    <a:pt x="20" y="633"/>
                    <a:pt x="24" y="633"/>
                    <a:pt x="26" y="634"/>
                  </a:cubicBezTo>
                  <a:cubicBezTo>
                    <a:pt x="28" y="635"/>
                    <a:pt x="30" y="637"/>
                    <a:pt x="31" y="638"/>
                  </a:cubicBezTo>
                  <a:cubicBezTo>
                    <a:pt x="34" y="639"/>
                    <a:pt x="40" y="640"/>
                    <a:pt x="42" y="640"/>
                  </a:cubicBezTo>
                  <a:cubicBezTo>
                    <a:pt x="45" y="639"/>
                    <a:pt x="49" y="634"/>
                    <a:pt x="52" y="633"/>
                  </a:cubicBezTo>
                  <a:cubicBezTo>
                    <a:pt x="55" y="632"/>
                    <a:pt x="62" y="632"/>
                    <a:pt x="65" y="632"/>
                  </a:cubicBezTo>
                  <a:cubicBezTo>
                    <a:pt x="68" y="631"/>
                    <a:pt x="74" y="628"/>
                    <a:pt x="77" y="627"/>
                  </a:cubicBezTo>
                  <a:cubicBezTo>
                    <a:pt x="80" y="627"/>
                    <a:pt x="85" y="627"/>
                    <a:pt x="88" y="627"/>
                  </a:cubicBezTo>
                  <a:cubicBezTo>
                    <a:pt x="90" y="627"/>
                    <a:pt x="95" y="630"/>
                    <a:pt x="97" y="631"/>
                  </a:cubicBezTo>
                  <a:cubicBezTo>
                    <a:pt x="100" y="631"/>
                    <a:pt x="105" y="631"/>
                    <a:pt x="108" y="631"/>
                  </a:cubicBezTo>
                  <a:cubicBezTo>
                    <a:pt x="111" y="630"/>
                    <a:pt x="116" y="626"/>
                    <a:pt x="119" y="624"/>
                  </a:cubicBezTo>
                  <a:cubicBezTo>
                    <a:pt x="122" y="623"/>
                    <a:pt x="126" y="619"/>
                    <a:pt x="129" y="618"/>
                  </a:cubicBezTo>
                  <a:cubicBezTo>
                    <a:pt x="131" y="617"/>
                    <a:pt x="137" y="615"/>
                    <a:pt x="139" y="615"/>
                  </a:cubicBezTo>
                  <a:cubicBezTo>
                    <a:pt x="143" y="615"/>
                    <a:pt x="150" y="614"/>
                    <a:pt x="154" y="615"/>
                  </a:cubicBezTo>
                  <a:cubicBezTo>
                    <a:pt x="156" y="615"/>
                    <a:pt x="160" y="617"/>
                    <a:pt x="162" y="618"/>
                  </a:cubicBezTo>
                  <a:cubicBezTo>
                    <a:pt x="164" y="619"/>
                    <a:pt x="166" y="623"/>
                    <a:pt x="168" y="624"/>
                  </a:cubicBezTo>
                  <a:cubicBezTo>
                    <a:pt x="171" y="627"/>
                    <a:pt x="179" y="629"/>
                    <a:pt x="183" y="629"/>
                  </a:cubicBezTo>
                  <a:cubicBezTo>
                    <a:pt x="187" y="629"/>
                    <a:pt x="193" y="625"/>
                    <a:pt x="196" y="624"/>
                  </a:cubicBezTo>
                  <a:cubicBezTo>
                    <a:pt x="199" y="624"/>
                    <a:pt x="204" y="625"/>
                    <a:pt x="207" y="624"/>
                  </a:cubicBezTo>
                  <a:cubicBezTo>
                    <a:pt x="211" y="624"/>
                    <a:pt x="220" y="622"/>
                    <a:pt x="224" y="622"/>
                  </a:cubicBezTo>
                  <a:cubicBezTo>
                    <a:pt x="227" y="621"/>
                    <a:pt x="232" y="623"/>
                    <a:pt x="235" y="622"/>
                  </a:cubicBezTo>
                  <a:cubicBezTo>
                    <a:pt x="237" y="620"/>
                    <a:pt x="241" y="616"/>
                    <a:pt x="242" y="613"/>
                  </a:cubicBezTo>
                  <a:cubicBezTo>
                    <a:pt x="243" y="612"/>
                    <a:pt x="246" y="608"/>
                    <a:pt x="246" y="606"/>
                  </a:cubicBezTo>
                  <a:cubicBezTo>
                    <a:pt x="247" y="603"/>
                    <a:pt x="246" y="598"/>
                    <a:pt x="245" y="595"/>
                  </a:cubicBezTo>
                  <a:cubicBezTo>
                    <a:pt x="244" y="593"/>
                    <a:pt x="241" y="591"/>
                    <a:pt x="240" y="590"/>
                  </a:cubicBezTo>
                  <a:cubicBezTo>
                    <a:pt x="238" y="588"/>
                    <a:pt x="236" y="585"/>
                    <a:pt x="236" y="583"/>
                  </a:cubicBezTo>
                  <a:cubicBezTo>
                    <a:pt x="235" y="581"/>
                    <a:pt x="235" y="576"/>
                    <a:pt x="236" y="574"/>
                  </a:cubicBezTo>
                  <a:cubicBezTo>
                    <a:pt x="237" y="573"/>
                    <a:pt x="239" y="571"/>
                    <a:pt x="241" y="570"/>
                  </a:cubicBezTo>
                  <a:cubicBezTo>
                    <a:pt x="243" y="568"/>
                    <a:pt x="247" y="565"/>
                    <a:pt x="250" y="564"/>
                  </a:cubicBezTo>
                  <a:cubicBezTo>
                    <a:pt x="254" y="562"/>
                    <a:pt x="263" y="557"/>
                    <a:pt x="267" y="556"/>
                  </a:cubicBezTo>
                  <a:cubicBezTo>
                    <a:pt x="270" y="556"/>
                    <a:pt x="277" y="557"/>
                    <a:pt x="280" y="556"/>
                  </a:cubicBezTo>
                  <a:cubicBezTo>
                    <a:pt x="284" y="556"/>
                    <a:pt x="293" y="557"/>
                    <a:pt x="296" y="555"/>
                  </a:cubicBezTo>
                  <a:cubicBezTo>
                    <a:pt x="299" y="554"/>
                    <a:pt x="302" y="549"/>
                    <a:pt x="303" y="547"/>
                  </a:cubicBezTo>
                  <a:cubicBezTo>
                    <a:pt x="305" y="545"/>
                    <a:pt x="309" y="542"/>
                    <a:pt x="311" y="541"/>
                  </a:cubicBezTo>
                  <a:cubicBezTo>
                    <a:pt x="313" y="539"/>
                    <a:pt x="319" y="538"/>
                    <a:pt x="321" y="536"/>
                  </a:cubicBezTo>
                  <a:cubicBezTo>
                    <a:pt x="322" y="534"/>
                    <a:pt x="324" y="530"/>
                    <a:pt x="325" y="527"/>
                  </a:cubicBezTo>
                  <a:cubicBezTo>
                    <a:pt x="325" y="525"/>
                    <a:pt x="325" y="519"/>
                    <a:pt x="325" y="516"/>
                  </a:cubicBezTo>
                  <a:cubicBezTo>
                    <a:pt x="326" y="514"/>
                    <a:pt x="328" y="508"/>
                    <a:pt x="328" y="505"/>
                  </a:cubicBezTo>
                  <a:cubicBezTo>
                    <a:pt x="328" y="504"/>
                    <a:pt x="328" y="500"/>
                    <a:pt x="328" y="498"/>
                  </a:cubicBezTo>
                  <a:cubicBezTo>
                    <a:pt x="329" y="496"/>
                    <a:pt x="332" y="492"/>
                    <a:pt x="334" y="491"/>
                  </a:cubicBezTo>
                  <a:cubicBezTo>
                    <a:pt x="336" y="489"/>
                    <a:pt x="343" y="489"/>
                    <a:pt x="346" y="489"/>
                  </a:cubicBezTo>
                  <a:cubicBezTo>
                    <a:pt x="348" y="490"/>
                    <a:pt x="351" y="493"/>
                    <a:pt x="352" y="493"/>
                  </a:cubicBezTo>
                  <a:cubicBezTo>
                    <a:pt x="355" y="493"/>
                    <a:pt x="360" y="491"/>
                    <a:pt x="362" y="489"/>
                  </a:cubicBezTo>
                  <a:cubicBezTo>
                    <a:pt x="363" y="487"/>
                    <a:pt x="364" y="483"/>
                    <a:pt x="363" y="482"/>
                  </a:cubicBezTo>
                  <a:cubicBezTo>
                    <a:pt x="363" y="480"/>
                    <a:pt x="362" y="478"/>
                    <a:pt x="362" y="477"/>
                  </a:cubicBezTo>
                  <a:cubicBezTo>
                    <a:pt x="360" y="475"/>
                    <a:pt x="354" y="475"/>
                    <a:pt x="352" y="473"/>
                  </a:cubicBezTo>
                  <a:cubicBezTo>
                    <a:pt x="351" y="472"/>
                    <a:pt x="349" y="468"/>
                    <a:pt x="349" y="466"/>
                  </a:cubicBezTo>
                  <a:cubicBezTo>
                    <a:pt x="348" y="464"/>
                    <a:pt x="347" y="459"/>
                    <a:pt x="346" y="457"/>
                  </a:cubicBezTo>
                  <a:cubicBezTo>
                    <a:pt x="346" y="455"/>
                    <a:pt x="345" y="450"/>
                    <a:pt x="344" y="448"/>
                  </a:cubicBezTo>
                  <a:cubicBezTo>
                    <a:pt x="344" y="446"/>
                    <a:pt x="341" y="443"/>
                    <a:pt x="340" y="441"/>
                  </a:cubicBezTo>
                  <a:cubicBezTo>
                    <a:pt x="340" y="440"/>
                    <a:pt x="338" y="437"/>
                    <a:pt x="338" y="436"/>
                  </a:cubicBezTo>
                  <a:cubicBezTo>
                    <a:pt x="336" y="433"/>
                    <a:pt x="331" y="429"/>
                    <a:pt x="329" y="426"/>
                  </a:cubicBezTo>
                  <a:cubicBezTo>
                    <a:pt x="328" y="424"/>
                    <a:pt x="327" y="419"/>
                    <a:pt x="327" y="416"/>
                  </a:cubicBezTo>
                  <a:cubicBezTo>
                    <a:pt x="328" y="414"/>
                    <a:pt x="331" y="412"/>
                    <a:pt x="332" y="410"/>
                  </a:cubicBezTo>
                  <a:cubicBezTo>
                    <a:pt x="333" y="407"/>
                    <a:pt x="333" y="400"/>
                    <a:pt x="332" y="397"/>
                  </a:cubicBezTo>
                  <a:cubicBezTo>
                    <a:pt x="332" y="395"/>
                    <a:pt x="330" y="392"/>
                    <a:pt x="328" y="391"/>
                  </a:cubicBezTo>
                  <a:cubicBezTo>
                    <a:pt x="326" y="389"/>
                    <a:pt x="320" y="389"/>
                    <a:pt x="317" y="388"/>
                  </a:cubicBezTo>
                  <a:cubicBezTo>
                    <a:pt x="314" y="387"/>
                    <a:pt x="308" y="385"/>
                    <a:pt x="305" y="384"/>
                  </a:cubicBezTo>
                  <a:cubicBezTo>
                    <a:pt x="302" y="382"/>
                    <a:pt x="297" y="380"/>
                    <a:pt x="295" y="378"/>
                  </a:cubicBezTo>
                  <a:cubicBezTo>
                    <a:pt x="292" y="377"/>
                    <a:pt x="288" y="372"/>
                    <a:pt x="287" y="370"/>
                  </a:cubicBezTo>
                  <a:cubicBezTo>
                    <a:pt x="286" y="367"/>
                    <a:pt x="288" y="360"/>
                    <a:pt x="287" y="357"/>
                  </a:cubicBezTo>
                  <a:cubicBezTo>
                    <a:pt x="287" y="356"/>
                    <a:pt x="287" y="354"/>
                    <a:pt x="286" y="353"/>
                  </a:cubicBezTo>
                  <a:cubicBezTo>
                    <a:pt x="287" y="352"/>
                    <a:pt x="288" y="352"/>
                    <a:pt x="289" y="351"/>
                  </a:cubicBezTo>
                  <a:cubicBezTo>
                    <a:pt x="292" y="349"/>
                    <a:pt x="295" y="343"/>
                    <a:pt x="297" y="340"/>
                  </a:cubicBezTo>
                  <a:cubicBezTo>
                    <a:pt x="298" y="337"/>
                    <a:pt x="299" y="331"/>
                    <a:pt x="300" y="329"/>
                  </a:cubicBezTo>
                  <a:cubicBezTo>
                    <a:pt x="302" y="327"/>
                    <a:pt x="306" y="323"/>
                    <a:pt x="308" y="322"/>
                  </a:cubicBezTo>
                  <a:cubicBezTo>
                    <a:pt x="311" y="321"/>
                    <a:pt x="317" y="319"/>
                    <a:pt x="320" y="318"/>
                  </a:cubicBezTo>
                  <a:cubicBezTo>
                    <a:pt x="323" y="318"/>
                    <a:pt x="329" y="319"/>
                    <a:pt x="332" y="318"/>
                  </a:cubicBezTo>
                  <a:cubicBezTo>
                    <a:pt x="336" y="318"/>
                    <a:pt x="343" y="317"/>
                    <a:pt x="346" y="315"/>
                  </a:cubicBezTo>
                  <a:cubicBezTo>
                    <a:pt x="349" y="315"/>
                    <a:pt x="352" y="310"/>
                    <a:pt x="355" y="310"/>
                  </a:cubicBezTo>
                  <a:cubicBezTo>
                    <a:pt x="356" y="309"/>
                    <a:pt x="360" y="310"/>
                    <a:pt x="361" y="310"/>
                  </a:cubicBezTo>
                  <a:cubicBezTo>
                    <a:pt x="363" y="311"/>
                    <a:pt x="364" y="314"/>
                    <a:pt x="364" y="315"/>
                  </a:cubicBezTo>
                  <a:cubicBezTo>
                    <a:pt x="366" y="317"/>
                    <a:pt x="371" y="322"/>
                    <a:pt x="373" y="322"/>
                  </a:cubicBezTo>
                  <a:cubicBezTo>
                    <a:pt x="376" y="323"/>
                    <a:pt x="380" y="319"/>
                    <a:pt x="382" y="319"/>
                  </a:cubicBezTo>
                  <a:cubicBezTo>
                    <a:pt x="384" y="319"/>
                    <a:pt x="388" y="318"/>
                    <a:pt x="390" y="320"/>
                  </a:cubicBezTo>
                  <a:cubicBezTo>
                    <a:pt x="391" y="320"/>
                    <a:pt x="391" y="323"/>
                    <a:pt x="392" y="324"/>
                  </a:cubicBezTo>
                  <a:cubicBezTo>
                    <a:pt x="393" y="324"/>
                    <a:pt x="395" y="324"/>
                    <a:pt x="396" y="325"/>
                  </a:cubicBezTo>
                  <a:cubicBezTo>
                    <a:pt x="399" y="325"/>
                    <a:pt x="406" y="323"/>
                    <a:pt x="408" y="325"/>
                  </a:cubicBezTo>
                  <a:cubicBezTo>
                    <a:pt x="409" y="325"/>
                    <a:pt x="409" y="328"/>
                    <a:pt x="410" y="329"/>
                  </a:cubicBezTo>
                  <a:cubicBezTo>
                    <a:pt x="410" y="330"/>
                    <a:pt x="412" y="334"/>
                    <a:pt x="412" y="336"/>
                  </a:cubicBezTo>
                  <a:cubicBezTo>
                    <a:pt x="411" y="338"/>
                    <a:pt x="408" y="342"/>
                    <a:pt x="408" y="344"/>
                  </a:cubicBezTo>
                  <a:cubicBezTo>
                    <a:pt x="408" y="346"/>
                    <a:pt x="409" y="351"/>
                    <a:pt x="410" y="353"/>
                  </a:cubicBezTo>
                  <a:cubicBezTo>
                    <a:pt x="410" y="355"/>
                    <a:pt x="413" y="359"/>
                    <a:pt x="415" y="360"/>
                  </a:cubicBezTo>
                  <a:cubicBezTo>
                    <a:pt x="417" y="362"/>
                    <a:pt x="423" y="363"/>
                    <a:pt x="426" y="364"/>
                  </a:cubicBezTo>
                  <a:cubicBezTo>
                    <a:pt x="428" y="365"/>
                    <a:pt x="432" y="367"/>
                    <a:pt x="433" y="369"/>
                  </a:cubicBezTo>
                  <a:cubicBezTo>
                    <a:pt x="434" y="371"/>
                    <a:pt x="434" y="375"/>
                    <a:pt x="434" y="377"/>
                  </a:cubicBezTo>
                  <a:cubicBezTo>
                    <a:pt x="433" y="380"/>
                    <a:pt x="429" y="383"/>
                    <a:pt x="427" y="385"/>
                  </a:cubicBezTo>
                  <a:cubicBezTo>
                    <a:pt x="426" y="387"/>
                    <a:pt x="421" y="389"/>
                    <a:pt x="419" y="391"/>
                  </a:cubicBezTo>
                  <a:cubicBezTo>
                    <a:pt x="417" y="393"/>
                    <a:pt x="413" y="397"/>
                    <a:pt x="412" y="400"/>
                  </a:cubicBezTo>
                  <a:cubicBezTo>
                    <a:pt x="411" y="401"/>
                    <a:pt x="411" y="404"/>
                    <a:pt x="411" y="406"/>
                  </a:cubicBezTo>
                  <a:cubicBezTo>
                    <a:pt x="412" y="409"/>
                    <a:pt x="415" y="415"/>
                    <a:pt x="418" y="417"/>
                  </a:cubicBezTo>
                  <a:cubicBezTo>
                    <a:pt x="420" y="419"/>
                    <a:pt x="426" y="420"/>
                    <a:pt x="428" y="421"/>
                  </a:cubicBezTo>
                  <a:cubicBezTo>
                    <a:pt x="431" y="422"/>
                    <a:pt x="437" y="423"/>
                    <a:pt x="440" y="425"/>
                  </a:cubicBezTo>
                  <a:cubicBezTo>
                    <a:pt x="444" y="427"/>
                    <a:pt x="452" y="434"/>
                    <a:pt x="456" y="437"/>
                  </a:cubicBezTo>
                  <a:cubicBezTo>
                    <a:pt x="458" y="439"/>
                    <a:pt x="462" y="443"/>
                    <a:pt x="463" y="445"/>
                  </a:cubicBezTo>
                  <a:cubicBezTo>
                    <a:pt x="465" y="447"/>
                    <a:pt x="469" y="451"/>
                    <a:pt x="471" y="453"/>
                  </a:cubicBezTo>
                  <a:cubicBezTo>
                    <a:pt x="474" y="456"/>
                    <a:pt x="481" y="462"/>
                    <a:pt x="484" y="465"/>
                  </a:cubicBezTo>
                  <a:cubicBezTo>
                    <a:pt x="486" y="468"/>
                    <a:pt x="491" y="475"/>
                    <a:pt x="494" y="477"/>
                  </a:cubicBezTo>
                  <a:cubicBezTo>
                    <a:pt x="496" y="479"/>
                    <a:pt x="499" y="482"/>
                    <a:pt x="501" y="483"/>
                  </a:cubicBezTo>
                  <a:cubicBezTo>
                    <a:pt x="503" y="484"/>
                    <a:pt x="507" y="486"/>
                    <a:pt x="509" y="486"/>
                  </a:cubicBezTo>
                  <a:cubicBezTo>
                    <a:pt x="512" y="487"/>
                    <a:pt x="517" y="484"/>
                    <a:pt x="520" y="485"/>
                  </a:cubicBezTo>
                  <a:cubicBezTo>
                    <a:pt x="522" y="485"/>
                    <a:pt x="527" y="487"/>
                    <a:pt x="529" y="489"/>
                  </a:cubicBezTo>
                  <a:cubicBezTo>
                    <a:pt x="530" y="490"/>
                    <a:pt x="531" y="494"/>
                    <a:pt x="532" y="495"/>
                  </a:cubicBezTo>
                  <a:cubicBezTo>
                    <a:pt x="534" y="497"/>
                    <a:pt x="540" y="498"/>
                    <a:pt x="543" y="498"/>
                  </a:cubicBezTo>
                  <a:cubicBezTo>
                    <a:pt x="545" y="497"/>
                    <a:pt x="549" y="494"/>
                    <a:pt x="550" y="493"/>
                  </a:cubicBezTo>
                  <a:cubicBezTo>
                    <a:pt x="553" y="491"/>
                    <a:pt x="558" y="486"/>
                    <a:pt x="560" y="483"/>
                  </a:cubicBezTo>
                  <a:cubicBezTo>
                    <a:pt x="562" y="479"/>
                    <a:pt x="566" y="473"/>
                    <a:pt x="566" y="469"/>
                  </a:cubicBezTo>
                  <a:cubicBezTo>
                    <a:pt x="567" y="466"/>
                    <a:pt x="563" y="460"/>
                    <a:pt x="563" y="457"/>
                  </a:cubicBezTo>
                  <a:cubicBezTo>
                    <a:pt x="563" y="455"/>
                    <a:pt x="565" y="450"/>
                    <a:pt x="566" y="448"/>
                  </a:cubicBezTo>
                  <a:cubicBezTo>
                    <a:pt x="566" y="446"/>
                    <a:pt x="568" y="441"/>
                    <a:pt x="568" y="438"/>
                  </a:cubicBezTo>
                  <a:cubicBezTo>
                    <a:pt x="569" y="435"/>
                    <a:pt x="569" y="429"/>
                    <a:pt x="568" y="426"/>
                  </a:cubicBezTo>
                  <a:cubicBezTo>
                    <a:pt x="568" y="425"/>
                    <a:pt x="566" y="423"/>
                    <a:pt x="566" y="422"/>
                  </a:cubicBezTo>
                  <a:cubicBezTo>
                    <a:pt x="566" y="419"/>
                    <a:pt x="567" y="413"/>
                    <a:pt x="568" y="411"/>
                  </a:cubicBezTo>
                  <a:cubicBezTo>
                    <a:pt x="569" y="409"/>
                    <a:pt x="573" y="405"/>
                    <a:pt x="574" y="403"/>
                  </a:cubicBezTo>
                  <a:cubicBezTo>
                    <a:pt x="576" y="401"/>
                    <a:pt x="580" y="398"/>
                    <a:pt x="580" y="396"/>
                  </a:cubicBezTo>
                  <a:cubicBezTo>
                    <a:pt x="580" y="394"/>
                    <a:pt x="576" y="390"/>
                    <a:pt x="576" y="388"/>
                  </a:cubicBezTo>
                  <a:cubicBezTo>
                    <a:pt x="577" y="386"/>
                    <a:pt x="579" y="382"/>
                    <a:pt x="580" y="380"/>
                  </a:cubicBezTo>
                  <a:cubicBezTo>
                    <a:pt x="582" y="378"/>
                    <a:pt x="587" y="377"/>
                    <a:pt x="589" y="375"/>
                  </a:cubicBezTo>
                  <a:cubicBezTo>
                    <a:pt x="590" y="374"/>
                    <a:pt x="592" y="371"/>
                    <a:pt x="592" y="369"/>
                  </a:cubicBezTo>
                  <a:cubicBezTo>
                    <a:pt x="593" y="367"/>
                    <a:pt x="594" y="362"/>
                    <a:pt x="594" y="360"/>
                  </a:cubicBezTo>
                  <a:cubicBezTo>
                    <a:pt x="594" y="357"/>
                    <a:pt x="592" y="353"/>
                    <a:pt x="591" y="351"/>
                  </a:cubicBezTo>
                  <a:cubicBezTo>
                    <a:pt x="590" y="347"/>
                    <a:pt x="586" y="339"/>
                    <a:pt x="585" y="335"/>
                  </a:cubicBezTo>
                  <a:cubicBezTo>
                    <a:pt x="584" y="333"/>
                    <a:pt x="582" y="329"/>
                    <a:pt x="581" y="327"/>
                  </a:cubicBezTo>
                  <a:cubicBezTo>
                    <a:pt x="581" y="325"/>
                    <a:pt x="579" y="319"/>
                    <a:pt x="578" y="317"/>
                  </a:cubicBezTo>
                  <a:cubicBezTo>
                    <a:pt x="577" y="313"/>
                    <a:pt x="575" y="305"/>
                    <a:pt x="573" y="302"/>
                  </a:cubicBezTo>
                  <a:cubicBezTo>
                    <a:pt x="572" y="300"/>
                    <a:pt x="567" y="297"/>
                    <a:pt x="566" y="295"/>
                  </a:cubicBezTo>
                  <a:cubicBezTo>
                    <a:pt x="564" y="293"/>
                    <a:pt x="562" y="289"/>
                    <a:pt x="560" y="288"/>
                  </a:cubicBezTo>
                  <a:cubicBezTo>
                    <a:pt x="556" y="286"/>
                    <a:pt x="546" y="286"/>
                    <a:pt x="542" y="288"/>
                  </a:cubicBezTo>
                  <a:cubicBezTo>
                    <a:pt x="540" y="289"/>
                    <a:pt x="539" y="293"/>
                    <a:pt x="537" y="294"/>
                  </a:cubicBezTo>
                  <a:cubicBezTo>
                    <a:pt x="535" y="295"/>
                    <a:pt x="532" y="297"/>
                    <a:pt x="530" y="297"/>
                  </a:cubicBezTo>
                  <a:cubicBezTo>
                    <a:pt x="526" y="297"/>
                    <a:pt x="518" y="294"/>
                    <a:pt x="515" y="293"/>
                  </a:cubicBezTo>
                  <a:cubicBezTo>
                    <a:pt x="512" y="293"/>
                    <a:pt x="507" y="293"/>
                    <a:pt x="505" y="293"/>
                  </a:cubicBezTo>
                  <a:cubicBezTo>
                    <a:pt x="502" y="292"/>
                    <a:pt x="498" y="291"/>
                    <a:pt x="497" y="289"/>
                  </a:cubicBezTo>
                  <a:cubicBezTo>
                    <a:pt x="495" y="288"/>
                    <a:pt x="492" y="284"/>
                    <a:pt x="491" y="282"/>
                  </a:cubicBezTo>
                  <a:cubicBezTo>
                    <a:pt x="490" y="280"/>
                    <a:pt x="488" y="277"/>
                    <a:pt x="488" y="275"/>
                  </a:cubicBezTo>
                  <a:cubicBezTo>
                    <a:pt x="488" y="272"/>
                    <a:pt x="488" y="266"/>
                    <a:pt x="490" y="264"/>
                  </a:cubicBezTo>
                  <a:cubicBezTo>
                    <a:pt x="491" y="261"/>
                    <a:pt x="498" y="260"/>
                    <a:pt x="499" y="258"/>
                  </a:cubicBezTo>
                  <a:cubicBezTo>
                    <a:pt x="500" y="256"/>
                    <a:pt x="500" y="252"/>
                    <a:pt x="501" y="250"/>
                  </a:cubicBezTo>
                  <a:cubicBezTo>
                    <a:pt x="501" y="248"/>
                    <a:pt x="502" y="243"/>
                    <a:pt x="501" y="241"/>
                  </a:cubicBezTo>
                  <a:cubicBezTo>
                    <a:pt x="501" y="239"/>
                    <a:pt x="496" y="237"/>
                    <a:pt x="496" y="235"/>
                  </a:cubicBezTo>
                  <a:cubicBezTo>
                    <a:pt x="496" y="233"/>
                    <a:pt x="499" y="231"/>
                    <a:pt x="500" y="230"/>
                  </a:cubicBezTo>
                  <a:cubicBezTo>
                    <a:pt x="503" y="226"/>
                    <a:pt x="506" y="217"/>
                    <a:pt x="509" y="214"/>
                  </a:cubicBezTo>
                  <a:cubicBezTo>
                    <a:pt x="512" y="211"/>
                    <a:pt x="518" y="205"/>
                    <a:pt x="521" y="203"/>
                  </a:cubicBezTo>
                  <a:cubicBezTo>
                    <a:pt x="524" y="201"/>
                    <a:pt x="531" y="199"/>
                    <a:pt x="534" y="197"/>
                  </a:cubicBezTo>
                  <a:cubicBezTo>
                    <a:pt x="537" y="194"/>
                    <a:pt x="541" y="187"/>
                    <a:pt x="543" y="183"/>
                  </a:cubicBezTo>
                  <a:cubicBezTo>
                    <a:pt x="544" y="180"/>
                    <a:pt x="545" y="172"/>
                    <a:pt x="545" y="169"/>
                  </a:cubicBezTo>
                  <a:cubicBezTo>
                    <a:pt x="545" y="165"/>
                    <a:pt x="544" y="158"/>
                    <a:pt x="542" y="155"/>
                  </a:cubicBezTo>
                  <a:cubicBezTo>
                    <a:pt x="541" y="152"/>
                    <a:pt x="538" y="147"/>
                    <a:pt x="536" y="145"/>
                  </a:cubicBezTo>
                  <a:cubicBezTo>
                    <a:pt x="534" y="143"/>
                    <a:pt x="527" y="140"/>
                    <a:pt x="525" y="137"/>
                  </a:cubicBezTo>
                  <a:cubicBezTo>
                    <a:pt x="524" y="135"/>
                    <a:pt x="523" y="130"/>
                    <a:pt x="522" y="128"/>
                  </a:cubicBezTo>
                  <a:cubicBezTo>
                    <a:pt x="521" y="124"/>
                    <a:pt x="521" y="115"/>
                    <a:pt x="519" y="110"/>
                  </a:cubicBezTo>
                  <a:cubicBezTo>
                    <a:pt x="517" y="107"/>
                    <a:pt x="512" y="102"/>
                    <a:pt x="510" y="99"/>
                  </a:cubicBezTo>
                  <a:cubicBezTo>
                    <a:pt x="508" y="97"/>
                    <a:pt x="505" y="92"/>
                    <a:pt x="503" y="90"/>
                  </a:cubicBezTo>
                  <a:cubicBezTo>
                    <a:pt x="501" y="87"/>
                    <a:pt x="498" y="80"/>
                    <a:pt x="496" y="78"/>
                  </a:cubicBezTo>
                  <a:cubicBezTo>
                    <a:pt x="494" y="76"/>
                    <a:pt x="490" y="74"/>
                    <a:pt x="488" y="73"/>
                  </a:cubicBezTo>
                  <a:cubicBezTo>
                    <a:pt x="486" y="71"/>
                    <a:pt x="481" y="69"/>
                    <a:pt x="479" y="67"/>
                  </a:cubicBezTo>
                  <a:cubicBezTo>
                    <a:pt x="478" y="66"/>
                    <a:pt x="476" y="63"/>
                    <a:pt x="475" y="62"/>
                  </a:cubicBezTo>
                  <a:cubicBezTo>
                    <a:pt x="474" y="60"/>
                    <a:pt x="473" y="55"/>
                    <a:pt x="473" y="53"/>
                  </a:cubicBezTo>
                  <a:cubicBezTo>
                    <a:pt x="472" y="53"/>
                    <a:pt x="472" y="53"/>
                    <a:pt x="472" y="52"/>
                  </a:cubicBezTo>
                  <a:cubicBezTo>
                    <a:pt x="474" y="51"/>
                    <a:pt x="476" y="50"/>
                    <a:pt x="477" y="49"/>
                  </a:cubicBezTo>
                  <a:cubicBezTo>
                    <a:pt x="479" y="48"/>
                    <a:pt x="482" y="45"/>
                    <a:pt x="484" y="45"/>
                  </a:cubicBezTo>
                  <a:cubicBezTo>
                    <a:pt x="487" y="44"/>
                    <a:pt x="491" y="46"/>
                    <a:pt x="494" y="45"/>
                  </a:cubicBezTo>
                  <a:cubicBezTo>
                    <a:pt x="496" y="45"/>
                    <a:pt x="500" y="43"/>
                    <a:pt x="502" y="42"/>
                  </a:cubicBezTo>
                  <a:cubicBezTo>
                    <a:pt x="503" y="40"/>
                    <a:pt x="504" y="36"/>
                    <a:pt x="504" y="34"/>
                  </a:cubicBezTo>
                  <a:cubicBezTo>
                    <a:pt x="505" y="31"/>
                    <a:pt x="501" y="26"/>
                    <a:pt x="502" y="23"/>
                  </a:cubicBezTo>
                  <a:cubicBezTo>
                    <a:pt x="503" y="21"/>
                    <a:pt x="506" y="18"/>
                    <a:pt x="508" y="17"/>
                  </a:cubicBezTo>
                  <a:cubicBezTo>
                    <a:pt x="509" y="16"/>
                    <a:pt x="513" y="15"/>
                    <a:pt x="514" y="14"/>
                  </a:cubicBezTo>
                  <a:cubicBezTo>
                    <a:pt x="516" y="13"/>
                    <a:pt x="520" y="11"/>
                    <a:pt x="522" y="10"/>
                  </a:cubicBezTo>
                  <a:cubicBezTo>
                    <a:pt x="524" y="10"/>
                    <a:pt x="530" y="9"/>
                    <a:pt x="533" y="9"/>
                  </a:cubicBezTo>
                  <a:cubicBezTo>
                    <a:pt x="534" y="10"/>
                    <a:pt x="536" y="11"/>
                    <a:pt x="537" y="11"/>
                  </a:cubicBezTo>
                  <a:cubicBezTo>
                    <a:pt x="539" y="12"/>
                    <a:pt x="544" y="14"/>
                    <a:pt x="546" y="14"/>
                  </a:cubicBezTo>
                  <a:cubicBezTo>
                    <a:pt x="548" y="14"/>
                    <a:pt x="551" y="11"/>
                    <a:pt x="553" y="11"/>
                  </a:cubicBezTo>
                  <a:cubicBezTo>
                    <a:pt x="556" y="10"/>
                    <a:pt x="563" y="13"/>
                    <a:pt x="566" y="11"/>
                  </a:cubicBezTo>
                  <a:cubicBezTo>
                    <a:pt x="568" y="10"/>
                    <a:pt x="568" y="5"/>
                    <a:pt x="570" y="4"/>
                  </a:cubicBezTo>
                  <a:cubicBezTo>
                    <a:pt x="571" y="2"/>
                    <a:pt x="576" y="0"/>
                    <a:pt x="578" y="1"/>
                  </a:cubicBezTo>
                  <a:cubicBezTo>
                    <a:pt x="580" y="2"/>
                    <a:pt x="581" y="6"/>
                    <a:pt x="581" y="8"/>
                  </a:cubicBezTo>
                  <a:cubicBezTo>
                    <a:pt x="582" y="10"/>
                    <a:pt x="582" y="14"/>
                    <a:pt x="581" y="16"/>
                  </a:cubicBezTo>
                  <a:cubicBezTo>
                    <a:pt x="581" y="18"/>
                    <a:pt x="577" y="21"/>
                    <a:pt x="576" y="23"/>
                  </a:cubicBezTo>
                  <a:cubicBezTo>
                    <a:pt x="576" y="25"/>
                    <a:pt x="577" y="30"/>
                    <a:pt x="579" y="32"/>
                  </a:cubicBezTo>
                  <a:cubicBezTo>
                    <a:pt x="580" y="34"/>
                    <a:pt x="586" y="34"/>
                    <a:pt x="589" y="34"/>
                  </a:cubicBezTo>
                  <a:cubicBezTo>
                    <a:pt x="591" y="34"/>
                    <a:pt x="595" y="35"/>
                    <a:pt x="597" y="35"/>
                  </a:cubicBezTo>
                  <a:cubicBezTo>
                    <a:pt x="602" y="36"/>
                    <a:pt x="613" y="36"/>
                    <a:pt x="618" y="38"/>
                  </a:cubicBezTo>
                  <a:cubicBezTo>
                    <a:pt x="621" y="39"/>
                    <a:pt x="629" y="43"/>
                    <a:pt x="632" y="46"/>
                  </a:cubicBezTo>
                  <a:cubicBezTo>
                    <a:pt x="633" y="47"/>
                    <a:pt x="633" y="51"/>
                    <a:pt x="633" y="53"/>
                  </a:cubicBezTo>
                  <a:cubicBezTo>
                    <a:pt x="634" y="55"/>
                    <a:pt x="636" y="62"/>
                    <a:pt x="639" y="63"/>
                  </a:cubicBezTo>
                  <a:cubicBezTo>
                    <a:pt x="640" y="64"/>
                    <a:pt x="645" y="63"/>
                    <a:pt x="647" y="63"/>
                  </a:cubicBezTo>
                  <a:cubicBezTo>
                    <a:pt x="649" y="62"/>
                    <a:pt x="655" y="59"/>
                    <a:pt x="657" y="58"/>
                  </a:cubicBezTo>
                  <a:cubicBezTo>
                    <a:pt x="660" y="56"/>
                    <a:pt x="667" y="54"/>
                    <a:pt x="670" y="53"/>
                  </a:cubicBezTo>
                  <a:cubicBezTo>
                    <a:pt x="672" y="52"/>
                    <a:pt x="677" y="50"/>
                    <a:pt x="679" y="49"/>
                  </a:cubicBezTo>
                  <a:cubicBezTo>
                    <a:pt x="682" y="48"/>
                    <a:pt x="688" y="48"/>
                    <a:pt x="690" y="47"/>
                  </a:cubicBezTo>
                  <a:cubicBezTo>
                    <a:pt x="693" y="46"/>
                    <a:pt x="698" y="42"/>
                    <a:pt x="701" y="40"/>
                  </a:cubicBezTo>
                  <a:cubicBezTo>
                    <a:pt x="703" y="38"/>
                    <a:pt x="705" y="34"/>
                    <a:pt x="708" y="33"/>
                  </a:cubicBezTo>
                  <a:cubicBezTo>
                    <a:pt x="710" y="31"/>
                    <a:pt x="715" y="29"/>
                    <a:pt x="717" y="29"/>
                  </a:cubicBezTo>
                  <a:cubicBezTo>
                    <a:pt x="719" y="30"/>
                    <a:pt x="721" y="32"/>
                    <a:pt x="721" y="34"/>
                  </a:cubicBezTo>
                  <a:cubicBezTo>
                    <a:pt x="722" y="36"/>
                    <a:pt x="719" y="39"/>
                    <a:pt x="719" y="41"/>
                  </a:cubicBezTo>
                  <a:cubicBezTo>
                    <a:pt x="719" y="43"/>
                    <a:pt x="720" y="46"/>
                    <a:pt x="720" y="47"/>
                  </a:cubicBezTo>
                  <a:cubicBezTo>
                    <a:pt x="722" y="49"/>
                    <a:pt x="727" y="52"/>
                    <a:pt x="730" y="53"/>
                  </a:cubicBezTo>
                  <a:cubicBezTo>
                    <a:pt x="733" y="53"/>
                    <a:pt x="738" y="50"/>
                    <a:pt x="740" y="52"/>
                  </a:cubicBezTo>
                  <a:cubicBezTo>
                    <a:pt x="741" y="53"/>
                    <a:pt x="741" y="57"/>
                    <a:pt x="742" y="58"/>
                  </a:cubicBezTo>
                  <a:cubicBezTo>
                    <a:pt x="743" y="59"/>
                    <a:pt x="748" y="59"/>
                    <a:pt x="750" y="59"/>
                  </a:cubicBezTo>
                  <a:cubicBezTo>
                    <a:pt x="753" y="60"/>
                    <a:pt x="761" y="60"/>
                    <a:pt x="763" y="63"/>
                  </a:cubicBezTo>
                  <a:cubicBezTo>
                    <a:pt x="764" y="66"/>
                    <a:pt x="761" y="73"/>
                    <a:pt x="759" y="76"/>
                  </a:cubicBezTo>
                  <a:cubicBezTo>
                    <a:pt x="757" y="77"/>
                    <a:pt x="753" y="77"/>
                    <a:pt x="752" y="78"/>
                  </a:cubicBezTo>
                  <a:cubicBezTo>
                    <a:pt x="751" y="80"/>
                    <a:pt x="754" y="85"/>
                    <a:pt x="753" y="87"/>
                  </a:cubicBezTo>
                  <a:cubicBezTo>
                    <a:pt x="752" y="89"/>
                    <a:pt x="747" y="93"/>
                    <a:pt x="745" y="93"/>
                  </a:cubicBezTo>
                  <a:cubicBezTo>
                    <a:pt x="743" y="93"/>
                    <a:pt x="740" y="90"/>
                    <a:pt x="738" y="88"/>
                  </a:cubicBezTo>
                  <a:cubicBezTo>
                    <a:pt x="737" y="86"/>
                    <a:pt x="736" y="81"/>
                    <a:pt x="734" y="80"/>
                  </a:cubicBezTo>
                  <a:cubicBezTo>
                    <a:pt x="732" y="79"/>
                    <a:pt x="728" y="78"/>
                    <a:pt x="727" y="78"/>
                  </a:cubicBezTo>
                  <a:cubicBezTo>
                    <a:pt x="724" y="78"/>
                    <a:pt x="719" y="78"/>
                    <a:pt x="718" y="79"/>
                  </a:cubicBezTo>
                  <a:cubicBezTo>
                    <a:pt x="716" y="81"/>
                    <a:pt x="714" y="84"/>
                    <a:pt x="714" y="86"/>
                  </a:cubicBezTo>
                  <a:cubicBezTo>
                    <a:pt x="713" y="89"/>
                    <a:pt x="714" y="93"/>
                    <a:pt x="714" y="96"/>
                  </a:cubicBezTo>
                  <a:cubicBezTo>
                    <a:pt x="714" y="101"/>
                    <a:pt x="715" y="112"/>
                    <a:pt x="714" y="117"/>
                  </a:cubicBezTo>
                  <a:cubicBezTo>
                    <a:pt x="714" y="121"/>
                    <a:pt x="711" y="128"/>
                    <a:pt x="711" y="132"/>
                  </a:cubicBezTo>
                  <a:cubicBezTo>
                    <a:pt x="711" y="138"/>
                    <a:pt x="711" y="150"/>
                    <a:pt x="712" y="156"/>
                  </a:cubicBezTo>
                  <a:cubicBezTo>
                    <a:pt x="712" y="161"/>
                    <a:pt x="713" y="172"/>
                    <a:pt x="714" y="177"/>
                  </a:cubicBezTo>
                  <a:cubicBezTo>
                    <a:pt x="715" y="180"/>
                    <a:pt x="718" y="185"/>
                    <a:pt x="720" y="187"/>
                  </a:cubicBezTo>
                  <a:cubicBezTo>
                    <a:pt x="722" y="189"/>
                    <a:pt x="727" y="191"/>
                    <a:pt x="729" y="193"/>
                  </a:cubicBezTo>
                  <a:cubicBezTo>
                    <a:pt x="730" y="194"/>
                    <a:pt x="732" y="200"/>
                    <a:pt x="734" y="201"/>
                  </a:cubicBezTo>
                  <a:cubicBezTo>
                    <a:pt x="737" y="203"/>
                    <a:pt x="743" y="203"/>
                    <a:pt x="746" y="203"/>
                  </a:cubicBezTo>
                  <a:cubicBezTo>
                    <a:pt x="748" y="204"/>
                    <a:pt x="752" y="203"/>
                    <a:pt x="753" y="204"/>
                  </a:cubicBezTo>
                  <a:cubicBezTo>
                    <a:pt x="754" y="205"/>
                    <a:pt x="754" y="208"/>
                    <a:pt x="755" y="209"/>
                  </a:cubicBezTo>
                  <a:cubicBezTo>
                    <a:pt x="758" y="212"/>
                    <a:pt x="765" y="215"/>
                    <a:pt x="769" y="215"/>
                  </a:cubicBezTo>
                  <a:cubicBezTo>
                    <a:pt x="771" y="216"/>
                    <a:pt x="775" y="215"/>
                    <a:pt x="778" y="215"/>
                  </a:cubicBezTo>
                  <a:cubicBezTo>
                    <a:pt x="780" y="214"/>
                    <a:pt x="783" y="210"/>
                    <a:pt x="785" y="210"/>
                  </a:cubicBezTo>
                  <a:cubicBezTo>
                    <a:pt x="788" y="209"/>
                    <a:pt x="794" y="211"/>
                    <a:pt x="797" y="212"/>
                  </a:cubicBezTo>
                  <a:cubicBezTo>
                    <a:pt x="799" y="212"/>
                    <a:pt x="802" y="214"/>
                    <a:pt x="804" y="214"/>
                  </a:cubicBezTo>
                  <a:cubicBezTo>
                    <a:pt x="806" y="214"/>
                    <a:pt x="809" y="212"/>
                    <a:pt x="811" y="212"/>
                  </a:cubicBezTo>
                  <a:cubicBezTo>
                    <a:pt x="814" y="211"/>
                    <a:pt x="820" y="210"/>
                    <a:pt x="823" y="211"/>
                  </a:cubicBezTo>
                  <a:cubicBezTo>
                    <a:pt x="825" y="212"/>
                    <a:pt x="827" y="217"/>
                    <a:pt x="830" y="217"/>
                  </a:cubicBezTo>
                  <a:cubicBezTo>
                    <a:pt x="832" y="217"/>
                    <a:pt x="835" y="215"/>
                    <a:pt x="837" y="214"/>
                  </a:cubicBezTo>
                  <a:cubicBezTo>
                    <a:pt x="839" y="214"/>
                    <a:pt x="843" y="213"/>
                    <a:pt x="844" y="215"/>
                  </a:cubicBezTo>
                  <a:cubicBezTo>
                    <a:pt x="845" y="215"/>
                    <a:pt x="845" y="218"/>
                    <a:pt x="845" y="220"/>
                  </a:cubicBezTo>
                  <a:cubicBezTo>
                    <a:pt x="846" y="221"/>
                    <a:pt x="846" y="225"/>
                    <a:pt x="845" y="227"/>
                  </a:cubicBezTo>
                  <a:cubicBezTo>
                    <a:pt x="844" y="229"/>
                    <a:pt x="839" y="231"/>
                    <a:pt x="837" y="232"/>
                  </a:cubicBezTo>
                  <a:cubicBezTo>
                    <a:pt x="835" y="232"/>
                    <a:pt x="831" y="232"/>
                    <a:pt x="829" y="231"/>
                  </a:cubicBezTo>
                  <a:cubicBezTo>
                    <a:pt x="826" y="231"/>
                    <a:pt x="821" y="230"/>
                    <a:pt x="819" y="231"/>
                  </a:cubicBezTo>
                  <a:cubicBezTo>
                    <a:pt x="816" y="231"/>
                    <a:pt x="812" y="231"/>
                    <a:pt x="810" y="232"/>
                  </a:cubicBezTo>
                  <a:cubicBezTo>
                    <a:pt x="808" y="232"/>
                    <a:pt x="805" y="234"/>
                    <a:pt x="804" y="236"/>
                  </a:cubicBezTo>
                  <a:cubicBezTo>
                    <a:pt x="803" y="238"/>
                    <a:pt x="802" y="242"/>
                    <a:pt x="802" y="244"/>
                  </a:cubicBezTo>
                  <a:cubicBezTo>
                    <a:pt x="802" y="248"/>
                    <a:pt x="801" y="255"/>
                    <a:pt x="802" y="258"/>
                  </a:cubicBezTo>
                  <a:cubicBezTo>
                    <a:pt x="803" y="261"/>
                    <a:pt x="808" y="265"/>
                    <a:pt x="810" y="267"/>
                  </a:cubicBezTo>
                  <a:cubicBezTo>
                    <a:pt x="812" y="269"/>
                    <a:pt x="816" y="272"/>
                    <a:pt x="818" y="273"/>
                  </a:cubicBezTo>
                  <a:cubicBezTo>
                    <a:pt x="821" y="275"/>
                    <a:pt x="827" y="276"/>
                    <a:pt x="830" y="277"/>
                  </a:cubicBezTo>
                  <a:cubicBezTo>
                    <a:pt x="833" y="277"/>
                    <a:pt x="839" y="278"/>
                    <a:pt x="842" y="279"/>
                  </a:cubicBezTo>
                  <a:cubicBezTo>
                    <a:pt x="844" y="280"/>
                    <a:pt x="849" y="282"/>
                    <a:pt x="850" y="283"/>
                  </a:cubicBezTo>
                  <a:cubicBezTo>
                    <a:pt x="852" y="286"/>
                    <a:pt x="855" y="291"/>
                    <a:pt x="855" y="294"/>
                  </a:cubicBezTo>
                  <a:cubicBezTo>
                    <a:pt x="855" y="296"/>
                    <a:pt x="855" y="301"/>
                    <a:pt x="854" y="303"/>
                  </a:cubicBezTo>
                  <a:cubicBezTo>
                    <a:pt x="853" y="306"/>
                    <a:pt x="850" y="311"/>
                    <a:pt x="848" y="313"/>
                  </a:cubicBezTo>
                  <a:cubicBezTo>
                    <a:pt x="846" y="315"/>
                    <a:pt x="841" y="315"/>
                    <a:pt x="838" y="316"/>
                  </a:cubicBezTo>
                  <a:cubicBezTo>
                    <a:pt x="836" y="317"/>
                    <a:pt x="831" y="320"/>
                    <a:pt x="830" y="323"/>
                  </a:cubicBezTo>
                  <a:cubicBezTo>
                    <a:pt x="827" y="327"/>
                    <a:pt x="826" y="337"/>
                    <a:pt x="826" y="342"/>
                  </a:cubicBezTo>
                  <a:cubicBezTo>
                    <a:pt x="826" y="345"/>
                    <a:pt x="828" y="352"/>
                    <a:pt x="830" y="354"/>
                  </a:cubicBezTo>
                  <a:cubicBezTo>
                    <a:pt x="832" y="356"/>
                    <a:pt x="839" y="357"/>
                    <a:pt x="841" y="359"/>
                  </a:cubicBezTo>
                  <a:cubicBezTo>
                    <a:pt x="842" y="360"/>
                    <a:pt x="844" y="364"/>
                    <a:pt x="844" y="365"/>
                  </a:cubicBezTo>
                  <a:cubicBezTo>
                    <a:pt x="844" y="369"/>
                    <a:pt x="842" y="375"/>
                    <a:pt x="841" y="378"/>
                  </a:cubicBezTo>
                  <a:cubicBezTo>
                    <a:pt x="840" y="382"/>
                    <a:pt x="837" y="390"/>
                    <a:pt x="835" y="394"/>
                  </a:cubicBezTo>
                  <a:cubicBezTo>
                    <a:pt x="834" y="396"/>
                    <a:pt x="829" y="400"/>
                    <a:pt x="828" y="403"/>
                  </a:cubicBezTo>
                  <a:cubicBezTo>
                    <a:pt x="826" y="404"/>
                    <a:pt x="823" y="408"/>
                    <a:pt x="823" y="411"/>
                  </a:cubicBezTo>
                  <a:cubicBezTo>
                    <a:pt x="822" y="414"/>
                    <a:pt x="821" y="421"/>
                    <a:pt x="821" y="425"/>
                  </a:cubicBezTo>
                  <a:cubicBezTo>
                    <a:pt x="822" y="430"/>
                    <a:pt x="825" y="441"/>
                    <a:pt x="827" y="446"/>
                  </a:cubicBezTo>
                  <a:cubicBezTo>
                    <a:pt x="829" y="451"/>
                    <a:pt x="834" y="459"/>
                    <a:pt x="838" y="462"/>
                  </a:cubicBezTo>
                  <a:cubicBezTo>
                    <a:pt x="842" y="468"/>
                    <a:pt x="853" y="478"/>
                    <a:pt x="859" y="482"/>
                  </a:cubicBezTo>
                  <a:cubicBezTo>
                    <a:pt x="864" y="485"/>
                    <a:pt x="874" y="490"/>
                    <a:pt x="879" y="491"/>
                  </a:cubicBezTo>
                  <a:cubicBezTo>
                    <a:pt x="881" y="492"/>
                    <a:pt x="883" y="492"/>
                    <a:pt x="885" y="492"/>
                  </a:cubicBezTo>
                  <a:cubicBezTo>
                    <a:pt x="885" y="493"/>
                    <a:pt x="885" y="494"/>
                    <a:pt x="885" y="495"/>
                  </a:cubicBezTo>
                  <a:cubicBezTo>
                    <a:pt x="885" y="498"/>
                    <a:pt x="888" y="503"/>
                    <a:pt x="888" y="506"/>
                  </a:cubicBezTo>
                  <a:cubicBezTo>
                    <a:pt x="889" y="510"/>
                    <a:pt x="888" y="517"/>
                    <a:pt x="887" y="520"/>
                  </a:cubicBezTo>
                  <a:cubicBezTo>
                    <a:pt x="886" y="524"/>
                    <a:pt x="883" y="531"/>
                    <a:pt x="881" y="535"/>
                  </a:cubicBezTo>
                  <a:cubicBezTo>
                    <a:pt x="880" y="539"/>
                    <a:pt x="876" y="547"/>
                    <a:pt x="875" y="552"/>
                  </a:cubicBezTo>
                  <a:cubicBezTo>
                    <a:pt x="875" y="553"/>
                    <a:pt x="875" y="556"/>
                    <a:pt x="875" y="558"/>
                  </a:cubicBezTo>
                  <a:cubicBezTo>
                    <a:pt x="874" y="561"/>
                    <a:pt x="873" y="566"/>
                    <a:pt x="874" y="569"/>
                  </a:cubicBezTo>
                  <a:cubicBezTo>
                    <a:pt x="874" y="573"/>
                    <a:pt x="876" y="580"/>
                    <a:pt x="877" y="583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6683CD6-A532-4B77-AC25-359287B65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338" y="3513138"/>
              <a:ext cx="776288" cy="682625"/>
            </a:xfrm>
            <a:custGeom>
              <a:avLst/>
              <a:gdLst/>
              <a:ahLst/>
              <a:cxnLst>
                <a:cxn ang="0">
                  <a:pos x="491" y="328"/>
                </a:cxn>
                <a:cxn ang="0">
                  <a:pos x="480" y="344"/>
                </a:cxn>
                <a:cxn ang="0">
                  <a:pos x="462" y="333"/>
                </a:cxn>
                <a:cxn ang="0">
                  <a:pos x="442" y="336"/>
                </a:cxn>
                <a:cxn ang="0">
                  <a:pos x="431" y="349"/>
                </a:cxn>
                <a:cxn ang="0">
                  <a:pos x="412" y="352"/>
                </a:cxn>
                <a:cxn ang="0">
                  <a:pos x="395" y="344"/>
                </a:cxn>
                <a:cxn ang="0">
                  <a:pos x="384" y="350"/>
                </a:cxn>
                <a:cxn ang="0">
                  <a:pos x="368" y="360"/>
                </a:cxn>
                <a:cxn ang="0">
                  <a:pos x="357" y="363"/>
                </a:cxn>
                <a:cxn ang="0">
                  <a:pos x="346" y="375"/>
                </a:cxn>
                <a:cxn ang="0">
                  <a:pos x="343" y="388"/>
                </a:cxn>
                <a:cxn ang="0">
                  <a:pos x="335" y="399"/>
                </a:cxn>
                <a:cxn ang="0">
                  <a:pos x="324" y="418"/>
                </a:cxn>
                <a:cxn ang="0">
                  <a:pos x="327" y="432"/>
                </a:cxn>
                <a:cxn ang="0">
                  <a:pos x="296" y="433"/>
                </a:cxn>
                <a:cxn ang="0">
                  <a:pos x="258" y="429"/>
                </a:cxn>
                <a:cxn ang="0">
                  <a:pos x="233" y="414"/>
                </a:cxn>
                <a:cxn ang="0">
                  <a:pos x="194" y="410"/>
                </a:cxn>
                <a:cxn ang="0">
                  <a:pos x="163" y="387"/>
                </a:cxn>
                <a:cxn ang="0">
                  <a:pos x="144" y="361"/>
                </a:cxn>
                <a:cxn ang="0">
                  <a:pos x="134" y="333"/>
                </a:cxn>
                <a:cxn ang="0">
                  <a:pos x="102" y="319"/>
                </a:cxn>
                <a:cxn ang="0">
                  <a:pos x="90" y="295"/>
                </a:cxn>
                <a:cxn ang="0">
                  <a:pos x="96" y="273"/>
                </a:cxn>
                <a:cxn ang="0">
                  <a:pos x="93" y="246"/>
                </a:cxn>
                <a:cxn ang="0">
                  <a:pos x="74" y="230"/>
                </a:cxn>
                <a:cxn ang="0">
                  <a:pos x="53" y="230"/>
                </a:cxn>
                <a:cxn ang="0">
                  <a:pos x="38" y="216"/>
                </a:cxn>
                <a:cxn ang="0">
                  <a:pos x="16" y="207"/>
                </a:cxn>
                <a:cxn ang="0">
                  <a:pos x="6" y="190"/>
                </a:cxn>
                <a:cxn ang="0">
                  <a:pos x="19" y="188"/>
                </a:cxn>
                <a:cxn ang="0">
                  <a:pos x="17" y="168"/>
                </a:cxn>
                <a:cxn ang="0">
                  <a:pos x="0" y="150"/>
                </a:cxn>
                <a:cxn ang="0">
                  <a:pos x="2" y="123"/>
                </a:cxn>
                <a:cxn ang="0">
                  <a:pos x="12" y="107"/>
                </a:cxn>
                <a:cxn ang="0">
                  <a:pos x="33" y="109"/>
                </a:cxn>
                <a:cxn ang="0">
                  <a:pos x="45" y="96"/>
                </a:cxn>
                <a:cxn ang="0">
                  <a:pos x="53" y="77"/>
                </a:cxn>
                <a:cxn ang="0">
                  <a:pos x="56" y="68"/>
                </a:cxn>
                <a:cxn ang="0">
                  <a:pos x="83" y="62"/>
                </a:cxn>
                <a:cxn ang="0">
                  <a:pos x="103" y="43"/>
                </a:cxn>
                <a:cxn ang="0">
                  <a:pos x="129" y="29"/>
                </a:cxn>
                <a:cxn ang="0">
                  <a:pos x="150" y="6"/>
                </a:cxn>
                <a:cxn ang="0">
                  <a:pos x="181" y="3"/>
                </a:cxn>
                <a:cxn ang="0">
                  <a:pos x="205" y="4"/>
                </a:cxn>
                <a:cxn ang="0">
                  <a:pos x="231" y="4"/>
                </a:cxn>
                <a:cxn ang="0">
                  <a:pos x="258" y="14"/>
                </a:cxn>
                <a:cxn ang="0">
                  <a:pos x="285" y="32"/>
                </a:cxn>
                <a:cxn ang="0">
                  <a:pos x="301" y="47"/>
                </a:cxn>
                <a:cxn ang="0">
                  <a:pos x="317" y="65"/>
                </a:cxn>
                <a:cxn ang="0">
                  <a:pos x="348" y="91"/>
                </a:cxn>
                <a:cxn ang="0">
                  <a:pos x="368" y="104"/>
                </a:cxn>
                <a:cxn ang="0">
                  <a:pos x="365" y="121"/>
                </a:cxn>
                <a:cxn ang="0">
                  <a:pos x="362" y="146"/>
                </a:cxn>
                <a:cxn ang="0">
                  <a:pos x="377" y="177"/>
                </a:cxn>
                <a:cxn ang="0">
                  <a:pos x="402" y="201"/>
                </a:cxn>
                <a:cxn ang="0">
                  <a:pos x="421" y="231"/>
                </a:cxn>
                <a:cxn ang="0">
                  <a:pos x="436" y="265"/>
                </a:cxn>
                <a:cxn ang="0">
                  <a:pos x="454" y="290"/>
                </a:cxn>
                <a:cxn ang="0">
                  <a:pos x="486" y="310"/>
                </a:cxn>
              </a:cxnLst>
              <a:rect l="0" t="0" r="r" b="b"/>
              <a:pathLst>
                <a:path w="493" h="434">
                  <a:moveTo>
                    <a:pt x="492" y="319"/>
                  </a:moveTo>
                  <a:cubicBezTo>
                    <a:pt x="493" y="321"/>
                    <a:pt x="492" y="326"/>
                    <a:pt x="491" y="328"/>
                  </a:cubicBezTo>
                  <a:cubicBezTo>
                    <a:pt x="490" y="330"/>
                    <a:pt x="485" y="333"/>
                    <a:pt x="484" y="335"/>
                  </a:cubicBezTo>
                  <a:cubicBezTo>
                    <a:pt x="482" y="337"/>
                    <a:pt x="482" y="343"/>
                    <a:pt x="480" y="344"/>
                  </a:cubicBezTo>
                  <a:cubicBezTo>
                    <a:pt x="478" y="346"/>
                    <a:pt x="473" y="343"/>
                    <a:pt x="470" y="342"/>
                  </a:cubicBezTo>
                  <a:cubicBezTo>
                    <a:pt x="468" y="341"/>
                    <a:pt x="464" y="335"/>
                    <a:pt x="462" y="333"/>
                  </a:cubicBezTo>
                  <a:cubicBezTo>
                    <a:pt x="459" y="332"/>
                    <a:pt x="453" y="331"/>
                    <a:pt x="450" y="332"/>
                  </a:cubicBezTo>
                  <a:cubicBezTo>
                    <a:pt x="448" y="332"/>
                    <a:pt x="444" y="335"/>
                    <a:pt x="442" y="336"/>
                  </a:cubicBezTo>
                  <a:cubicBezTo>
                    <a:pt x="441" y="337"/>
                    <a:pt x="438" y="340"/>
                    <a:pt x="437" y="341"/>
                  </a:cubicBezTo>
                  <a:cubicBezTo>
                    <a:pt x="436" y="343"/>
                    <a:pt x="433" y="347"/>
                    <a:pt x="431" y="349"/>
                  </a:cubicBezTo>
                  <a:cubicBezTo>
                    <a:pt x="429" y="351"/>
                    <a:pt x="424" y="353"/>
                    <a:pt x="421" y="353"/>
                  </a:cubicBezTo>
                  <a:cubicBezTo>
                    <a:pt x="419" y="354"/>
                    <a:pt x="414" y="353"/>
                    <a:pt x="412" y="352"/>
                  </a:cubicBezTo>
                  <a:cubicBezTo>
                    <a:pt x="410" y="351"/>
                    <a:pt x="408" y="346"/>
                    <a:pt x="406" y="345"/>
                  </a:cubicBezTo>
                  <a:cubicBezTo>
                    <a:pt x="404" y="344"/>
                    <a:pt x="398" y="344"/>
                    <a:pt x="395" y="344"/>
                  </a:cubicBezTo>
                  <a:cubicBezTo>
                    <a:pt x="394" y="344"/>
                    <a:pt x="390" y="344"/>
                    <a:pt x="389" y="344"/>
                  </a:cubicBezTo>
                  <a:cubicBezTo>
                    <a:pt x="387" y="345"/>
                    <a:pt x="385" y="349"/>
                    <a:pt x="384" y="350"/>
                  </a:cubicBezTo>
                  <a:cubicBezTo>
                    <a:pt x="382" y="351"/>
                    <a:pt x="379" y="352"/>
                    <a:pt x="378" y="353"/>
                  </a:cubicBezTo>
                  <a:cubicBezTo>
                    <a:pt x="375" y="355"/>
                    <a:pt x="370" y="358"/>
                    <a:pt x="368" y="360"/>
                  </a:cubicBezTo>
                  <a:cubicBezTo>
                    <a:pt x="367" y="361"/>
                    <a:pt x="365" y="363"/>
                    <a:pt x="364" y="363"/>
                  </a:cubicBezTo>
                  <a:cubicBezTo>
                    <a:pt x="362" y="364"/>
                    <a:pt x="359" y="363"/>
                    <a:pt x="357" y="363"/>
                  </a:cubicBezTo>
                  <a:cubicBezTo>
                    <a:pt x="354" y="363"/>
                    <a:pt x="348" y="364"/>
                    <a:pt x="346" y="366"/>
                  </a:cubicBezTo>
                  <a:cubicBezTo>
                    <a:pt x="345" y="368"/>
                    <a:pt x="347" y="373"/>
                    <a:pt x="346" y="375"/>
                  </a:cubicBezTo>
                  <a:cubicBezTo>
                    <a:pt x="346" y="377"/>
                    <a:pt x="343" y="380"/>
                    <a:pt x="342" y="381"/>
                  </a:cubicBezTo>
                  <a:cubicBezTo>
                    <a:pt x="342" y="383"/>
                    <a:pt x="343" y="386"/>
                    <a:pt x="343" y="388"/>
                  </a:cubicBezTo>
                  <a:cubicBezTo>
                    <a:pt x="343" y="390"/>
                    <a:pt x="343" y="395"/>
                    <a:pt x="341" y="396"/>
                  </a:cubicBezTo>
                  <a:cubicBezTo>
                    <a:pt x="340" y="398"/>
                    <a:pt x="336" y="398"/>
                    <a:pt x="335" y="399"/>
                  </a:cubicBezTo>
                  <a:cubicBezTo>
                    <a:pt x="333" y="400"/>
                    <a:pt x="329" y="404"/>
                    <a:pt x="328" y="406"/>
                  </a:cubicBezTo>
                  <a:cubicBezTo>
                    <a:pt x="327" y="409"/>
                    <a:pt x="324" y="415"/>
                    <a:pt x="324" y="418"/>
                  </a:cubicBezTo>
                  <a:cubicBezTo>
                    <a:pt x="324" y="419"/>
                    <a:pt x="327" y="422"/>
                    <a:pt x="328" y="424"/>
                  </a:cubicBezTo>
                  <a:cubicBezTo>
                    <a:pt x="328" y="426"/>
                    <a:pt x="328" y="429"/>
                    <a:pt x="327" y="432"/>
                  </a:cubicBezTo>
                  <a:cubicBezTo>
                    <a:pt x="324" y="432"/>
                    <a:pt x="321" y="433"/>
                    <a:pt x="319" y="433"/>
                  </a:cubicBezTo>
                  <a:cubicBezTo>
                    <a:pt x="314" y="433"/>
                    <a:pt x="302" y="434"/>
                    <a:pt x="296" y="433"/>
                  </a:cubicBezTo>
                  <a:cubicBezTo>
                    <a:pt x="291" y="432"/>
                    <a:pt x="283" y="428"/>
                    <a:pt x="279" y="428"/>
                  </a:cubicBezTo>
                  <a:cubicBezTo>
                    <a:pt x="274" y="427"/>
                    <a:pt x="263" y="430"/>
                    <a:pt x="258" y="429"/>
                  </a:cubicBezTo>
                  <a:cubicBezTo>
                    <a:pt x="255" y="429"/>
                    <a:pt x="248" y="425"/>
                    <a:pt x="244" y="423"/>
                  </a:cubicBezTo>
                  <a:cubicBezTo>
                    <a:pt x="241" y="421"/>
                    <a:pt x="236" y="415"/>
                    <a:pt x="233" y="414"/>
                  </a:cubicBezTo>
                  <a:cubicBezTo>
                    <a:pt x="228" y="412"/>
                    <a:pt x="217" y="414"/>
                    <a:pt x="212" y="413"/>
                  </a:cubicBezTo>
                  <a:cubicBezTo>
                    <a:pt x="207" y="413"/>
                    <a:pt x="198" y="412"/>
                    <a:pt x="194" y="410"/>
                  </a:cubicBezTo>
                  <a:cubicBezTo>
                    <a:pt x="189" y="408"/>
                    <a:pt x="179" y="401"/>
                    <a:pt x="175" y="398"/>
                  </a:cubicBezTo>
                  <a:cubicBezTo>
                    <a:pt x="171" y="395"/>
                    <a:pt x="166" y="390"/>
                    <a:pt x="163" y="387"/>
                  </a:cubicBezTo>
                  <a:cubicBezTo>
                    <a:pt x="160" y="384"/>
                    <a:pt x="152" y="378"/>
                    <a:pt x="150" y="374"/>
                  </a:cubicBezTo>
                  <a:cubicBezTo>
                    <a:pt x="148" y="371"/>
                    <a:pt x="145" y="365"/>
                    <a:pt x="144" y="361"/>
                  </a:cubicBezTo>
                  <a:cubicBezTo>
                    <a:pt x="143" y="358"/>
                    <a:pt x="143" y="350"/>
                    <a:pt x="142" y="347"/>
                  </a:cubicBezTo>
                  <a:cubicBezTo>
                    <a:pt x="141" y="343"/>
                    <a:pt x="136" y="336"/>
                    <a:pt x="134" y="333"/>
                  </a:cubicBezTo>
                  <a:cubicBezTo>
                    <a:pt x="131" y="331"/>
                    <a:pt x="126" y="326"/>
                    <a:pt x="123" y="324"/>
                  </a:cubicBezTo>
                  <a:cubicBezTo>
                    <a:pt x="118" y="322"/>
                    <a:pt x="107" y="321"/>
                    <a:pt x="102" y="319"/>
                  </a:cubicBezTo>
                  <a:cubicBezTo>
                    <a:pt x="99" y="317"/>
                    <a:pt x="93" y="313"/>
                    <a:pt x="91" y="310"/>
                  </a:cubicBezTo>
                  <a:cubicBezTo>
                    <a:pt x="89" y="306"/>
                    <a:pt x="90" y="298"/>
                    <a:pt x="90" y="295"/>
                  </a:cubicBezTo>
                  <a:cubicBezTo>
                    <a:pt x="90" y="291"/>
                    <a:pt x="91" y="284"/>
                    <a:pt x="92" y="281"/>
                  </a:cubicBezTo>
                  <a:cubicBezTo>
                    <a:pt x="93" y="279"/>
                    <a:pt x="95" y="275"/>
                    <a:pt x="96" y="273"/>
                  </a:cubicBezTo>
                  <a:cubicBezTo>
                    <a:pt x="97" y="270"/>
                    <a:pt x="100" y="264"/>
                    <a:pt x="100" y="262"/>
                  </a:cubicBezTo>
                  <a:cubicBezTo>
                    <a:pt x="99" y="257"/>
                    <a:pt x="95" y="249"/>
                    <a:pt x="93" y="246"/>
                  </a:cubicBezTo>
                  <a:cubicBezTo>
                    <a:pt x="91" y="243"/>
                    <a:pt x="89" y="237"/>
                    <a:pt x="87" y="235"/>
                  </a:cubicBezTo>
                  <a:cubicBezTo>
                    <a:pt x="84" y="233"/>
                    <a:pt x="78" y="231"/>
                    <a:pt x="74" y="230"/>
                  </a:cubicBezTo>
                  <a:cubicBezTo>
                    <a:pt x="72" y="229"/>
                    <a:pt x="67" y="227"/>
                    <a:pt x="64" y="227"/>
                  </a:cubicBezTo>
                  <a:cubicBezTo>
                    <a:pt x="61" y="227"/>
                    <a:pt x="56" y="230"/>
                    <a:pt x="53" y="230"/>
                  </a:cubicBezTo>
                  <a:cubicBezTo>
                    <a:pt x="50" y="230"/>
                    <a:pt x="44" y="230"/>
                    <a:pt x="42" y="228"/>
                  </a:cubicBezTo>
                  <a:cubicBezTo>
                    <a:pt x="39" y="226"/>
                    <a:pt x="39" y="219"/>
                    <a:pt x="38" y="216"/>
                  </a:cubicBezTo>
                  <a:cubicBezTo>
                    <a:pt x="36" y="213"/>
                    <a:pt x="32" y="206"/>
                    <a:pt x="28" y="205"/>
                  </a:cubicBezTo>
                  <a:cubicBezTo>
                    <a:pt x="25" y="204"/>
                    <a:pt x="19" y="208"/>
                    <a:pt x="16" y="207"/>
                  </a:cubicBezTo>
                  <a:cubicBezTo>
                    <a:pt x="13" y="206"/>
                    <a:pt x="8" y="202"/>
                    <a:pt x="6" y="199"/>
                  </a:cubicBezTo>
                  <a:cubicBezTo>
                    <a:pt x="5" y="197"/>
                    <a:pt x="4" y="192"/>
                    <a:pt x="6" y="190"/>
                  </a:cubicBezTo>
                  <a:cubicBezTo>
                    <a:pt x="7" y="188"/>
                    <a:pt x="12" y="186"/>
                    <a:pt x="14" y="186"/>
                  </a:cubicBezTo>
                  <a:cubicBezTo>
                    <a:pt x="15" y="186"/>
                    <a:pt x="18" y="189"/>
                    <a:pt x="19" y="188"/>
                  </a:cubicBezTo>
                  <a:cubicBezTo>
                    <a:pt x="21" y="187"/>
                    <a:pt x="22" y="181"/>
                    <a:pt x="22" y="179"/>
                  </a:cubicBezTo>
                  <a:cubicBezTo>
                    <a:pt x="21" y="176"/>
                    <a:pt x="19" y="170"/>
                    <a:pt x="17" y="168"/>
                  </a:cubicBezTo>
                  <a:cubicBezTo>
                    <a:pt x="14" y="166"/>
                    <a:pt x="5" y="165"/>
                    <a:pt x="3" y="162"/>
                  </a:cubicBezTo>
                  <a:cubicBezTo>
                    <a:pt x="1" y="160"/>
                    <a:pt x="0" y="153"/>
                    <a:pt x="0" y="150"/>
                  </a:cubicBezTo>
                  <a:cubicBezTo>
                    <a:pt x="0" y="146"/>
                    <a:pt x="2" y="140"/>
                    <a:pt x="3" y="136"/>
                  </a:cubicBezTo>
                  <a:cubicBezTo>
                    <a:pt x="3" y="133"/>
                    <a:pt x="2" y="126"/>
                    <a:pt x="2" y="123"/>
                  </a:cubicBezTo>
                  <a:cubicBezTo>
                    <a:pt x="3" y="120"/>
                    <a:pt x="4" y="114"/>
                    <a:pt x="6" y="111"/>
                  </a:cubicBezTo>
                  <a:cubicBezTo>
                    <a:pt x="7" y="110"/>
                    <a:pt x="10" y="107"/>
                    <a:pt x="12" y="107"/>
                  </a:cubicBezTo>
                  <a:cubicBezTo>
                    <a:pt x="14" y="106"/>
                    <a:pt x="18" y="106"/>
                    <a:pt x="21" y="106"/>
                  </a:cubicBezTo>
                  <a:cubicBezTo>
                    <a:pt x="24" y="107"/>
                    <a:pt x="30" y="110"/>
                    <a:pt x="33" y="109"/>
                  </a:cubicBezTo>
                  <a:cubicBezTo>
                    <a:pt x="35" y="109"/>
                    <a:pt x="37" y="106"/>
                    <a:pt x="39" y="105"/>
                  </a:cubicBezTo>
                  <a:cubicBezTo>
                    <a:pt x="40" y="103"/>
                    <a:pt x="44" y="99"/>
                    <a:pt x="45" y="96"/>
                  </a:cubicBezTo>
                  <a:cubicBezTo>
                    <a:pt x="46" y="94"/>
                    <a:pt x="46" y="90"/>
                    <a:pt x="47" y="88"/>
                  </a:cubicBezTo>
                  <a:cubicBezTo>
                    <a:pt x="48" y="85"/>
                    <a:pt x="51" y="79"/>
                    <a:pt x="53" y="77"/>
                  </a:cubicBezTo>
                  <a:cubicBezTo>
                    <a:pt x="54" y="75"/>
                    <a:pt x="57" y="72"/>
                    <a:pt x="57" y="70"/>
                  </a:cubicBezTo>
                  <a:cubicBezTo>
                    <a:pt x="57" y="69"/>
                    <a:pt x="56" y="68"/>
                    <a:pt x="56" y="68"/>
                  </a:cubicBezTo>
                  <a:cubicBezTo>
                    <a:pt x="61" y="68"/>
                    <a:pt x="66" y="68"/>
                    <a:pt x="69" y="68"/>
                  </a:cubicBezTo>
                  <a:cubicBezTo>
                    <a:pt x="73" y="67"/>
                    <a:pt x="80" y="64"/>
                    <a:pt x="83" y="62"/>
                  </a:cubicBezTo>
                  <a:cubicBezTo>
                    <a:pt x="86" y="60"/>
                    <a:pt x="91" y="55"/>
                    <a:pt x="94" y="53"/>
                  </a:cubicBezTo>
                  <a:cubicBezTo>
                    <a:pt x="96" y="51"/>
                    <a:pt x="100" y="45"/>
                    <a:pt x="103" y="43"/>
                  </a:cubicBezTo>
                  <a:cubicBezTo>
                    <a:pt x="107" y="41"/>
                    <a:pt x="117" y="42"/>
                    <a:pt x="121" y="40"/>
                  </a:cubicBezTo>
                  <a:cubicBezTo>
                    <a:pt x="124" y="38"/>
                    <a:pt x="127" y="32"/>
                    <a:pt x="129" y="29"/>
                  </a:cubicBezTo>
                  <a:cubicBezTo>
                    <a:pt x="131" y="25"/>
                    <a:pt x="134" y="16"/>
                    <a:pt x="137" y="13"/>
                  </a:cubicBezTo>
                  <a:cubicBezTo>
                    <a:pt x="140" y="10"/>
                    <a:pt x="147" y="7"/>
                    <a:pt x="150" y="6"/>
                  </a:cubicBezTo>
                  <a:cubicBezTo>
                    <a:pt x="154" y="4"/>
                    <a:pt x="162" y="2"/>
                    <a:pt x="167" y="1"/>
                  </a:cubicBezTo>
                  <a:cubicBezTo>
                    <a:pt x="170" y="1"/>
                    <a:pt x="178" y="2"/>
                    <a:pt x="181" y="3"/>
                  </a:cubicBezTo>
                  <a:cubicBezTo>
                    <a:pt x="183" y="4"/>
                    <a:pt x="187" y="9"/>
                    <a:pt x="189" y="10"/>
                  </a:cubicBezTo>
                  <a:cubicBezTo>
                    <a:pt x="193" y="10"/>
                    <a:pt x="201" y="6"/>
                    <a:pt x="205" y="4"/>
                  </a:cubicBezTo>
                  <a:cubicBezTo>
                    <a:pt x="209" y="3"/>
                    <a:pt x="216" y="0"/>
                    <a:pt x="220" y="0"/>
                  </a:cubicBezTo>
                  <a:cubicBezTo>
                    <a:pt x="223" y="1"/>
                    <a:pt x="228" y="3"/>
                    <a:pt x="231" y="4"/>
                  </a:cubicBezTo>
                  <a:cubicBezTo>
                    <a:pt x="234" y="6"/>
                    <a:pt x="237" y="13"/>
                    <a:pt x="239" y="14"/>
                  </a:cubicBezTo>
                  <a:cubicBezTo>
                    <a:pt x="244" y="16"/>
                    <a:pt x="253" y="13"/>
                    <a:pt x="258" y="14"/>
                  </a:cubicBezTo>
                  <a:cubicBezTo>
                    <a:pt x="261" y="15"/>
                    <a:pt x="267" y="20"/>
                    <a:pt x="270" y="22"/>
                  </a:cubicBezTo>
                  <a:cubicBezTo>
                    <a:pt x="274" y="24"/>
                    <a:pt x="282" y="30"/>
                    <a:pt x="285" y="32"/>
                  </a:cubicBezTo>
                  <a:cubicBezTo>
                    <a:pt x="290" y="35"/>
                    <a:pt x="296" y="44"/>
                    <a:pt x="301" y="47"/>
                  </a:cubicBezTo>
                  <a:cubicBezTo>
                    <a:pt x="301" y="47"/>
                    <a:pt x="301" y="47"/>
                    <a:pt x="301" y="47"/>
                  </a:cubicBezTo>
                  <a:cubicBezTo>
                    <a:pt x="301" y="48"/>
                    <a:pt x="306" y="52"/>
                    <a:pt x="308" y="56"/>
                  </a:cubicBezTo>
                  <a:cubicBezTo>
                    <a:pt x="310" y="58"/>
                    <a:pt x="315" y="63"/>
                    <a:pt x="317" y="65"/>
                  </a:cubicBezTo>
                  <a:cubicBezTo>
                    <a:pt x="320" y="69"/>
                    <a:pt x="328" y="75"/>
                    <a:pt x="332" y="79"/>
                  </a:cubicBezTo>
                  <a:cubicBezTo>
                    <a:pt x="336" y="82"/>
                    <a:pt x="344" y="88"/>
                    <a:pt x="348" y="91"/>
                  </a:cubicBezTo>
                  <a:cubicBezTo>
                    <a:pt x="351" y="93"/>
                    <a:pt x="358" y="96"/>
                    <a:pt x="361" y="98"/>
                  </a:cubicBezTo>
                  <a:cubicBezTo>
                    <a:pt x="363" y="99"/>
                    <a:pt x="367" y="102"/>
                    <a:pt x="368" y="104"/>
                  </a:cubicBezTo>
                  <a:cubicBezTo>
                    <a:pt x="370" y="107"/>
                    <a:pt x="371" y="113"/>
                    <a:pt x="370" y="116"/>
                  </a:cubicBezTo>
                  <a:cubicBezTo>
                    <a:pt x="370" y="118"/>
                    <a:pt x="366" y="119"/>
                    <a:pt x="365" y="121"/>
                  </a:cubicBezTo>
                  <a:cubicBezTo>
                    <a:pt x="363" y="123"/>
                    <a:pt x="361" y="128"/>
                    <a:pt x="361" y="130"/>
                  </a:cubicBezTo>
                  <a:cubicBezTo>
                    <a:pt x="360" y="134"/>
                    <a:pt x="361" y="142"/>
                    <a:pt x="362" y="146"/>
                  </a:cubicBezTo>
                  <a:cubicBezTo>
                    <a:pt x="363" y="149"/>
                    <a:pt x="364" y="157"/>
                    <a:pt x="366" y="161"/>
                  </a:cubicBezTo>
                  <a:cubicBezTo>
                    <a:pt x="368" y="165"/>
                    <a:pt x="374" y="173"/>
                    <a:pt x="377" y="177"/>
                  </a:cubicBezTo>
                  <a:cubicBezTo>
                    <a:pt x="379" y="180"/>
                    <a:pt x="385" y="186"/>
                    <a:pt x="388" y="188"/>
                  </a:cubicBezTo>
                  <a:cubicBezTo>
                    <a:pt x="391" y="192"/>
                    <a:pt x="399" y="198"/>
                    <a:pt x="402" y="201"/>
                  </a:cubicBezTo>
                  <a:cubicBezTo>
                    <a:pt x="405" y="203"/>
                    <a:pt x="411" y="207"/>
                    <a:pt x="413" y="210"/>
                  </a:cubicBezTo>
                  <a:cubicBezTo>
                    <a:pt x="416" y="215"/>
                    <a:pt x="419" y="225"/>
                    <a:pt x="421" y="231"/>
                  </a:cubicBezTo>
                  <a:cubicBezTo>
                    <a:pt x="422" y="235"/>
                    <a:pt x="423" y="244"/>
                    <a:pt x="425" y="248"/>
                  </a:cubicBezTo>
                  <a:cubicBezTo>
                    <a:pt x="427" y="252"/>
                    <a:pt x="433" y="261"/>
                    <a:pt x="436" y="265"/>
                  </a:cubicBezTo>
                  <a:cubicBezTo>
                    <a:pt x="438" y="268"/>
                    <a:pt x="443" y="275"/>
                    <a:pt x="445" y="279"/>
                  </a:cubicBezTo>
                  <a:cubicBezTo>
                    <a:pt x="447" y="282"/>
                    <a:pt x="452" y="288"/>
                    <a:pt x="454" y="290"/>
                  </a:cubicBezTo>
                  <a:cubicBezTo>
                    <a:pt x="459" y="294"/>
                    <a:pt x="468" y="301"/>
                    <a:pt x="474" y="305"/>
                  </a:cubicBezTo>
                  <a:cubicBezTo>
                    <a:pt x="476" y="306"/>
                    <a:pt x="483" y="308"/>
                    <a:pt x="486" y="310"/>
                  </a:cubicBezTo>
                  <a:cubicBezTo>
                    <a:pt x="488" y="312"/>
                    <a:pt x="491" y="317"/>
                    <a:pt x="492" y="319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9F33713F-B677-401E-B2B1-31DC9F7F7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213" y="2708275"/>
              <a:ext cx="2424113" cy="1304925"/>
            </a:xfrm>
            <a:custGeom>
              <a:avLst/>
              <a:gdLst/>
              <a:ahLst/>
              <a:cxnLst>
                <a:cxn ang="0">
                  <a:pos x="1503" y="263"/>
                </a:cxn>
                <a:cxn ang="0">
                  <a:pos x="1428" y="311"/>
                </a:cxn>
                <a:cxn ang="0">
                  <a:pos x="1413" y="369"/>
                </a:cxn>
                <a:cxn ang="0">
                  <a:pos x="1317" y="362"/>
                </a:cxn>
                <a:cxn ang="0">
                  <a:pos x="1230" y="380"/>
                </a:cxn>
                <a:cxn ang="0">
                  <a:pos x="1185" y="416"/>
                </a:cxn>
                <a:cxn ang="0">
                  <a:pos x="1184" y="506"/>
                </a:cxn>
                <a:cxn ang="0">
                  <a:pos x="1183" y="575"/>
                </a:cxn>
                <a:cxn ang="0">
                  <a:pos x="1095" y="600"/>
                </a:cxn>
                <a:cxn ang="0">
                  <a:pos x="1004" y="647"/>
                </a:cxn>
                <a:cxn ang="0">
                  <a:pos x="932" y="647"/>
                </a:cxn>
                <a:cxn ang="0">
                  <a:pos x="845" y="642"/>
                </a:cxn>
                <a:cxn ang="0">
                  <a:pos x="773" y="658"/>
                </a:cxn>
                <a:cxn ang="0">
                  <a:pos x="675" y="652"/>
                </a:cxn>
                <a:cxn ang="0">
                  <a:pos x="615" y="684"/>
                </a:cxn>
                <a:cxn ang="0">
                  <a:pos x="570" y="784"/>
                </a:cxn>
                <a:cxn ang="0">
                  <a:pos x="493" y="815"/>
                </a:cxn>
                <a:cxn ang="0">
                  <a:pos x="415" y="819"/>
                </a:cxn>
                <a:cxn ang="0">
                  <a:pos x="379" y="781"/>
                </a:cxn>
                <a:cxn ang="0">
                  <a:pos x="344" y="735"/>
                </a:cxn>
                <a:cxn ang="0">
                  <a:pos x="260" y="752"/>
                </a:cxn>
                <a:cxn ang="0">
                  <a:pos x="213" y="717"/>
                </a:cxn>
                <a:cxn ang="0">
                  <a:pos x="195" y="642"/>
                </a:cxn>
                <a:cxn ang="0">
                  <a:pos x="146" y="623"/>
                </a:cxn>
                <a:cxn ang="0">
                  <a:pos x="123" y="679"/>
                </a:cxn>
                <a:cxn ang="0">
                  <a:pos x="72" y="718"/>
                </a:cxn>
                <a:cxn ang="0">
                  <a:pos x="19" y="719"/>
                </a:cxn>
                <a:cxn ang="0">
                  <a:pos x="15" y="649"/>
                </a:cxn>
                <a:cxn ang="0">
                  <a:pos x="20" y="584"/>
                </a:cxn>
                <a:cxn ang="0">
                  <a:pos x="30" y="526"/>
                </a:cxn>
                <a:cxn ang="0">
                  <a:pos x="68" y="465"/>
                </a:cxn>
                <a:cxn ang="0">
                  <a:pos x="62" y="392"/>
                </a:cxn>
                <a:cxn ang="0">
                  <a:pos x="116" y="358"/>
                </a:cxn>
                <a:cxn ang="0">
                  <a:pos x="185" y="293"/>
                </a:cxn>
                <a:cxn ang="0">
                  <a:pos x="230" y="239"/>
                </a:cxn>
                <a:cxn ang="0">
                  <a:pos x="224" y="152"/>
                </a:cxn>
                <a:cxn ang="0">
                  <a:pos x="252" y="106"/>
                </a:cxn>
                <a:cxn ang="0">
                  <a:pos x="264" y="144"/>
                </a:cxn>
                <a:cxn ang="0">
                  <a:pos x="308" y="128"/>
                </a:cxn>
                <a:cxn ang="0">
                  <a:pos x="402" y="153"/>
                </a:cxn>
                <a:cxn ang="0">
                  <a:pos x="479" y="155"/>
                </a:cxn>
                <a:cxn ang="0">
                  <a:pos x="476" y="200"/>
                </a:cxn>
                <a:cxn ang="0">
                  <a:pos x="531" y="235"/>
                </a:cxn>
                <a:cxn ang="0">
                  <a:pos x="551" y="286"/>
                </a:cxn>
                <a:cxn ang="0">
                  <a:pos x="614" y="281"/>
                </a:cxn>
                <a:cxn ang="0">
                  <a:pos x="681" y="258"/>
                </a:cxn>
                <a:cxn ang="0">
                  <a:pos x="710" y="284"/>
                </a:cxn>
                <a:cxn ang="0">
                  <a:pos x="766" y="248"/>
                </a:cxn>
                <a:cxn ang="0">
                  <a:pos x="780" y="213"/>
                </a:cxn>
                <a:cxn ang="0">
                  <a:pos x="843" y="196"/>
                </a:cxn>
                <a:cxn ang="0">
                  <a:pos x="902" y="137"/>
                </a:cxn>
                <a:cxn ang="0">
                  <a:pos x="1035" y="128"/>
                </a:cxn>
                <a:cxn ang="0">
                  <a:pos x="1134" y="107"/>
                </a:cxn>
                <a:cxn ang="0">
                  <a:pos x="1205" y="111"/>
                </a:cxn>
                <a:cxn ang="0">
                  <a:pos x="1264" y="94"/>
                </a:cxn>
                <a:cxn ang="0">
                  <a:pos x="1262" y="33"/>
                </a:cxn>
                <a:cxn ang="0">
                  <a:pos x="1278" y="45"/>
                </a:cxn>
                <a:cxn ang="0">
                  <a:pos x="1349" y="49"/>
                </a:cxn>
                <a:cxn ang="0">
                  <a:pos x="1408" y="78"/>
                </a:cxn>
                <a:cxn ang="0">
                  <a:pos x="1459" y="101"/>
                </a:cxn>
                <a:cxn ang="0">
                  <a:pos x="1510" y="144"/>
                </a:cxn>
                <a:cxn ang="0">
                  <a:pos x="1527" y="213"/>
                </a:cxn>
              </a:cxnLst>
              <a:rect l="0" t="0" r="r" b="b"/>
              <a:pathLst>
                <a:path w="1542" h="830">
                  <a:moveTo>
                    <a:pt x="1541" y="229"/>
                  </a:moveTo>
                  <a:cubicBezTo>
                    <a:pt x="1542" y="230"/>
                    <a:pt x="1541" y="234"/>
                    <a:pt x="1540" y="236"/>
                  </a:cubicBezTo>
                  <a:cubicBezTo>
                    <a:pt x="1538" y="238"/>
                    <a:pt x="1533" y="240"/>
                    <a:pt x="1530" y="240"/>
                  </a:cubicBezTo>
                  <a:cubicBezTo>
                    <a:pt x="1529" y="240"/>
                    <a:pt x="1526" y="237"/>
                    <a:pt x="1524" y="236"/>
                  </a:cubicBezTo>
                  <a:cubicBezTo>
                    <a:pt x="1521" y="236"/>
                    <a:pt x="1514" y="236"/>
                    <a:pt x="1512" y="238"/>
                  </a:cubicBezTo>
                  <a:cubicBezTo>
                    <a:pt x="1510" y="239"/>
                    <a:pt x="1507" y="243"/>
                    <a:pt x="1506" y="245"/>
                  </a:cubicBezTo>
                  <a:cubicBezTo>
                    <a:pt x="1506" y="247"/>
                    <a:pt x="1506" y="251"/>
                    <a:pt x="1506" y="252"/>
                  </a:cubicBezTo>
                  <a:cubicBezTo>
                    <a:pt x="1506" y="255"/>
                    <a:pt x="1504" y="261"/>
                    <a:pt x="1503" y="263"/>
                  </a:cubicBezTo>
                  <a:cubicBezTo>
                    <a:pt x="1503" y="266"/>
                    <a:pt x="1503" y="272"/>
                    <a:pt x="1503" y="274"/>
                  </a:cubicBezTo>
                  <a:cubicBezTo>
                    <a:pt x="1502" y="277"/>
                    <a:pt x="1500" y="281"/>
                    <a:pt x="1499" y="283"/>
                  </a:cubicBezTo>
                  <a:cubicBezTo>
                    <a:pt x="1497" y="285"/>
                    <a:pt x="1491" y="286"/>
                    <a:pt x="1489" y="288"/>
                  </a:cubicBezTo>
                  <a:cubicBezTo>
                    <a:pt x="1487" y="289"/>
                    <a:pt x="1483" y="292"/>
                    <a:pt x="1481" y="294"/>
                  </a:cubicBezTo>
                  <a:cubicBezTo>
                    <a:pt x="1480" y="296"/>
                    <a:pt x="1477" y="301"/>
                    <a:pt x="1474" y="302"/>
                  </a:cubicBezTo>
                  <a:cubicBezTo>
                    <a:pt x="1471" y="304"/>
                    <a:pt x="1462" y="303"/>
                    <a:pt x="1458" y="303"/>
                  </a:cubicBezTo>
                  <a:cubicBezTo>
                    <a:pt x="1455" y="304"/>
                    <a:pt x="1448" y="303"/>
                    <a:pt x="1445" y="303"/>
                  </a:cubicBezTo>
                  <a:cubicBezTo>
                    <a:pt x="1441" y="304"/>
                    <a:pt x="1432" y="309"/>
                    <a:pt x="1428" y="311"/>
                  </a:cubicBezTo>
                  <a:cubicBezTo>
                    <a:pt x="1425" y="312"/>
                    <a:pt x="1421" y="315"/>
                    <a:pt x="1419" y="317"/>
                  </a:cubicBezTo>
                  <a:cubicBezTo>
                    <a:pt x="1417" y="318"/>
                    <a:pt x="1415" y="320"/>
                    <a:pt x="1414" y="321"/>
                  </a:cubicBezTo>
                  <a:cubicBezTo>
                    <a:pt x="1413" y="323"/>
                    <a:pt x="1413" y="328"/>
                    <a:pt x="1414" y="330"/>
                  </a:cubicBezTo>
                  <a:cubicBezTo>
                    <a:pt x="1414" y="332"/>
                    <a:pt x="1416" y="335"/>
                    <a:pt x="1418" y="337"/>
                  </a:cubicBezTo>
                  <a:cubicBezTo>
                    <a:pt x="1419" y="338"/>
                    <a:pt x="1422" y="340"/>
                    <a:pt x="1423" y="342"/>
                  </a:cubicBezTo>
                  <a:cubicBezTo>
                    <a:pt x="1424" y="345"/>
                    <a:pt x="1425" y="350"/>
                    <a:pt x="1424" y="353"/>
                  </a:cubicBezTo>
                  <a:cubicBezTo>
                    <a:pt x="1424" y="355"/>
                    <a:pt x="1421" y="359"/>
                    <a:pt x="1420" y="360"/>
                  </a:cubicBezTo>
                  <a:cubicBezTo>
                    <a:pt x="1419" y="363"/>
                    <a:pt x="1415" y="367"/>
                    <a:pt x="1413" y="369"/>
                  </a:cubicBezTo>
                  <a:cubicBezTo>
                    <a:pt x="1410" y="370"/>
                    <a:pt x="1405" y="368"/>
                    <a:pt x="1402" y="369"/>
                  </a:cubicBezTo>
                  <a:cubicBezTo>
                    <a:pt x="1398" y="369"/>
                    <a:pt x="1389" y="371"/>
                    <a:pt x="1385" y="371"/>
                  </a:cubicBezTo>
                  <a:cubicBezTo>
                    <a:pt x="1382" y="372"/>
                    <a:pt x="1377" y="371"/>
                    <a:pt x="1374" y="371"/>
                  </a:cubicBezTo>
                  <a:cubicBezTo>
                    <a:pt x="1371" y="372"/>
                    <a:pt x="1365" y="376"/>
                    <a:pt x="1361" y="376"/>
                  </a:cubicBezTo>
                  <a:cubicBezTo>
                    <a:pt x="1357" y="376"/>
                    <a:pt x="1349" y="374"/>
                    <a:pt x="1346" y="371"/>
                  </a:cubicBezTo>
                  <a:cubicBezTo>
                    <a:pt x="1344" y="370"/>
                    <a:pt x="1342" y="366"/>
                    <a:pt x="1340" y="365"/>
                  </a:cubicBezTo>
                  <a:cubicBezTo>
                    <a:pt x="1338" y="364"/>
                    <a:pt x="1334" y="362"/>
                    <a:pt x="1332" y="362"/>
                  </a:cubicBezTo>
                  <a:cubicBezTo>
                    <a:pt x="1328" y="361"/>
                    <a:pt x="1321" y="362"/>
                    <a:pt x="1317" y="362"/>
                  </a:cubicBezTo>
                  <a:cubicBezTo>
                    <a:pt x="1315" y="362"/>
                    <a:pt x="1309" y="364"/>
                    <a:pt x="1307" y="365"/>
                  </a:cubicBezTo>
                  <a:cubicBezTo>
                    <a:pt x="1304" y="366"/>
                    <a:pt x="1300" y="370"/>
                    <a:pt x="1297" y="371"/>
                  </a:cubicBezTo>
                  <a:cubicBezTo>
                    <a:pt x="1294" y="373"/>
                    <a:pt x="1289" y="377"/>
                    <a:pt x="1286" y="378"/>
                  </a:cubicBezTo>
                  <a:cubicBezTo>
                    <a:pt x="1283" y="378"/>
                    <a:pt x="1278" y="378"/>
                    <a:pt x="1275" y="378"/>
                  </a:cubicBezTo>
                  <a:cubicBezTo>
                    <a:pt x="1273" y="377"/>
                    <a:pt x="1268" y="374"/>
                    <a:pt x="1266" y="374"/>
                  </a:cubicBezTo>
                  <a:cubicBezTo>
                    <a:pt x="1263" y="374"/>
                    <a:pt x="1258" y="374"/>
                    <a:pt x="1255" y="374"/>
                  </a:cubicBezTo>
                  <a:cubicBezTo>
                    <a:pt x="1252" y="375"/>
                    <a:pt x="1246" y="378"/>
                    <a:pt x="1243" y="379"/>
                  </a:cubicBezTo>
                  <a:cubicBezTo>
                    <a:pt x="1240" y="379"/>
                    <a:pt x="1233" y="379"/>
                    <a:pt x="1230" y="380"/>
                  </a:cubicBezTo>
                  <a:cubicBezTo>
                    <a:pt x="1227" y="381"/>
                    <a:pt x="1223" y="386"/>
                    <a:pt x="1220" y="387"/>
                  </a:cubicBezTo>
                  <a:cubicBezTo>
                    <a:pt x="1218" y="387"/>
                    <a:pt x="1212" y="386"/>
                    <a:pt x="1209" y="385"/>
                  </a:cubicBezTo>
                  <a:cubicBezTo>
                    <a:pt x="1208" y="384"/>
                    <a:pt x="1206" y="382"/>
                    <a:pt x="1204" y="381"/>
                  </a:cubicBezTo>
                  <a:cubicBezTo>
                    <a:pt x="1202" y="380"/>
                    <a:pt x="1198" y="380"/>
                    <a:pt x="1195" y="380"/>
                  </a:cubicBezTo>
                  <a:cubicBezTo>
                    <a:pt x="1194" y="380"/>
                    <a:pt x="1190" y="381"/>
                    <a:pt x="1188" y="382"/>
                  </a:cubicBezTo>
                  <a:cubicBezTo>
                    <a:pt x="1186" y="383"/>
                    <a:pt x="1184" y="388"/>
                    <a:pt x="1183" y="390"/>
                  </a:cubicBezTo>
                  <a:cubicBezTo>
                    <a:pt x="1182" y="394"/>
                    <a:pt x="1180" y="401"/>
                    <a:pt x="1180" y="405"/>
                  </a:cubicBezTo>
                  <a:cubicBezTo>
                    <a:pt x="1180" y="408"/>
                    <a:pt x="1183" y="413"/>
                    <a:pt x="1185" y="416"/>
                  </a:cubicBezTo>
                  <a:cubicBezTo>
                    <a:pt x="1186" y="417"/>
                    <a:pt x="1188" y="420"/>
                    <a:pt x="1189" y="422"/>
                  </a:cubicBezTo>
                  <a:cubicBezTo>
                    <a:pt x="1191" y="424"/>
                    <a:pt x="1193" y="428"/>
                    <a:pt x="1193" y="431"/>
                  </a:cubicBezTo>
                  <a:cubicBezTo>
                    <a:pt x="1194" y="434"/>
                    <a:pt x="1194" y="440"/>
                    <a:pt x="1193" y="443"/>
                  </a:cubicBezTo>
                  <a:cubicBezTo>
                    <a:pt x="1192" y="446"/>
                    <a:pt x="1189" y="451"/>
                    <a:pt x="1188" y="453"/>
                  </a:cubicBezTo>
                  <a:cubicBezTo>
                    <a:pt x="1186" y="457"/>
                    <a:pt x="1180" y="463"/>
                    <a:pt x="1179" y="467"/>
                  </a:cubicBezTo>
                  <a:cubicBezTo>
                    <a:pt x="1178" y="470"/>
                    <a:pt x="1179" y="476"/>
                    <a:pt x="1179" y="479"/>
                  </a:cubicBezTo>
                  <a:cubicBezTo>
                    <a:pt x="1179" y="482"/>
                    <a:pt x="1178" y="488"/>
                    <a:pt x="1178" y="491"/>
                  </a:cubicBezTo>
                  <a:cubicBezTo>
                    <a:pt x="1179" y="495"/>
                    <a:pt x="1182" y="503"/>
                    <a:pt x="1184" y="506"/>
                  </a:cubicBezTo>
                  <a:cubicBezTo>
                    <a:pt x="1186" y="509"/>
                    <a:pt x="1192" y="514"/>
                    <a:pt x="1193" y="517"/>
                  </a:cubicBezTo>
                  <a:cubicBezTo>
                    <a:pt x="1195" y="519"/>
                    <a:pt x="1197" y="525"/>
                    <a:pt x="1198" y="528"/>
                  </a:cubicBezTo>
                  <a:cubicBezTo>
                    <a:pt x="1200" y="531"/>
                    <a:pt x="1202" y="538"/>
                    <a:pt x="1203" y="541"/>
                  </a:cubicBezTo>
                  <a:cubicBezTo>
                    <a:pt x="1204" y="545"/>
                    <a:pt x="1208" y="551"/>
                    <a:pt x="1209" y="555"/>
                  </a:cubicBezTo>
                  <a:cubicBezTo>
                    <a:pt x="1209" y="558"/>
                    <a:pt x="1210" y="564"/>
                    <a:pt x="1210" y="568"/>
                  </a:cubicBezTo>
                  <a:cubicBezTo>
                    <a:pt x="1210" y="568"/>
                    <a:pt x="1210" y="568"/>
                    <a:pt x="1209" y="568"/>
                  </a:cubicBezTo>
                  <a:cubicBezTo>
                    <a:pt x="1206" y="569"/>
                    <a:pt x="1200" y="571"/>
                    <a:pt x="1197" y="572"/>
                  </a:cubicBezTo>
                  <a:cubicBezTo>
                    <a:pt x="1194" y="573"/>
                    <a:pt x="1187" y="574"/>
                    <a:pt x="1183" y="575"/>
                  </a:cubicBezTo>
                  <a:cubicBezTo>
                    <a:pt x="1181" y="576"/>
                    <a:pt x="1177" y="581"/>
                    <a:pt x="1174" y="582"/>
                  </a:cubicBezTo>
                  <a:cubicBezTo>
                    <a:pt x="1172" y="583"/>
                    <a:pt x="1166" y="583"/>
                    <a:pt x="1164" y="584"/>
                  </a:cubicBezTo>
                  <a:cubicBezTo>
                    <a:pt x="1163" y="584"/>
                    <a:pt x="1161" y="587"/>
                    <a:pt x="1159" y="588"/>
                  </a:cubicBezTo>
                  <a:cubicBezTo>
                    <a:pt x="1157" y="590"/>
                    <a:pt x="1153" y="592"/>
                    <a:pt x="1151" y="593"/>
                  </a:cubicBezTo>
                  <a:cubicBezTo>
                    <a:pt x="1148" y="593"/>
                    <a:pt x="1142" y="593"/>
                    <a:pt x="1139" y="593"/>
                  </a:cubicBezTo>
                  <a:cubicBezTo>
                    <a:pt x="1136" y="593"/>
                    <a:pt x="1131" y="592"/>
                    <a:pt x="1128" y="592"/>
                  </a:cubicBezTo>
                  <a:cubicBezTo>
                    <a:pt x="1124" y="592"/>
                    <a:pt x="1116" y="593"/>
                    <a:pt x="1113" y="594"/>
                  </a:cubicBezTo>
                  <a:cubicBezTo>
                    <a:pt x="1108" y="595"/>
                    <a:pt x="1099" y="597"/>
                    <a:pt x="1095" y="600"/>
                  </a:cubicBezTo>
                  <a:cubicBezTo>
                    <a:pt x="1093" y="601"/>
                    <a:pt x="1089" y="607"/>
                    <a:pt x="1087" y="608"/>
                  </a:cubicBezTo>
                  <a:cubicBezTo>
                    <a:pt x="1084" y="610"/>
                    <a:pt x="1078" y="611"/>
                    <a:pt x="1075" y="612"/>
                  </a:cubicBezTo>
                  <a:cubicBezTo>
                    <a:pt x="1072" y="614"/>
                    <a:pt x="1066" y="619"/>
                    <a:pt x="1062" y="621"/>
                  </a:cubicBezTo>
                  <a:cubicBezTo>
                    <a:pt x="1060" y="623"/>
                    <a:pt x="1054" y="627"/>
                    <a:pt x="1051" y="629"/>
                  </a:cubicBezTo>
                  <a:cubicBezTo>
                    <a:pt x="1047" y="631"/>
                    <a:pt x="1040" y="633"/>
                    <a:pt x="1036" y="635"/>
                  </a:cubicBezTo>
                  <a:cubicBezTo>
                    <a:pt x="1034" y="637"/>
                    <a:pt x="1030" y="640"/>
                    <a:pt x="1028" y="641"/>
                  </a:cubicBezTo>
                  <a:cubicBezTo>
                    <a:pt x="1026" y="643"/>
                    <a:pt x="1021" y="644"/>
                    <a:pt x="1019" y="645"/>
                  </a:cubicBezTo>
                  <a:cubicBezTo>
                    <a:pt x="1015" y="646"/>
                    <a:pt x="1007" y="646"/>
                    <a:pt x="1004" y="647"/>
                  </a:cubicBezTo>
                  <a:cubicBezTo>
                    <a:pt x="1001" y="647"/>
                    <a:pt x="995" y="648"/>
                    <a:pt x="993" y="649"/>
                  </a:cubicBezTo>
                  <a:cubicBezTo>
                    <a:pt x="991" y="650"/>
                    <a:pt x="989" y="654"/>
                    <a:pt x="987" y="655"/>
                  </a:cubicBezTo>
                  <a:cubicBezTo>
                    <a:pt x="985" y="657"/>
                    <a:pt x="982" y="661"/>
                    <a:pt x="979" y="662"/>
                  </a:cubicBezTo>
                  <a:cubicBezTo>
                    <a:pt x="978" y="663"/>
                    <a:pt x="974" y="663"/>
                    <a:pt x="973" y="662"/>
                  </a:cubicBezTo>
                  <a:cubicBezTo>
                    <a:pt x="970" y="662"/>
                    <a:pt x="966" y="659"/>
                    <a:pt x="964" y="657"/>
                  </a:cubicBezTo>
                  <a:cubicBezTo>
                    <a:pt x="962" y="655"/>
                    <a:pt x="958" y="650"/>
                    <a:pt x="955" y="648"/>
                  </a:cubicBezTo>
                  <a:cubicBezTo>
                    <a:pt x="952" y="647"/>
                    <a:pt x="946" y="645"/>
                    <a:pt x="943" y="645"/>
                  </a:cubicBezTo>
                  <a:cubicBezTo>
                    <a:pt x="940" y="645"/>
                    <a:pt x="935" y="647"/>
                    <a:pt x="932" y="647"/>
                  </a:cubicBezTo>
                  <a:cubicBezTo>
                    <a:pt x="931" y="646"/>
                    <a:pt x="927" y="644"/>
                    <a:pt x="926" y="643"/>
                  </a:cubicBezTo>
                  <a:cubicBezTo>
                    <a:pt x="923" y="641"/>
                    <a:pt x="918" y="635"/>
                    <a:pt x="914" y="634"/>
                  </a:cubicBezTo>
                  <a:cubicBezTo>
                    <a:pt x="911" y="632"/>
                    <a:pt x="903" y="630"/>
                    <a:pt x="899" y="628"/>
                  </a:cubicBezTo>
                  <a:cubicBezTo>
                    <a:pt x="897" y="627"/>
                    <a:pt x="893" y="624"/>
                    <a:pt x="891" y="624"/>
                  </a:cubicBezTo>
                  <a:cubicBezTo>
                    <a:pt x="888" y="624"/>
                    <a:pt x="883" y="629"/>
                    <a:pt x="881" y="630"/>
                  </a:cubicBezTo>
                  <a:cubicBezTo>
                    <a:pt x="878" y="632"/>
                    <a:pt x="873" y="635"/>
                    <a:pt x="870" y="636"/>
                  </a:cubicBezTo>
                  <a:cubicBezTo>
                    <a:pt x="868" y="637"/>
                    <a:pt x="863" y="640"/>
                    <a:pt x="861" y="641"/>
                  </a:cubicBezTo>
                  <a:cubicBezTo>
                    <a:pt x="857" y="642"/>
                    <a:pt x="849" y="643"/>
                    <a:pt x="845" y="642"/>
                  </a:cubicBezTo>
                  <a:cubicBezTo>
                    <a:pt x="843" y="641"/>
                    <a:pt x="839" y="637"/>
                    <a:pt x="837" y="635"/>
                  </a:cubicBezTo>
                  <a:cubicBezTo>
                    <a:pt x="835" y="634"/>
                    <a:pt x="831" y="634"/>
                    <a:pt x="830" y="632"/>
                  </a:cubicBezTo>
                  <a:cubicBezTo>
                    <a:pt x="828" y="631"/>
                    <a:pt x="826" y="626"/>
                    <a:pt x="823" y="625"/>
                  </a:cubicBezTo>
                  <a:cubicBezTo>
                    <a:pt x="821" y="625"/>
                    <a:pt x="817" y="628"/>
                    <a:pt x="815" y="630"/>
                  </a:cubicBezTo>
                  <a:cubicBezTo>
                    <a:pt x="812" y="631"/>
                    <a:pt x="809" y="635"/>
                    <a:pt x="807" y="637"/>
                  </a:cubicBezTo>
                  <a:cubicBezTo>
                    <a:pt x="804" y="640"/>
                    <a:pt x="798" y="646"/>
                    <a:pt x="795" y="648"/>
                  </a:cubicBezTo>
                  <a:cubicBezTo>
                    <a:pt x="793" y="650"/>
                    <a:pt x="788" y="654"/>
                    <a:pt x="786" y="655"/>
                  </a:cubicBezTo>
                  <a:cubicBezTo>
                    <a:pt x="783" y="657"/>
                    <a:pt x="777" y="659"/>
                    <a:pt x="773" y="658"/>
                  </a:cubicBezTo>
                  <a:cubicBezTo>
                    <a:pt x="771" y="658"/>
                    <a:pt x="766" y="657"/>
                    <a:pt x="764" y="656"/>
                  </a:cubicBezTo>
                  <a:cubicBezTo>
                    <a:pt x="762" y="654"/>
                    <a:pt x="757" y="650"/>
                    <a:pt x="754" y="649"/>
                  </a:cubicBezTo>
                  <a:cubicBezTo>
                    <a:pt x="752" y="647"/>
                    <a:pt x="746" y="642"/>
                    <a:pt x="743" y="641"/>
                  </a:cubicBezTo>
                  <a:cubicBezTo>
                    <a:pt x="740" y="640"/>
                    <a:pt x="731" y="639"/>
                    <a:pt x="727" y="639"/>
                  </a:cubicBezTo>
                  <a:cubicBezTo>
                    <a:pt x="724" y="639"/>
                    <a:pt x="718" y="641"/>
                    <a:pt x="715" y="642"/>
                  </a:cubicBezTo>
                  <a:cubicBezTo>
                    <a:pt x="711" y="643"/>
                    <a:pt x="704" y="646"/>
                    <a:pt x="700" y="646"/>
                  </a:cubicBezTo>
                  <a:cubicBezTo>
                    <a:pt x="697" y="647"/>
                    <a:pt x="690" y="645"/>
                    <a:pt x="687" y="646"/>
                  </a:cubicBezTo>
                  <a:cubicBezTo>
                    <a:pt x="684" y="647"/>
                    <a:pt x="678" y="651"/>
                    <a:pt x="675" y="652"/>
                  </a:cubicBezTo>
                  <a:cubicBezTo>
                    <a:pt x="672" y="653"/>
                    <a:pt x="667" y="656"/>
                    <a:pt x="664" y="657"/>
                  </a:cubicBezTo>
                  <a:cubicBezTo>
                    <a:pt x="662" y="658"/>
                    <a:pt x="657" y="660"/>
                    <a:pt x="655" y="659"/>
                  </a:cubicBezTo>
                  <a:cubicBezTo>
                    <a:pt x="653" y="659"/>
                    <a:pt x="649" y="656"/>
                    <a:pt x="647" y="655"/>
                  </a:cubicBezTo>
                  <a:cubicBezTo>
                    <a:pt x="645" y="654"/>
                    <a:pt x="642" y="651"/>
                    <a:pt x="640" y="651"/>
                  </a:cubicBezTo>
                  <a:cubicBezTo>
                    <a:pt x="637" y="651"/>
                    <a:pt x="632" y="656"/>
                    <a:pt x="630" y="658"/>
                  </a:cubicBezTo>
                  <a:cubicBezTo>
                    <a:pt x="628" y="660"/>
                    <a:pt x="626" y="665"/>
                    <a:pt x="624" y="667"/>
                  </a:cubicBezTo>
                  <a:cubicBezTo>
                    <a:pt x="623" y="670"/>
                    <a:pt x="621" y="675"/>
                    <a:pt x="620" y="677"/>
                  </a:cubicBezTo>
                  <a:cubicBezTo>
                    <a:pt x="619" y="679"/>
                    <a:pt x="616" y="682"/>
                    <a:pt x="615" y="684"/>
                  </a:cubicBezTo>
                  <a:cubicBezTo>
                    <a:pt x="613" y="686"/>
                    <a:pt x="608" y="689"/>
                    <a:pt x="606" y="691"/>
                  </a:cubicBezTo>
                  <a:cubicBezTo>
                    <a:pt x="603" y="692"/>
                    <a:pt x="598" y="695"/>
                    <a:pt x="596" y="698"/>
                  </a:cubicBezTo>
                  <a:cubicBezTo>
                    <a:pt x="594" y="699"/>
                    <a:pt x="591" y="703"/>
                    <a:pt x="590" y="705"/>
                  </a:cubicBezTo>
                  <a:cubicBezTo>
                    <a:pt x="589" y="708"/>
                    <a:pt x="590" y="713"/>
                    <a:pt x="589" y="716"/>
                  </a:cubicBezTo>
                  <a:cubicBezTo>
                    <a:pt x="589" y="720"/>
                    <a:pt x="587" y="727"/>
                    <a:pt x="586" y="731"/>
                  </a:cubicBezTo>
                  <a:cubicBezTo>
                    <a:pt x="585" y="736"/>
                    <a:pt x="584" y="746"/>
                    <a:pt x="583" y="751"/>
                  </a:cubicBezTo>
                  <a:cubicBezTo>
                    <a:pt x="582" y="756"/>
                    <a:pt x="579" y="766"/>
                    <a:pt x="577" y="770"/>
                  </a:cubicBezTo>
                  <a:cubicBezTo>
                    <a:pt x="576" y="774"/>
                    <a:pt x="573" y="781"/>
                    <a:pt x="570" y="784"/>
                  </a:cubicBezTo>
                  <a:cubicBezTo>
                    <a:pt x="568" y="786"/>
                    <a:pt x="564" y="788"/>
                    <a:pt x="562" y="790"/>
                  </a:cubicBezTo>
                  <a:cubicBezTo>
                    <a:pt x="560" y="791"/>
                    <a:pt x="557" y="795"/>
                    <a:pt x="556" y="797"/>
                  </a:cubicBezTo>
                  <a:cubicBezTo>
                    <a:pt x="555" y="799"/>
                    <a:pt x="553" y="804"/>
                    <a:pt x="552" y="807"/>
                  </a:cubicBezTo>
                  <a:cubicBezTo>
                    <a:pt x="552" y="810"/>
                    <a:pt x="550" y="815"/>
                    <a:pt x="549" y="818"/>
                  </a:cubicBezTo>
                  <a:cubicBezTo>
                    <a:pt x="548" y="820"/>
                    <a:pt x="545" y="824"/>
                    <a:pt x="542" y="825"/>
                  </a:cubicBezTo>
                  <a:cubicBezTo>
                    <a:pt x="539" y="826"/>
                    <a:pt x="533" y="825"/>
                    <a:pt x="530" y="825"/>
                  </a:cubicBezTo>
                  <a:cubicBezTo>
                    <a:pt x="525" y="824"/>
                    <a:pt x="515" y="822"/>
                    <a:pt x="510" y="821"/>
                  </a:cubicBezTo>
                  <a:cubicBezTo>
                    <a:pt x="506" y="819"/>
                    <a:pt x="498" y="815"/>
                    <a:pt x="493" y="815"/>
                  </a:cubicBezTo>
                  <a:cubicBezTo>
                    <a:pt x="490" y="815"/>
                    <a:pt x="484" y="816"/>
                    <a:pt x="482" y="818"/>
                  </a:cubicBezTo>
                  <a:cubicBezTo>
                    <a:pt x="480" y="819"/>
                    <a:pt x="479" y="823"/>
                    <a:pt x="478" y="825"/>
                  </a:cubicBezTo>
                  <a:cubicBezTo>
                    <a:pt x="475" y="827"/>
                    <a:pt x="468" y="830"/>
                    <a:pt x="464" y="830"/>
                  </a:cubicBezTo>
                  <a:cubicBezTo>
                    <a:pt x="461" y="830"/>
                    <a:pt x="455" y="827"/>
                    <a:pt x="453" y="826"/>
                  </a:cubicBezTo>
                  <a:cubicBezTo>
                    <a:pt x="450" y="824"/>
                    <a:pt x="447" y="819"/>
                    <a:pt x="444" y="817"/>
                  </a:cubicBezTo>
                  <a:cubicBezTo>
                    <a:pt x="442" y="816"/>
                    <a:pt x="438" y="814"/>
                    <a:pt x="436" y="814"/>
                  </a:cubicBezTo>
                  <a:cubicBezTo>
                    <a:pt x="433" y="814"/>
                    <a:pt x="429" y="819"/>
                    <a:pt x="426" y="820"/>
                  </a:cubicBezTo>
                  <a:cubicBezTo>
                    <a:pt x="423" y="820"/>
                    <a:pt x="418" y="820"/>
                    <a:pt x="415" y="819"/>
                  </a:cubicBezTo>
                  <a:cubicBezTo>
                    <a:pt x="413" y="818"/>
                    <a:pt x="409" y="815"/>
                    <a:pt x="408" y="813"/>
                  </a:cubicBezTo>
                  <a:cubicBezTo>
                    <a:pt x="405" y="811"/>
                    <a:pt x="403" y="805"/>
                    <a:pt x="400" y="803"/>
                  </a:cubicBezTo>
                  <a:cubicBezTo>
                    <a:pt x="398" y="802"/>
                    <a:pt x="395" y="801"/>
                    <a:pt x="393" y="801"/>
                  </a:cubicBezTo>
                  <a:cubicBezTo>
                    <a:pt x="390" y="801"/>
                    <a:pt x="386" y="804"/>
                    <a:pt x="384" y="804"/>
                  </a:cubicBezTo>
                  <a:cubicBezTo>
                    <a:pt x="382" y="804"/>
                    <a:pt x="378" y="804"/>
                    <a:pt x="376" y="803"/>
                  </a:cubicBezTo>
                  <a:cubicBezTo>
                    <a:pt x="374" y="802"/>
                    <a:pt x="370" y="799"/>
                    <a:pt x="370" y="797"/>
                  </a:cubicBezTo>
                  <a:cubicBezTo>
                    <a:pt x="369" y="795"/>
                    <a:pt x="370" y="792"/>
                    <a:pt x="371" y="790"/>
                  </a:cubicBezTo>
                  <a:cubicBezTo>
                    <a:pt x="373" y="787"/>
                    <a:pt x="377" y="784"/>
                    <a:pt x="379" y="781"/>
                  </a:cubicBezTo>
                  <a:cubicBezTo>
                    <a:pt x="380" y="779"/>
                    <a:pt x="384" y="775"/>
                    <a:pt x="384" y="773"/>
                  </a:cubicBezTo>
                  <a:cubicBezTo>
                    <a:pt x="384" y="770"/>
                    <a:pt x="378" y="766"/>
                    <a:pt x="376" y="764"/>
                  </a:cubicBezTo>
                  <a:cubicBezTo>
                    <a:pt x="374" y="763"/>
                    <a:pt x="369" y="763"/>
                    <a:pt x="367" y="762"/>
                  </a:cubicBezTo>
                  <a:cubicBezTo>
                    <a:pt x="365" y="760"/>
                    <a:pt x="364" y="754"/>
                    <a:pt x="362" y="753"/>
                  </a:cubicBezTo>
                  <a:cubicBezTo>
                    <a:pt x="360" y="751"/>
                    <a:pt x="354" y="753"/>
                    <a:pt x="352" y="752"/>
                  </a:cubicBezTo>
                  <a:cubicBezTo>
                    <a:pt x="350" y="752"/>
                    <a:pt x="346" y="751"/>
                    <a:pt x="345" y="750"/>
                  </a:cubicBezTo>
                  <a:cubicBezTo>
                    <a:pt x="343" y="748"/>
                    <a:pt x="343" y="744"/>
                    <a:pt x="343" y="742"/>
                  </a:cubicBezTo>
                  <a:cubicBezTo>
                    <a:pt x="343" y="740"/>
                    <a:pt x="345" y="737"/>
                    <a:pt x="344" y="735"/>
                  </a:cubicBezTo>
                  <a:cubicBezTo>
                    <a:pt x="344" y="732"/>
                    <a:pt x="340" y="727"/>
                    <a:pt x="338" y="726"/>
                  </a:cubicBezTo>
                  <a:cubicBezTo>
                    <a:pt x="335" y="725"/>
                    <a:pt x="329" y="726"/>
                    <a:pt x="327" y="727"/>
                  </a:cubicBezTo>
                  <a:cubicBezTo>
                    <a:pt x="324" y="728"/>
                    <a:pt x="319" y="734"/>
                    <a:pt x="317" y="735"/>
                  </a:cubicBezTo>
                  <a:cubicBezTo>
                    <a:pt x="314" y="737"/>
                    <a:pt x="307" y="739"/>
                    <a:pt x="304" y="740"/>
                  </a:cubicBezTo>
                  <a:cubicBezTo>
                    <a:pt x="301" y="741"/>
                    <a:pt x="295" y="743"/>
                    <a:pt x="292" y="744"/>
                  </a:cubicBezTo>
                  <a:cubicBezTo>
                    <a:pt x="289" y="745"/>
                    <a:pt x="284" y="749"/>
                    <a:pt x="281" y="750"/>
                  </a:cubicBezTo>
                  <a:cubicBezTo>
                    <a:pt x="278" y="752"/>
                    <a:pt x="270" y="754"/>
                    <a:pt x="269" y="754"/>
                  </a:cubicBezTo>
                  <a:cubicBezTo>
                    <a:pt x="268" y="754"/>
                    <a:pt x="261" y="754"/>
                    <a:pt x="260" y="752"/>
                  </a:cubicBezTo>
                  <a:cubicBezTo>
                    <a:pt x="259" y="751"/>
                    <a:pt x="260" y="747"/>
                    <a:pt x="259" y="745"/>
                  </a:cubicBezTo>
                  <a:cubicBezTo>
                    <a:pt x="259" y="743"/>
                    <a:pt x="259" y="739"/>
                    <a:pt x="257" y="738"/>
                  </a:cubicBezTo>
                  <a:cubicBezTo>
                    <a:pt x="255" y="737"/>
                    <a:pt x="253" y="740"/>
                    <a:pt x="251" y="741"/>
                  </a:cubicBezTo>
                  <a:cubicBezTo>
                    <a:pt x="249" y="742"/>
                    <a:pt x="243" y="742"/>
                    <a:pt x="241" y="742"/>
                  </a:cubicBezTo>
                  <a:cubicBezTo>
                    <a:pt x="238" y="742"/>
                    <a:pt x="232" y="740"/>
                    <a:pt x="230" y="738"/>
                  </a:cubicBezTo>
                  <a:cubicBezTo>
                    <a:pt x="227" y="737"/>
                    <a:pt x="225" y="732"/>
                    <a:pt x="224" y="730"/>
                  </a:cubicBezTo>
                  <a:cubicBezTo>
                    <a:pt x="222" y="728"/>
                    <a:pt x="217" y="726"/>
                    <a:pt x="215" y="724"/>
                  </a:cubicBezTo>
                  <a:cubicBezTo>
                    <a:pt x="214" y="723"/>
                    <a:pt x="213" y="719"/>
                    <a:pt x="213" y="717"/>
                  </a:cubicBezTo>
                  <a:cubicBezTo>
                    <a:pt x="213" y="715"/>
                    <a:pt x="216" y="709"/>
                    <a:pt x="217" y="707"/>
                  </a:cubicBezTo>
                  <a:cubicBezTo>
                    <a:pt x="219" y="703"/>
                    <a:pt x="225" y="697"/>
                    <a:pt x="228" y="694"/>
                  </a:cubicBezTo>
                  <a:cubicBezTo>
                    <a:pt x="229" y="692"/>
                    <a:pt x="233" y="687"/>
                    <a:pt x="233" y="684"/>
                  </a:cubicBezTo>
                  <a:cubicBezTo>
                    <a:pt x="234" y="681"/>
                    <a:pt x="233" y="675"/>
                    <a:pt x="231" y="672"/>
                  </a:cubicBezTo>
                  <a:cubicBezTo>
                    <a:pt x="229" y="670"/>
                    <a:pt x="225" y="668"/>
                    <a:pt x="223" y="667"/>
                  </a:cubicBezTo>
                  <a:cubicBezTo>
                    <a:pt x="219" y="665"/>
                    <a:pt x="212" y="663"/>
                    <a:pt x="208" y="660"/>
                  </a:cubicBezTo>
                  <a:cubicBezTo>
                    <a:pt x="206" y="659"/>
                    <a:pt x="203" y="654"/>
                    <a:pt x="201" y="652"/>
                  </a:cubicBezTo>
                  <a:cubicBezTo>
                    <a:pt x="199" y="650"/>
                    <a:pt x="196" y="644"/>
                    <a:pt x="195" y="642"/>
                  </a:cubicBezTo>
                  <a:cubicBezTo>
                    <a:pt x="194" y="640"/>
                    <a:pt x="192" y="635"/>
                    <a:pt x="191" y="633"/>
                  </a:cubicBezTo>
                  <a:cubicBezTo>
                    <a:pt x="190" y="632"/>
                    <a:pt x="189" y="628"/>
                    <a:pt x="188" y="627"/>
                  </a:cubicBezTo>
                  <a:cubicBezTo>
                    <a:pt x="186" y="626"/>
                    <a:pt x="182" y="624"/>
                    <a:pt x="181" y="623"/>
                  </a:cubicBezTo>
                  <a:cubicBezTo>
                    <a:pt x="179" y="622"/>
                    <a:pt x="176" y="619"/>
                    <a:pt x="174" y="618"/>
                  </a:cubicBezTo>
                  <a:cubicBezTo>
                    <a:pt x="173" y="618"/>
                    <a:pt x="169" y="616"/>
                    <a:pt x="168" y="617"/>
                  </a:cubicBezTo>
                  <a:cubicBezTo>
                    <a:pt x="166" y="617"/>
                    <a:pt x="164" y="620"/>
                    <a:pt x="162" y="621"/>
                  </a:cubicBezTo>
                  <a:cubicBezTo>
                    <a:pt x="160" y="622"/>
                    <a:pt x="155" y="623"/>
                    <a:pt x="153" y="623"/>
                  </a:cubicBezTo>
                  <a:cubicBezTo>
                    <a:pt x="151" y="623"/>
                    <a:pt x="147" y="622"/>
                    <a:pt x="146" y="623"/>
                  </a:cubicBezTo>
                  <a:cubicBezTo>
                    <a:pt x="144" y="624"/>
                    <a:pt x="144" y="629"/>
                    <a:pt x="144" y="632"/>
                  </a:cubicBezTo>
                  <a:cubicBezTo>
                    <a:pt x="144" y="634"/>
                    <a:pt x="145" y="639"/>
                    <a:pt x="144" y="641"/>
                  </a:cubicBezTo>
                  <a:cubicBezTo>
                    <a:pt x="143" y="642"/>
                    <a:pt x="139" y="644"/>
                    <a:pt x="138" y="645"/>
                  </a:cubicBezTo>
                  <a:cubicBezTo>
                    <a:pt x="136" y="647"/>
                    <a:pt x="132" y="649"/>
                    <a:pt x="131" y="652"/>
                  </a:cubicBezTo>
                  <a:cubicBezTo>
                    <a:pt x="130" y="653"/>
                    <a:pt x="129" y="657"/>
                    <a:pt x="129" y="659"/>
                  </a:cubicBezTo>
                  <a:cubicBezTo>
                    <a:pt x="129" y="661"/>
                    <a:pt x="133" y="667"/>
                    <a:pt x="133" y="668"/>
                  </a:cubicBezTo>
                  <a:cubicBezTo>
                    <a:pt x="133" y="668"/>
                    <a:pt x="132" y="675"/>
                    <a:pt x="131" y="676"/>
                  </a:cubicBezTo>
                  <a:cubicBezTo>
                    <a:pt x="129" y="678"/>
                    <a:pt x="125" y="679"/>
                    <a:pt x="123" y="679"/>
                  </a:cubicBezTo>
                  <a:cubicBezTo>
                    <a:pt x="120" y="679"/>
                    <a:pt x="116" y="676"/>
                    <a:pt x="114" y="676"/>
                  </a:cubicBezTo>
                  <a:cubicBezTo>
                    <a:pt x="110" y="675"/>
                    <a:pt x="103" y="673"/>
                    <a:pt x="99" y="673"/>
                  </a:cubicBezTo>
                  <a:cubicBezTo>
                    <a:pt x="97" y="673"/>
                    <a:pt x="92" y="673"/>
                    <a:pt x="90" y="674"/>
                  </a:cubicBezTo>
                  <a:cubicBezTo>
                    <a:pt x="88" y="675"/>
                    <a:pt x="86" y="679"/>
                    <a:pt x="85" y="681"/>
                  </a:cubicBezTo>
                  <a:cubicBezTo>
                    <a:pt x="83" y="684"/>
                    <a:pt x="81" y="691"/>
                    <a:pt x="79" y="694"/>
                  </a:cubicBezTo>
                  <a:cubicBezTo>
                    <a:pt x="78" y="696"/>
                    <a:pt x="73" y="696"/>
                    <a:pt x="72" y="698"/>
                  </a:cubicBezTo>
                  <a:cubicBezTo>
                    <a:pt x="71" y="700"/>
                    <a:pt x="74" y="705"/>
                    <a:pt x="74" y="707"/>
                  </a:cubicBezTo>
                  <a:cubicBezTo>
                    <a:pt x="74" y="710"/>
                    <a:pt x="73" y="715"/>
                    <a:pt x="72" y="718"/>
                  </a:cubicBezTo>
                  <a:cubicBezTo>
                    <a:pt x="71" y="719"/>
                    <a:pt x="67" y="722"/>
                    <a:pt x="65" y="723"/>
                  </a:cubicBezTo>
                  <a:cubicBezTo>
                    <a:pt x="62" y="725"/>
                    <a:pt x="55" y="725"/>
                    <a:pt x="52" y="725"/>
                  </a:cubicBezTo>
                  <a:cubicBezTo>
                    <a:pt x="50" y="724"/>
                    <a:pt x="47" y="722"/>
                    <a:pt x="45" y="722"/>
                  </a:cubicBezTo>
                  <a:cubicBezTo>
                    <a:pt x="43" y="722"/>
                    <a:pt x="37" y="728"/>
                    <a:pt x="36" y="729"/>
                  </a:cubicBezTo>
                  <a:cubicBezTo>
                    <a:pt x="36" y="730"/>
                    <a:pt x="32" y="734"/>
                    <a:pt x="30" y="735"/>
                  </a:cubicBezTo>
                  <a:cubicBezTo>
                    <a:pt x="28" y="736"/>
                    <a:pt x="25" y="737"/>
                    <a:pt x="23" y="737"/>
                  </a:cubicBezTo>
                  <a:cubicBezTo>
                    <a:pt x="23" y="735"/>
                    <a:pt x="24" y="732"/>
                    <a:pt x="23" y="730"/>
                  </a:cubicBezTo>
                  <a:cubicBezTo>
                    <a:pt x="23" y="727"/>
                    <a:pt x="19" y="722"/>
                    <a:pt x="19" y="719"/>
                  </a:cubicBezTo>
                  <a:cubicBezTo>
                    <a:pt x="18" y="716"/>
                    <a:pt x="19" y="710"/>
                    <a:pt x="18" y="708"/>
                  </a:cubicBezTo>
                  <a:cubicBezTo>
                    <a:pt x="18" y="705"/>
                    <a:pt x="15" y="701"/>
                    <a:pt x="13" y="699"/>
                  </a:cubicBezTo>
                  <a:cubicBezTo>
                    <a:pt x="11" y="697"/>
                    <a:pt x="7" y="695"/>
                    <a:pt x="5" y="694"/>
                  </a:cubicBezTo>
                  <a:cubicBezTo>
                    <a:pt x="3" y="692"/>
                    <a:pt x="0" y="687"/>
                    <a:pt x="0" y="684"/>
                  </a:cubicBezTo>
                  <a:cubicBezTo>
                    <a:pt x="0" y="682"/>
                    <a:pt x="2" y="678"/>
                    <a:pt x="3" y="677"/>
                  </a:cubicBezTo>
                  <a:cubicBezTo>
                    <a:pt x="3" y="674"/>
                    <a:pt x="3" y="668"/>
                    <a:pt x="4" y="665"/>
                  </a:cubicBezTo>
                  <a:cubicBezTo>
                    <a:pt x="5" y="663"/>
                    <a:pt x="8" y="658"/>
                    <a:pt x="10" y="655"/>
                  </a:cubicBezTo>
                  <a:cubicBezTo>
                    <a:pt x="11" y="654"/>
                    <a:pt x="14" y="651"/>
                    <a:pt x="15" y="649"/>
                  </a:cubicBezTo>
                  <a:cubicBezTo>
                    <a:pt x="16" y="647"/>
                    <a:pt x="16" y="642"/>
                    <a:pt x="17" y="640"/>
                  </a:cubicBezTo>
                  <a:cubicBezTo>
                    <a:pt x="18" y="637"/>
                    <a:pt x="20" y="631"/>
                    <a:pt x="22" y="629"/>
                  </a:cubicBezTo>
                  <a:cubicBezTo>
                    <a:pt x="23" y="628"/>
                    <a:pt x="27" y="626"/>
                    <a:pt x="29" y="625"/>
                  </a:cubicBezTo>
                  <a:cubicBezTo>
                    <a:pt x="31" y="622"/>
                    <a:pt x="32" y="616"/>
                    <a:pt x="33" y="613"/>
                  </a:cubicBezTo>
                  <a:cubicBezTo>
                    <a:pt x="33" y="610"/>
                    <a:pt x="33" y="605"/>
                    <a:pt x="32" y="602"/>
                  </a:cubicBezTo>
                  <a:cubicBezTo>
                    <a:pt x="31" y="600"/>
                    <a:pt x="28" y="597"/>
                    <a:pt x="26" y="596"/>
                  </a:cubicBezTo>
                  <a:cubicBezTo>
                    <a:pt x="24" y="595"/>
                    <a:pt x="20" y="595"/>
                    <a:pt x="19" y="593"/>
                  </a:cubicBezTo>
                  <a:cubicBezTo>
                    <a:pt x="18" y="591"/>
                    <a:pt x="19" y="586"/>
                    <a:pt x="20" y="584"/>
                  </a:cubicBezTo>
                  <a:cubicBezTo>
                    <a:pt x="20" y="583"/>
                    <a:pt x="21" y="581"/>
                    <a:pt x="22" y="580"/>
                  </a:cubicBezTo>
                  <a:cubicBezTo>
                    <a:pt x="24" y="578"/>
                    <a:pt x="29" y="579"/>
                    <a:pt x="31" y="578"/>
                  </a:cubicBezTo>
                  <a:cubicBezTo>
                    <a:pt x="33" y="576"/>
                    <a:pt x="35" y="571"/>
                    <a:pt x="35" y="569"/>
                  </a:cubicBezTo>
                  <a:cubicBezTo>
                    <a:pt x="36" y="567"/>
                    <a:pt x="37" y="562"/>
                    <a:pt x="36" y="560"/>
                  </a:cubicBezTo>
                  <a:cubicBezTo>
                    <a:pt x="35" y="558"/>
                    <a:pt x="28" y="556"/>
                    <a:pt x="27" y="554"/>
                  </a:cubicBezTo>
                  <a:cubicBezTo>
                    <a:pt x="25" y="552"/>
                    <a:pt x="24" y="546"/>
                    <a:pt x="25" y="544"/>
                  </a:cubicBezTo>
                  <a:cubicBezTo>
                    <a:pt x="26" y="542"/>
                    <a:pt x="31" y="540"/>
                    <a:pt x="32" y="539"/>
                  </a:cubicBezTo>
                  <a:cubicBezTo>
                    <a:pt x="33" y="536"/>
                    <a:pt x="29" y="529"/>
                    <a:pt x="30" y="526"/>
                  </a:cubicBezTo>
                  <a:cubicBezTo>
                    <a:pt x="30" y="525"/>
                    <a:pt x="32" y="524"/>
                    <a:pt x="33" y="523"/>
                  </a:cubicBezTo>
                  <a:cubicBezTo>
                    <a:pt x="34" y="521"/>
                    <a:pt x="36" y="516"/>
                    <a:pt x="38" y="513"/>
                  </a:cubicBezTo>
                  <a:cubicBezTo>
                    <a:pt x="40" y="510"/>
                    <a:pt x="45" y="502"/>
                    <a:pt x="48" y="500"/>
                  </a:cubicBezTo>
                  <a:cubicBezTo>
                    <a:pt x="50" y="499"/>
                    <a:pt x="54" y="499"/>
                    <a:pt x="56" y="498"/>
                  </a:cubicBezTo>
                  <a:cubicBezTo>
                    <a:pt x="60" y="496"/>
                    <a:pt x="66" y="490"/>
                    <a:pt x="69" y="487"/>
                  </a:cubicBezTo>
                  <a:cubicBezTo>
                    <a:pt x="71" y="486"/>
                    <a:pt x="74" y="484"/>
                    <a:pt x="75" y="482"/>
                  </a:cubicBezTo>
                  <a:cubicBezTo>
                    <a:pt x="77" y="480"/>
                    <a:pt x="77" y="474"/>
                    <a:pt x="76" y="472"/>
                  </a:cubicBezTo>
                  <a:cubicBezTo>
                    <a:pt x="75" y="470"/>
                    <a:pt x="69" y="467"/>
                    <a:pt x="68" y="465"/>
                  </a:cubicBezTo>
                  <a:cubicBezTo>
                    <a:pt x="67" y="462"/>
                    <a:pt x="68" y="456"/>
                    <a:pt x="69" y="454"/>
                  </a:cubicBezTo>
                  <a:cubicBezTo>
                    <a:pt x="70" y="451"/>
                    <a:pt x="73" y="446"/>
                    <a:pt x="74" y="443"/>
                  </a:cubicBezTo>
                  <a:cubicBezTo>
                    <a:pt x="74" y="441"/>
                    <a:pt x="76" y="437"/>
                    <a:pt x="76" y="435"/>
                  </a:cubicBezTo>
                  <a:cubicBezTo>
                    <a:pt x="76" y="432"/>
                    <a:pt x="72" y="427"/>
                    <a:pt x="72" y="424"/>
                  </a:cubicBezTo>
                  <a:cubicBezTo>
                    <a:pt x="73" y="421"/>
                    <a:pt x="77" y="416"/>
                    <a:pt x="77" y="413"/>
                  </a:cubicBezTo>
                  <a:cubicBezTo>
                    <a:pt x="77" y="410"/>
                    <a:pt x="76" y="405"/>
                    <a:pt x="75" y="402"/>
                  </a:cubicBezTo>
                  <a:cubicBezTo>
                    <a:pt x="74" y="401"/>
                    <a:pt x="71" y="399"/>
                    <a:pt x="70" y="398"/>
                  </a:cubicBezTo>
                  <a:cubicBezTo>
                    <a:pt x="68" y="396"/>
                    <a:pt x="64" y="394"/>
                    <a:pt x="62" y="392"/>
                  </a:cubicBezTo>
                  <a:cubicBezTo>
                    <a:pt x="61" y="390"/>
                    <a:pt x="62" y="386"/>
                    <a:pt x="62" y="383"/>
                  </a:cubicBezTo>
                  <a:cubicBezTo>
                    <a:pt x="62" y="381"/>
                    <a:pt x="64" y="377"/>
                    <a:pt x="64" y="374"/>
                  </a:cubicBezTo>
                  <a:cubicBezTo>
                    <a:pt x="65" y="373"/>
                    <a:pt x="65" y="371"/>
                    <a:pt x="66" y="369"/>
                  </a:cubicBezTo>
                  <a:cubicBezTo>
                    <a:pt x="68" y="369"/>
                    <a:pt x="71" y="368"/>
                    <a:pt x="73" y="368"/>
                  </a:cubicBezTo>
                  <a:cubicBezTo>
                    <a:pt x="76" y="368"/>
                    <a:pt x="80" y="365"/>
                    <a:pt x="83" y="365"/>
                  </a:cubicBezTo>
                  <a:cubicBezTo>
                    <a:pt x="85" y="365"/>
                    <a:pt x="90" y="367"/>
                    <a:pt x="93" y="367"/>
                  </a:cubicBezTo>
                  <a:cubicBezTo>
                    <a:pt x="96" y="367"/>
                    <a:pt x="103" y="366"/>
                    <a:pt x="106" y="365"/>
                  </a:cubicBezTo>
                  <a:cubicBezTo>
                    <a:pt x="109" y="364"/>
                    <a:pt x="114" y="360"/>
                    <a:pt x="116" y="358"/>
                  </a:cubicBezTo>
                  <a:cubicBezTo>
                    <a:pt x="119" y="355"/>
                    <a:pt x="122" y="347"/>
                    <a:pt x="125" y="345"/>
                  </a:cubicBezTo>
                  <a:cubicBezTo>
                    <a:pt x="127" y="343"/>
                    <a:pt x="132" y="342"/>
                    <a:pt x="134" y="341"/>
                  </a:cubicBezTo>
                  <a:cubicBezTo>
                    <a:pt x="137" y="340"/>
                    <a:pt x="145" y="340"/>
                    <a:pt x="148" y="339"/>
                  </a:cubicBezTo>
                  <a:cubicBezTo>
                    <a:pt x="151" y="338"/>
                    <a:pt x="155" y="333"/>
                    <a:pt x="158" y="331"/>
                  </a:cubicBezTo>
                  <a:cubicBezTo>
                    <a:pt x="160" y="329"/>
                    <a:pt x="164" y="326"/>
                    <a:pt x="166" y="324"/>
                  </a:cubicBezTo>
                  <a:cubicBezTo>
                    <a:pt x="167" y="322"/>
                    <a:pt x="169" y="317"/>
                    <a:pt x="170" y="314"/>
                  </a:cubicBezTo>
                  <a:cubicBezTo>
                    <a:pt x="170" y="312"/>
                    <a:pt x="170" y="306"/>
                    <a:pt x="172" y="304"/>
                  </a:cubicBezTo>
                  <a:cubicBezTo>
                    <a:pt x="174" y="300"/>
                    <a:pt x="181" y="295"/>
                    <a:pt x="185" y="293"/>
                  </a:cubicBezTo>
                  <a:cubicBezTo>
                    <a:pt x="188" y="292"/>
                    <a:pt x="194" y="290"/>
                    <a:pt x="197" y="288"/>
                  </a:cubicBezTo>
                  <a:cubicBezTo>
                    <a:pt x="200" y="287"/>
                    <a:pt x="205" y="284"/>
                    <a:pt x="208" y="283"/>
                  </a:cubicBezTo>
                  <a:cubicBezTo>
                    <a:pt x="210" y="281"/>
                    <a:pt x="214" y="279"/>
                    <a:pt x="216" y="277"/>
                  </a:cubicBezTo>
                  <a:cubicBezTo>
                    <a:pt x="217" y="276"/>
                    <a:pt x="217" y="272"/>
                    <a:pt x="217" y="270"/>
                  </a:cubicBezTo>
                  <a:cubicBezTo>
                    <a:pt x="218" y="268"/>
                    <a:pt x="217" y="263"/>
                    <a:pt x="219" y="261"/>
                  </a:cubicBezTo>
                  <a:cubicBezTo>
                    <a:pt x="219" y="259"/>
                    <a:pt x="223" y="257"/>
                    <a:pt x="224" y="256"/>
                  </a:cubicBezTo>
                  <a:cubicBezTo>
                    <a:pt x="225" y="254"/>
                    <a:pt x="226" y="248"/>
                    <a:pt x="227" y="246"/>
                  </a:cubicBezTo>
                  <a:cubicBezTo>
                    <a:pt x="227" y="244"/>
                    <a:pt x="228" y="240"/>
                    <a:pt x="230" y="239"/>
                  </a:cubicBezTo>
                  <a:cubicBezTo>
                    <a:pt x="231" y="237"/>
                    <a:pt x="234" y="234"/>
                    <a:pt x="235" y="232"/>
                  </a:cubicBezTo>
                  <a:cubicBezTo>
                    <a:pt x="236" y="230"/>
                    <a:pt x="235" y="225"/>
                    <a:pt x="234" y="223"/>
                  </a:cubicBezTo>
                  <a:cubicBezTo>
                    <a:pt x="234" y="219"/>
                    <a:pt x="233" y="210"/>
                    <a:pt x="231" y="206"/>
                  </a:cubicBezTo>
                  <a:cubicBezTo>
                    <a:pt x="229" y="203"/>
                    <a:pt x="222" y="199"/>
                    <a:pt x="220" y="196"/>
                  </a:cubicBezTo>
                  <a:cubicBezTo>
                    <a:pt x="219" y="193"/>
                    <a:pt x="216" y="189"/>
                    <a:pt x="216" y="186"/>
                  </a:cubicBezTo>
                  <a:cubicBezTo>
                    <a:pt x="216" y="184"/>
                    <a:pt x="218" y="178"/>
                    <a:pt x="218" y="175"/>
                  </a:cubicBezTo>
                  <a:cubicBezTo>
                    <a:pt x="219" y="172"/>
                    <a:pt x="220" y="166"/>
                    <a:pt x="221" y="163"/>
                  </a:cubicBezTo>
                  <a:cubicBezTo>
                    <a:pt x="222" y="160"/>
                    <a:pt x="223" y="155"/>
                    <a:pt x="224" y="152"/>
                  </a:cubicBezTo>
                  <a:cubicBezTo>
                    <a:pt x="225" y="149"/>
                    <a:pt x="226" y="143"/>
                    <a:pt x="226" y="139"/>
                  </a:cubicBezTo>
                  <a:cubicBezTo>
                    <a:pt x="226" y="137"/>
                    <a:pt x="225" y="132"/>
                    <a:pt x="224" y="130"/>
                  </a:cubicBezTo>
                  <a:cubicBezTo>
                    <a:pt x="223" y="128"/>
                    <a:pt x="221" y="126"/>
                    <a:pt x="220" y="124"/>
                  </a:cubicBezTo>
                  <a:cubicBezTo>
                    <a:pt x="219" y="122"/>
                    <a:pt x="217" y="118"/>
                    <a:pt x="217" y="116"/>
                  </a:cubicBezTo>
                  <a:cubicBezTo>
                    <a:pt x="217" y="113"/>
                    <a:pt x="218" y="108"/>
                    <a:pt x="220" y="107"/>
                  </a:cubicBezTo>
                  <a:cubicBezTo>
                    <a:pt x="222" y="104"/>
                    <a:pt x="228" y="103"/>
                    <a:pt x="230" y="102"/>
                  </a:cubicBezTo>
                  <a:cubicBezTo>
                    <a:pt x="233" y="101"/>
                    <a:pt x="239" y="101"/>
                    <a:pt x="242" y="101"/>
                  </a:cubicBezTo>
                  <a:cubicBezTo>
                    <a:pt x="245" y="102"/>
                    <a:pt x="250" y="104"/>
                    <a:pt x="252" y="106"/>
                  </a:cubicBezTo>
                  <a:cubicBezTo>
                    <a:pt x="253" y="108"/>
                    <a:pt x="254" y="112"/>
                    <a:pt x="254" y="114"/>
                  </a:cubicBezTo>
                  <a:cubicBezTo>
                    <a:pt x="254" y="115"/>
                    <a:pt x="253" y="117"/>
                    <a:pt x="252" y="118"/>
                  </a:cubicBezTo>
                  <a:cubicBezTo>
                    <a:pt x="251" y="119"/>
                    <a:pt x="248" y="119"/>
                    <a:pt x="246" y="120"/>
                  </a:cubicBezTo>
                  <a:cubicBezTo>
                    <a:pt x="245" y="122"/>
                    <a:pt x="242" y="125"/>
                    <a:pt x="241" y="127"/>
                  </a:cubicBezTo>
                  <a:cubicBezTo>
                    <a:pt x="241" y="129"/>
                    <a:pt x="241" y="133"/>
                    <a:pt x="242" y="135"/>
                  </a:cubicBezTo>
                  <a:cubicBezTo>
                    <a:pt x="243" y="136"/>
                    <a:pt x="246" y="139"/>
                    <a:pt x="248" y="140"/>
                  </a:cubicBezTo>
                  <a:cubicBezTo>
                    <a:pt x="249" y="141"/>
                    <a:pt x="253" y="144"/>
                    <a:pt x="255" y="144"/>
                  </a:cubicBezTo>
                  <a:cubicBezTo>
                    <a:pt x="257" y="145"/>
                    <a:pt x="261" y="144"/>
                    <a:pt x="264" y="144"/>
                  </a:cubicBezTo>
                  <a:cubicBezTo>
                    <a:pt x="266" y="144"/>
                    <a:pt x="270" y="146"/>
                    <a:pt x="273" y="146"/>
                  </a:cubicBezTo>
                  <a:cubicBezTo>
                    <a:pt x="275" y="146"/>
                    <a:pt x="278" y="143"/>
                    <a:pt x="280" y="143"/>
                  </a:cubicBezTo>
                  <a:cubicBezTo>
                    <a:pt x="282" y="143"/>
                    <a:pt x="285" y="146"/>
                    <a:pt x="287" y="147"/>
                  </a:cubicBezTo>
                  <a:cubicBezTo>
                    <a:pt x="288" y="148"/>
                    <a:pt x="292" y="152"/>
                    <a:pt x="294" y="152"/>
                  </a:cubicBezTo>
                  <a:cubicBezTo>
                    <a:pt x="295" y="152"/>
                    <a:pt x="298" y="150"/>
                    <a:pt x="299" y="148"/>
                  </a:cubicBezTo>
                  <a:cubicBezTo>
                    <a:pt x="300" y="146"/>
                    <a:pt x="298" y="141"/>
                    <a:pt x="298" y="139"/>
                  </a:cubicBezTo>
                  <a:cubicBezTo>
                    <a:pt x="299" y="137"/>
                    <a:pt x="300" y="132"/>
                    <a:pt x="301" y="131"/>
                  </a:cubicBezTo>
                  <a:cubicBezTo>
                    <a:pt x="303" y="130"/>
                    <a:pt x="306" y="128"/>
                    <a:pt x="308" y="128"/>
                  </a:cubicBezTo>
                  <a:cubicBezTo>
                    <a:pt x="309" y="128"/>
                    <a:pt x="309" y="130"/>
                    <a:pt x="310" y="130"/>
                  </a:cubicBezTo>
                  <a:cubicBezTo>
                    <a:pt x="313" y="132"/>
                    <a:pt x="318" y="133"/>
                    <a:pt x="321" y="133"/>
                  </a:cubicBezTo>
                  <a:cubicBezTo>
                    <a:pt x="326" y="133"/>
                    <a:pt x="334" y="128"/>
                    <a:pt x="338" y="128"/>
                  </a:cubicBezTo>
                  <a:cubicBezTo>
                    <a:pt x="343" y="128"/>
                    <a:pt x="351" y="129"/>
                    <a:pt x="355" y="130"/>
                  </a:cubicBezTo>
                  <a:cubicBezTo>
                    <a:pt x="360" y="131"/>
                    <a:pt x="370" y="133"/>
                    <a:pt x="374" y="135"/>
                  </a:cubicBezTo>
                  <a:cubicBezTo>
                    <a:pt x="377" y="137"/>
                    <a:pt x="382" y="142"/>
                    <a:pt x="384" y="144"/>
                  </a:cubicBezTo>
                  <a:cubicBezTo>
                    <a:pt x="386" y="145"/>
                    <a:pt x="389" y="149"/>
                    <a:pt x="390" y="150"/>
                  </a:cubicBezTo>
                  <a:cubicBezTo>
                    <a:pt x="393" y="152"/>
                    <a:pt x="399" y="152"/>
                    <a:pt x="402" y="153"/>
                  </a:cubicBezTo>
                  <a:cubicBezTo>
                    <a:pt x="404" y="155"/>
                    <a:pt x="406" y="159"/>
                    <a:pt x="407" y="160"/>
                  </a:cubicBezTo>
                  <a:cubicBezTo>
                    <a:pt x="408" y="162"/>
                    <a:pt x="411" y="164"/>
                    <a:pt x="413" y="165"/>
                  </a:cubicBezTo>
                  <a:cubicBezTo>
                    <a:pt x="415" y="167"/>
                    <a:pt x="420" y="168"/>
                    <a:pt x="422" y="168"/>
                  </a:cubicBezTo>
                  <a:cubicBezTo>
                    <a:pt x="425" y="169"/>
                    <a:pt x="431" y="167"/>
                    <a:pt x="434" y="167"/>
                  </a:cubicBezTo>
                  <a:cubicBezTo>
                    <a:pt x="437" y="167"/>
                    <a:pt x="442" y="168"/>
                    <a:pt x="445" y="167"/>
                  </a:cubicBezTo>
                  <a:cubicBezTo>
                    <a:pt x="447" y="167"/>
                    <a:pt x="452" y="163"/>
                    <a:pt x="455" y="162"/>
                  </a:cubicBezTo>
                  <a:cubicBezTo>
                    <a:pt x="458" y="160"/>
                    <a:pt x="463" y="156"/>
                    <a:pt x="467" y="155"/>
                  </a:cubicBezTo>
                  <a:cubicBezTo>
                    <a:pt x="470" y="155"/>
                    <a:pt x="476" y="155"/>
                    <a:pt x="479" y="155"/>
                  </a:cubicBezTo>
                  <a:cubicBezTo>
                    <a:pt x="480" y="156"/>
                    <a:pt x="483" y="158"/>
                    <a:pt x="485" y="159"/>
                  </a:cubicBezTo>
                  <a:cubicBezTo>
                    <a:pt x="488" y="160"/>
                    <a:pt x="495" y="161"/>
                    <a:pt x="496" y="163"/>
                  </a:cubicBezTo>
                  <a:cubicBezTo>
                    <a:pt x="497" y="164"/>
                    <a:pt x="497" y="168"/>
                    <a:pt x="497" y="170"/>
                  </a:cubicBezTo>
                  <a:cubicBezTo>
                    <a:pt x="497" y="171"/>
                    <a:pt x="495" y="175"/>
                    <a:pt x="494" y="176"/>
                  </a:cubicBezTo>
                  <a:cubicBezTo>
                    <a:pt x="492" y="178"/>
                    <a:pt x="486" y="177"/>
                    <a:pt x="484" y="178"/>
                  </a:cubicBezTo>
                  <a:cubicBezTo>
                    <a:pt x="482" y="179"/>
                    <a:pt x="478" y="182"/>
                    <a:pt x="477" y="184"/>
                  </a:cubicBezTo>
                  <a:cubicBezTo>
                    <a:pt x="475" y="186"/>
                    <a:pt x="472" y="190"/>
                    <a:pt x="472" y="193"/>
                  </a:cubicBezTo>
                  <a:cubicBezTo>
                    <a:pt x="472" y="195"/>
                    <a:pt x="474" y="198"/>
                    <a:pt x="476" y="200"/>
                  </a:cubicBezTo>
                  <a:cubicBezTo>
                    <a:pt x="478" y="202"/>
                    <a:pt x="482" y="205"/>
                    <a:pt x="485" y="205"/>
                  </a:cubicBezTo>
                  <a:cubicBezTo>
                    <a:pt x="487" y="206"/>
                    <a:pt x="490" y="202"/>
                    <a:pt x="492" y="202"/>
                  </a:cubicBezTo>
                  <a:cubicBezTo>
                    <a:pt x="494" y="202"/>
                    <a:pt x="499" y="201"/>
                    <a:pt x="501" y="202"/>
                  </a:cubicBezTo>
                  <a:cubicBezTo>
                    <a:pt x="502" y="203"/>
                    <a:pt x="504" y="204"/>
                    <a:pt x="504" y="205"/>
                  </a:cubicBezTo>
                  <a:cubicBezTo>
                    <a:pt x="506" y="207"/>
                    <a:pt x="506" y="212"/>
                    <a:pt x="507" y="214"/>
                  </a:cubicBezTo>
                  <a:cubicBezTo>
                    <a:pt x="507" y="216"/>
                    <a:pt x="509" y="219"/>
                    <a:pt x="510" y="220"/>
                  </a:cubicBezTo>
                  <a:cubicBezTo>
                    <a:pt x="512" y="222"/>
                    <a:pt x="516" y="224"/>
                    <a:pt x="517" y="225"/>
                  </a:cubicBezTo>
                  <a:cubicBezTo>
                    <a:pt x="521" y="228"/>
                    <a:pt x="528" y="232"/>
                    <a:pt x="531" y="235"/>
                  </a:cubicBezTo>
                  <a:cubicBezTo>
                    <a:pt x="533" y="237"/>
                    <a:pt x="537" y="242"/>
                    <a:pt x="537" y="245"/>
                  </a:cubicBezTo>
                  <a:cubicBezTo>
                    <a:pt x="538" y="247"/>
                    <a:pt x="538" y="252"/>
                    <a:pt x="537" y="254"/>
                  </a:cubicBezTo>
                  <a:cubicBezTo>
                    <a:pt x="537" y="257"/>
                    <a:pt x="534" y="260"/>
                    <a:pt x="533" y="262"/>
                  </a:cubicBezTo>
                  <a:cubicBezTo>
                    <a:pt x="532" y="264"/>
                    <a:pt x="530" y="268"/>
                    <a:pt x="530" y="271"/>
                  </a:cubicBezTo>
                  <a:cubicBezTo>
                    <a:pt x="530" y="273"/>
                    <a:pt x="531" y="276"/>
                    <a:pt x="532" y="278"/>
                  </a:cubicBezTo>
                  <a:cubicBezTo>
                    <a:pt x="533" y="280"/>
                    <a:pt x="535" y="284"/>
                    <a:pt x="537" y="285"/>
                  </a:cubicBezTo>
                  <a:cubicBezTo>
                    <a:pt x="538" y="286"/>
                    <a:pt x="542" y="288"/>
                    <a:pt x="544" y="288"/>
                  </a:cubicBezTo>
                  <a:cubicBezTo>
                    <a:pt x="546" y="288"/>
                    <a:pt x="549" y="286"/>
                    <a:pt x="551" y="286"/>
                  </a:cubicBezTo>
                  <a:cubicBezTo>
                    <a:pt x="552" y="287"/>
                    <a:pt x="555" y="289"/>
                    <a:pt x="556" y="290"/>
                  </a:cubicBezTo>
                  <a:cubicBezTo>
                    <a:pt x="559" y="292"/>
                    <a:pt x="565" y="295"/>
                    <a:pt x="568" y="295"/>
                  </a:cubicBezTo>
                  <a:cubicBezTo>
                    <a:pt x="570" y="294"/>
                    <a:pt x="574" y="289"/>
                    <a:pt x="576" y="289"/>
                  </a:cubicBezTo>
                  <a:cubicBezTo>
                    <a:pt x="579" y="288"/>
                    <a:pt x="583" y="289"/>
                    <a:pt x="586" y="289"/>
                  </a:cubicBezTo>
                  <a:cubicBezTo>
                    <a:pt x="588" y="289"/>
                    <a:pt x="591" y="286"/>
                    <a:pt x="593" y="286"/>
                  </a:cubicBezTo>
                  <a:cubicBezTo>
                    <a:pt x="595" y="286"/>
                    <a:pt x="597" y="289"/>
                    <a:pt x="598" y="289"/>
                  </a:cubicBezTo>
                  <a:cubicBezTo>
                    <a:pt x="601" y="290"/>
                    <a:pt x="607" y="290"/>
                    <a:pt x="609" y="289"/>
                  </a:cubicBezTo>
                  <a:cubicBezTo>
                    <a:pt x="611" y="288"/>
                    <a:pt x="612" y="283"/>
                    <a:pt x="614" y="281"/>
                  </a:cubicBezTo>
                  <a:cubicBezTo>
                    <a:pt x="615" y="278"/>
                    <a:pt x="616" y="273"/>
                    <a:pt x="618" y="272"/>
                  </a:cubicBezTo>
                  <a:cubicBezTo>
                    <a:pt x="620" y="269"/>
                    <a:pt x="627" y="265"/>
                    <a:pt x="630" y="266"/>
                  </a:cubicBezTo>
                  <a:cubicBezTo>
                    <a:pt x="632" y="266"/>
                    <a:pt x="633" y="271"/>
                    <a:pt x="635" y="271"/>
                  </a:cubicBezTo>
                  <a:cubicBezTo>
                    <a:pt x="637" y="272"/>
                    <a:pt x="642" y="271"/>
                    <a:pt x="644" y="270"/>
                  </a:cubicBezTo>
                  <a:cubicBezTo>
                    <a:pt x="647" y="269"/>
                    <a:pt x="651" y="265"/>
                    <a:pt x="653" y="264"/>
                  </a:cubicBezTo>
                  <a:cubicBezTo>
                    <a:pt x="655" y="263"/>
                    <a:pt x="660" y="262"/>
                    <a:pt x="662" y="262"/>
                  </a:cubicBezTo>
                  <a:cubicBezTo>
                    <a:pt x="665" y="261"/>
                    <a:pt x="670" y="257"/>
                    <a:pt x="673" y="257"/>
                  </a:cubicBezTo>
                  <a:cubicBezTo>
                    <a:pt x="675" y="257"/>
                    <a:pt x="680" y="257"/>
                    <a:pt x="681" y="258"/>
                  </a:cubicBezTo>
                  <a:cubicBezTo>
                    <a:pt x="683" y="260"/>
                    <a:pt x="683" y="265"/>
                    <a:pt x="682" y="267"/>
                  </a:cubicBezTo>
                  <a:cubicBezTo>
                    <a:pt x="682" y="270"/>
                    <a:pt x="678" y="274"/>
                    <a:pt x="677" y="276"/>
                  </a:cubicBezTo>
                  <a:cubicBezTo>
                    <a:pt x="676" y="278"/>
                    <a:pt x="673" y="281"/>
                    <a:pt x="673" y="284"/>
                  </a:cubicBezTo>
                  <a:cubicBezTo>
                    <a:pt x="672" y="285"/>
                    <a:pt x="673" y="289"/>
                    <a:pt x="674" y="291"/>
                  </a:cubicBezTo>
                  <a:cubicBezTo>
                    <a:pt x="676" y="292"/>
                    <a:pt x="680" y="295"/>
                    <a:pt x="683" y="295"/>
                  </a:cubicBezTo>
                  <a:cubicBezTo>
                    <a:pt x="685" y="295"/>
                    <a:pt x="688" y="292"/>
                    <a:pt x="690" y="292"/>
                  </a:cubicBezTo>
                  <a:cubicBezTo>
                    <a:pt x="694" y="291"/>
                    <a:pt x="701" y="291"/>
                    <a:pt x="704" y="290"/>
                  </a:cubicBezTo>
                  <a:cubicBezTo>
                    <a:pt x="706" y="289"/>
                    <a:pt x="709" y="286"/>
                    <a:pt x="710" y="284"/>
                  </a:cubicBezTo>
                  <a:cubicBezTo>
                    <a:pt x="712" y="282"/>
                    <a:pt x="714" y="276"/>
                    <a:pt x="715" y="274"/>
                  </a:cubicBezTo>
                  <a:cubicBezTo>
                    <a:pt x="715" y="272"/>
                    <a:pt x="713" y="267"/>
                    <a:pt x="715" y="266"/>
                  </a:cubicBezTo>
                  <a:cubicBezTo>
                    <a:pt x="716" y="264"/>
                    <a:pt x="720" y="265"/>
                    <a:pt x="722" y="264"/>
                  </a:cubicBezTo>
                  <a:cubicBezTo>
                    <a:pt x="725" y="263"/>
                    <a:pt x="730" y="261"/>
                    <a:pt x="732" y="259"/>
                  </a:cubicBezTo>
                  <a:cubicBezTo>
                    <a:pt x="733" y="258"/>
                    <a:pt x="735" y="253"/>
                    <a:pt x="736" y="251"/>
                  </a:cubicBezTo>
                  <a:cubicBezTo>
                    <a:pt x="737" y="250"/>
                    <a:pt x="740" y="247"/>
                    <a:pt x="741" y="247"/>
                  </a:cubicBezTo>
                  <a:cubicBezTo>
                    <a:pt x="744" y="246"/>
                    <a:pt x="749" y="246"/>
                    <a:pt x="752" y="247"/>
                  </a:cubicBezTo>
                  <a:cubicBezTo>
                    <a:pt x="755" y="247"/>
                    <a:pt x="762" y="248"/>
                    <a:pt x="766" y="248"/>
                  </a:cubicBezTo>
                  <a:cubicBezTo>
                    <a:pt x="769" y="249"/>
                    <a:pt x="774" y="251"/>
                    <a:pt x="777" y="251"/>
                  </a:cubicBezTo>
                  <a:cubicBezTo>
                    <a:pt x="779" y="252"/>
                    <a:pt x="784" y="252"/>
                    <a:pt x="786" y="250"/>
                  </a:cubicBezTo>
                  <a:cubicBezTo>
                    <a:pt x="787" y="249"/>
                    <a:pt x="787" y="245"/>
                    <a:pt x="787" y="243"/>
                  </a:cubicBezTo>
                  <a:cubicBezTo>
                    <a:pt x="786" y="241"/>
                    <a:pt x="783" y="237"/>
                    <a:pt x="781" y="236"/>
                  </a:cubicBezTo>
                  <a:cubicBezTo>
                    <a:pt x="780" y="235"/>
                    <a:pt x="776" y="235"/>
                    <a:pt x="774" y="234"/>
                  </a:cubicBezTo>
                  <a:cubicBezTo>
                    <a:pt x="773" y="233"/>
                    <a:pt x="769" y="230"/>
                    <a:pt x="768" y="228"/>
                  </a:cubicBezTo>
                  <a:cubicBezTo>
                    <a:pt x="768" y="226"/>
                    <a:pt x="770" y="221"/>
                    <a:pt x="772" y="219"/>
                  </a:cubicBezTo>
                  <a:cubicBezTo>
                    <a:pt x="773" y="217"/>
                    <a:pt x="778" y="215"/>
                    <a:pt x="780" y="213"/>
                  </a:cubicBezTo>
                  <a:cubicBezTo>
                    <a:pt x="782" y="212"/>
                    <a:pt x="785" y="208"/>
                    <a:pt x="787" y="206"/>
                  </a:cubicBezTo>
                  <a:cubicBezTo>
                    <a:pt x="790" y="203"/>
                    <a:pt x="796" y="198"/>
                    <a:pt x="797" y="195"/>
                  </a:cubicBezTo>
                  <a:cubicBezTo>
                    <a:pt x="798" y="192"/>
                    <a:pt x="796" y="186"/>
                    <a:pt x="798" y="184"/>
                  </a:cubicBezTo>
                  <a:cubicBezTo>
                    <a:pt x="800" y="183"/>
                    <a:pt x="805" y="186"/>
                    <a:pt x="808" y="187"/>
                  </a:cubicBezTo>
                  <a:cubicBezTo>
                    <a:pt x="810" y="188"/>
                    <a:pt x="814" y="191"/>
                    <a:pt x="816" y="191"/>
                  </a:cubicBezTo>
                  <a:cubicBezTo>
                    <a:pt x="819" y="192"/>
                    <a:pt x="824" y="191"/>
                    <a:pt x="827" y="191"/>
                  </a:cubicBezTo>
                  <a:cubicBezTo>
                    <a:pt x="829" y="191"/>
                    <a:pt x="833" y="191"/>
                    <a:pt x="835" y="192"/>
                  </a:cubicBezTo>
                  <a:cubicBezTo>
                    <a:pt x="837" y="193"/>
                    <a:pt x="841" y="195"/>
                    <a:pt x="843" y="196"/>
                  </a:cubicBezTo>
                  <a:cubicBezTo>
                    <a:pt x="845" y="197"/>
                    <a:pt x="849" y="200"/>
                    <a:pt x="851" y="201"/>
                  </a:cubicBezTo>
                  <a:cubicBezTo>
                    <a:pt x="855" y="202"/>
                    <a:pt x="861" y="200"/>
                    <a:pt x="865" y="200"/>
                  </a:cubicBezTo>
                  <a:cubicBezTo>
                    <a:pt x="867" y="200"/>
                    <a:pt x="873" y="199"/>
                    <a:pt x="875" y="198"/>
                  </a:cubicBezTo>
                  <a:cubicBezTo>
                    <a:pt x="878" y="197"/>
                    <a:pt x="882" y="192"/>
                    <a:pt x="885" y="189"/>
                  </a:cubicBezTo>
                  <a:cubicBezTo>
                    <a:pt x="887" y="187"/>
                    <a:pt x="894" y="182"/>
                    <a:pt x="896" y="179"/>
                  </a:cubicBezTo>
                  <a:cubicBezTo>
                    <a:pt x="897" y="176"/>
                    <a:pt x="899" y="169"/>
                    <a:pt x="900" y="166"/>
                  </a:cubicBezTo>
                  <a:cubicBezTo>
                    <a:pt x="901" y="163"/>
                    <a:pt x="902" y="156"/>
                    <a:pt x="902" y="153"/>
                  </a:cubicBezTo>
                  <a:cubicBezTo>
                    <a:pt x="903" y="149"/>
                    <a:pt x="901" y="141"/>
                    <a:pt x="902" y="137"/>
                  </a:cubicBezTo>
                  <a:cubicBezTo>
                    <a:pt x="903" y="135"/>
                    <a:pt x="907" y="131"/>
                    <a:pt x="909" y="130"/>
                  </a:cubicBezTo>
                  <a:cubicBezTo>
                    <a:pt x="914" y="128"/>
                    <a:pt x="924" y="129"/>
                    <a:pt x="929" y="129"/>
                  </a:cubicBezTo>
                  <a:cubicBezTo>
                    <a:pt x="935" y="129"/>
                    <a:pt x="945" y="130"/>
                    <a:pt x="950" y="130"/>
                  </a:cubicBezTo>
                  <a:cubicBezTo>
                    <a:pt x="954" y="129"/>
                    <a:pt x="962" y="126"/>
                    <a:pt x="967" y="126"/>
                  </a:cubicBezTo>
                  <a:cubicBezTo>
                    <a:pt x="972" y="125"/>
                    <a:pt x="983" y="125"/>
                    <a:pt x="989" y="125"/>
                  </a:cubicBezTo>
                  <a:cubicBezTo>
                    <a:pt x="991" y="125"/>
                    <a:pt x="996" y="126"/>
                    <a:pt x="998" y="126"/>
                  </a:cubicBezTo>
                  <a:cubicBezTo>
                    <a:pt x="1003" y="126"/>
                    <a:pt x="1014" y="124"/>
                    <a:pt x="1019" y="124"/>
                  </a:cubicBezTo>
                  <a:cubicBezTo>
                    <a:pt x="1023" y="124"/>
                    <a:pt x="1031" y="127"/>
                    <a:pt x="1035" y="128"/>
                  </a:cubicBezTo>
                  <a:cubicBezTo>
                    <a:pt x="1039" y="128"/>
                    <a:pt x="1046" y="129"/>
                    <a:pt x="1049" y="128"/>
                  </a:cubicBezTo>
                  <a:cubicBezTo>
                    <a:pt x="1053" y="127"/>
                    <a:pt x="1058" y="122"/>
                    <a:pt x="1062" y="120"/>
                  </a:cubicBezTo>
                  <a:cubicBezTo>
                    <a:pt x="1065" y="118"/>
                    <a:pt x="1073" y="114"/>
                    <a:pt x="1077" y="113"/>
                  </a:cubicBezTo>
                  <a:cubicBezTo>
                    <a:pt x="1081" y="112"/>
                    <a:pt x="1090" y="113"/>
                    <a:pt x="1094" y="113"/>
                  </a:cubicBezTo>
                  <a:cubicBezTo>
                    <a:pt x="1098" y="113"/>
                    <a:pt x="1106" y="111"/>
                    <a:pt x="1110" y="111"/>
                  </a:cubicBezTo>
                  <a:cubicBezTo>
                    <a:pt x="1112" y="111"/>
                    <a:pt x="1115" y="113"/>
                    <a:pt x="1117" y="113"/>
                  </a:cubicBezTo>
                  <a:cubicBezTo>
                    <a:pt x="1120" y="113"/>
                    <a:pt x="1126" y="111"/>
                    <a:pt x="1129" y="110"/>
                  </a:cubicBezTo>
                  <a:cubicBezTo>
                    <a:pt x="1130" y="110"/>
                    <a:pt x="1132" y="107"/>
                    <a:pt x="1134" y="107"/>
                  </a:cubicBezTo>
                  <a:cubicBezTo>
                    <a:pt x="1137" y="107"/>
                    <a:pt x="1142" y="110"/>
                    <a:pt x="1145" y="110"/>
                  </a:cubicBezTo>
                  <a:cubicBezTo>
                    <a:pt x="1146" y="111"/>
                    <a:pt x="1149" y="111"/>
                    <a:pt x="1151" y="111"/>
                  </a:cubicBezTo>
                  <a:cubicBezTo>
                    <a:pt x="1153" y="110"/>
                    <a:pt x="1157" y="108"/>
                    <a:pt x="1160" y="107"/>
                  </a:cubicBezTo>
                  <a:cubicBezTo>
                    <a:pt x="1161" y="107"/>
                    <a:pt x="1164" y="108"/>
                    <a:pt x="1166" y="108"/>
                  </a:cubicBezTo>
                  <a:cubicBezTo>
                    <a:pt x="1167" y="109"/>
                    <a:pt x="1169" y="113"/>
                    <a:pt x="1171" y="114"/>
                  </a:cubicBezTo>
                  <a:cubicBezTo>
                    <a:pt x="1174" y="115"/>
                    <a:pt x="1179" y="114"/>
                    <a:pt x="1182" y="114"/>
                  </a:cubicBezTo>
                  <a:cubicBezTo>
                    <a:pt x="1185" y="114"/>
                    <a:pt x="1191" y="112"/>
                    <a:pt x="1194" y="111"/>
                  </a:cubicBezTo>
                  <a:cubicBezTo>
                    <a:pt x="1197" y="111"/>
                    <a:pt x="1203" y="111"/>
                    <a:pt x="1205" y="111"/>
                  </a:cubicBezTo>
                  <a:cubicBezTo>
                    <a:pt x="1207" y="111"/>
                    <a:pt x="1210" y="112"/>
                    <a:pt x="1211" y="112"/>
                  </a:cubicBezTo>
                  <a:cubicBezTo>
                    <a:pt x="1214" y="113"/>
                    <a:pt x="1220" y="115"/>
                    <a:pt x="1222" y="117"/>
                  </a:cubicBezTo>
                  <a:cubicBezTo>
                    <a:pt x="1225" y="118"/>
                    <a:pt x="1230" y="122"/>
                    <a:pt x="1233" y="124"/>
                  </a:cubicBezTo>
                  <a:cubicBezTo>
                    <a:pt x="1236" y="125"/>
                    <a:pt x="1241" y="129"/>
                    <a:pt x="1244" y="129"/>
                  </a:cubicBezTo>
                  <a:cubicBezTo>
                    <a:pt x="1246" y="129"/>
                    <a:pt x="1250" y="126"/>
                    <a:pt x="1252" y="124"/>
                  </a:cubicBezTo>
                  <a:cubicBezTo>
                    <a:pt x="1254" y="122"/>
                    <a:pt x="1258" y="118"/>
                    <a:pt x="1259" y="116"/>
                  </a:cubicBezTo>
                  <a:cubicBezTo>
                    <a:pt x="1261" y="113"/>
                    <a:pt x="1265" y="108"/>
                    <a:pt x="1265" y="105"/>
                  </a:cubicBezTo>
                  <a:cubicBezTo>
                    <a:pt x="1266" y="102"/>
                    <a:pt x="1265" y="96"/>
                    <a:pt x="1264" y="94"/>
                  </a:cubicBezTo>
                  <a:cubicBezTo>
                    <a:pt x="1262" y="92"/>
                    <a:pt x="1257" y="91"/>
                    <a:pt x="1256" y="90"/>
                  </a:cubicBezTo>
                  <a:cubicBezTo>
                    <a:pt x="1254" y="88"/>
                    <a:pt x="1253" y="83"/>
                    <a:pt x="1252" y="81"/>
                  </a:cubicBezTo>
                  <a:cubicBezTo>
                    <a:pt x="1251" y="78"/>
                    <a:pt x="1249" y="71"/>
                    <a:pt x="1248" y="69"/>
                  </a:cubicBezTo>
                  <a:cubicBezTo>
                    <a:pt x="1246" y="67"/>
                    <a:pt x="1242" y="65"/>
                    <a:pt x="1241" y="63"/>
                  </a:cubicBezTo>
                  <a:cubicBezTo>
                    <a:pt x="1239" y="60"/>
                    <a:pt x="1237" y="53"/>
                    <a:pt x="1237" y="50"/>
                  </a:cubicBezTo>
                  <a:cubicBezTo>
                    <a:pt x="1236" y="47"/>
                    <a:pt x="1236" y="41"/>
                    <a:pt x="1238" y="39"/>
                  </a:cubicBezTo>
                  <a:cubicBezTo>
                    <a:pt x="1240" y="37"/>
                    <a:pt x="1246" y="39"/>
                    <a:pt x="1249" y="38"/>
                  </a:cubicBezTo>
                  <a:cubicBezTo>
                    <a:pt x="1252" y="38"/>
                    <a:pt x="1259" y="35"/>
                    <a:pt x="1262" y="33"/>
                  </a:cubicBezTo>
                  <a:cubicBezTo>
                    <a:pt x="1264" y="31"/>
                    <a:pt x="1268" y="26"/>
                    <a:pt x="1269" y="24"/>
                  </a:cubicBezTo>
                  <a:cubicBezTo>
                    <a:pt x="1271" y="20"/>
                    <a:pt x="1273" y="11"/>
                    <a:pt x="1276" y="8"/>
                  </a:cubicBezTo>
                  <a:cubicBezTo>
                    <a:pt x="1277" y="6"/>
                    <a:pt x="1279" y="3"/>
                    <a:pt x="1281" y="2"/>
                  </a:cubicBezTo>
                  <a:cubicBezTo>
                    <a:pt x="1282" y="1"/>
                    <a:pt x="1287" y="0"/>
                    <a:pt x="1289" y="2"/>
                  </a:cubicBezTo>
                  <a:cubicBezTo>
                    <a:pt x="1290" y="2"/>
                    <a:pt x="1291" y="6"/>
                    <a:pt x="1291" y="8"/>
                  </a:cubicBezTo>
                  <a:cubicBezTo>
                    <a:pt x="1291" y="10"/>
                    <a:pt x="1290" y="15"/>
                    <a:pt x="1289" y="17"/>
                  </a:cubicBezTo>
                  <a:cubicBezTo>
                    <a:pt x="1288" y="21"/>
                    <a:pt x="1283" y="27"/>
                    <a:pt x="1282" y="31"/>
                  </a:cubicBezTo>
                  <a:cubicBezTo>
                    <a:pt x="1280" y="34"/>
                    <a:pt x="1278" y="41"/>
                    <a:pt x="1278" y="45"/>
                  </a:cubicBezTo>
                  <a:cubicBezTo>
                    <a:pt x="1277" y="48"/>
                    <a:pt x="1277" y="55"/>
                    <a:pt x="1279" y="57"/>
                  </a:cubicBezTo>
                  <a:cubicBezTo>
                    <a:pt x="1280" y="59"/>
                    <a:pt x="1285" y="60"/>
                    <a:pt x="1287" y="60"/>
                  </a:cubicBezTo>
                  <a:cubicBezTo>
                    <a:pt x="1290" y="59"/>
                    <a:pt x="1295" y="56"/>
                    <a:pt x="1297" y="54"/>
                  </a:cubicBezTo>
                  <a:cubicBezTo>
                    <a:pt x="1299" y="52"/>
                    <a:pt x="1301" y="47"/>
                    <a:pt x="1303" y="45"/>
                  </a:cubicBezTo>
                  <a:cubicBezTo>
                    <a:pt x="1306" y="43"/>
                    <a:pt x="1312" y="43"/>
                    <a:pt x="1315" y="43"/>
                  </a:cubicBezTo>
                  <a:cubicBezTo>
                    <a:pt x="1318" y="42"/>
                    <a:pt x="1324" y="42"/>
                    <a:pt x="1327" y="42"/>
                  </a:cubicBezTo>
                  <a:cubicBezTo>
                    <a:pt x="1330" y="43"/>
                    <a:pt x="1337" y="43"/>
                    <a:pt x="1341" y="44"/>
                  </a:cubicBezTo>
                  <a:cubicBezTo>
                    <a:pt x="1343" y="45"/>
                    <a:pt x="1347" y="48"/>
                    <a:pt x="1349" y="49"/>
                  </a:cubicBezTo>
                  <a:cubicBezTo>
                    <a:pt x="1352" y="50"/>
                    <a:pt x="1359" y="50"/>
                    <a:pt x="1363" y="50"/>
                  </a:cubicBezTo>
                  <a:cubicBezTo>
                    <a:pt x="1366" y="50"/>
                    <a:pt x="1371" y="47"/>
                    <a:pt x="1374" y="47"/>
                  </a:cubicBezTo>
                  <a:cubicBezTo>
                    <a:pt x="1376" y="47"/>
                    <a:pt x="1380" y="46"/>
                    <a:pt x="1382" y="47"/>
                  </a:cubicBezTo>
                  <a:cubicBezTo>
                    <a:pt x="1383" y="47"/>
                    <a:pt x="1386" y="49"/>
                    <a:pt x="1386" y="50"/>
                  </a:cubicBezTo>
                  <a:cubicBezTo>
                    <a:pt x="1387" y="52"/>
                    <a:pt x="1387" y="56"/>
                    <a:pt x="1388" y="57"/>
                  </a:cubicBezTo>
                  <a:cubicBezTo>
                    <a:pt x="1388" y="59"/>
                    <a:pt x="1390" y="63"/>
                    <a:pt x="1391" y="65"/>
                  </a:cubicBezTo>
                  <a:cubicBezTo>
                    <a:pt x="1392" y="67"/>
                    <a:pt x="1395" y="70"/>
                    <a:pt x="1397" y="71"/>
                  </a:cubicBezTo>
                  <a:cubicBezTo>
                    <a:pt x="1399" y="73"/>
                    <a:pt x="1405" y="76"/>
                    <a:pt x="1408" y="78"/>
                  </a:cubicBezTo>
                  <a:cubicBezTo>
                    <a:pt x="1409" y="80"/>
                    <a:pt x="1411" y="86"/>
                    <a:pt x="1413" y="88"/>
                  </a:cubicBezTo>
                  <a:cubicBezTo>
                    <a:pt x="1414" y="91"/>
                    <a:pt x="1417" y="98"/>
                    <a:pt x="1419" y="100"/>
                  </a:cubicBezTo>
                  <a:cubicBezTo>
                    <a:pt x="1421" y="102"/>
                    <a:pt x="1424" y="106"/>
                    <a:pt x="1426" y="107"/>
                  </a:cubicBezTo>
                  <a:cubicBezTo>
                    <a:pt x="1428" y="107"/>
                    <a:pt x="1432" y="106"/>
                    <a:pt x="1434" y="105"/>
                  </a:cubicBezTo>
                  <a:cubicBezTo>
                    <a:pt x="1435" y="104"/>
                    <a:pt x="1436" y="100"/>
                    <a:pt x="1438" y="99"/>
                  </a:cubicBezTo>
                  <a:cubicBezTo>
                    <a:pt x="1439" y="98"/>
                    <a:pt x="1443" y="97"/>
                    <a:pt x="1445" y="97"/>
                  </a:cubicBezTo>
                  <a:cubicBezTo>
                    <a:pt x="1447" y="97"/>
                    <a:pt x="1450" y="99"/>
                    <a:pt x="1452" y="100"/>
                  </a:cubicBezTo>
                  <a:cubicBezTo>
                    <a:pt x="1454" y="100"/>
                    <a:pt x="1457" y="101"/>
                    <a:pt x="1459" y="101"/>
                  </a:cubicBezTo>
                  <a:cubicBezTo>
                    <a:pt x="1460" y="101"/>
                    <a:pt x="1462" y="100"/>
                    <a:pt x="1464" y="100"/>
                  </a:cubicBezTo>
                  <a:cubicBezTo>
                    <a:pt x="1465" y="101"/>
                    <a:pt x="1465" y="103"/>
                    <a:pt x="1465" y="104"/>
                  </a:cubicBezTo>
                  <a:cubicBezTo>
                    <a:pt x="1466" y="107"/>
                    <a:pt x="1464" y="114"/>
                    <a:pt x="1465" y="117"/>
                  </a:cubicBezTo>
                  <a:cubicBezTo>
                    <a:pt x="1466" y="119"/>
                    <a:pt x="1470" y="124"/>
                    <a:pt x="1473" y="125"/>
                  </a:cubicBezTo>
                  <a:cubicBezTo>
                    <a:pt x="1475" y="127"/>
                    <a:pt x="1480" y="129"/>
                    <a:pt x="1483" y="131"/>
                  </a:cubicBezTo>
                  <a:cubicBezTo>
                    <a:pt x="1486" y="132"/>
                    <a:pt x="1492" y="134"/>
                    <a:pt x="1495" y="135"/>
                  </a:cubicBezTo>
                  <a:cubicBezTo>
                    <a:pt x="1498" y="136"/>
                    <a:pt x="1504" y="136"/>
                    <a:pt x="1506" y="138"/>
                  </a:cubicBezTo>
                  <a:cubicBezTo>
                    <a:pt x="1508" y="139"/>
                    <a:pt x="1510" y="142"/>
                    <a:pt x="1510" y="144"/>
                  </a:cubicBezTo>
                  <a:cubicBezTo>
                    <a:pt x="1511" y="147"/>
                    <a:pt x="1511" y="154"/>
                    <a:pt x="1510" y="157"/>
                  </a:cubicBezTo>
                  <a:cubicBezTo>
                    <a:pt x="1509" y="159"/>
                    <a:pt x="1506" y="161"/>
                    <a:pt x="1505" y="163"/>
                  </a:cubicBezTo>
                  <a:cubicBezTo>
                    <a:pt x="1505" y="166"/>
                    <a:pt x="1506" y="171"/>
                    <a:pt x="1507" y="173"/>
                  </a:cubicBezTo>
                  <a:cubicBezTo>
                    <a:pt x="1509" y="176"/>
                    <a:pt x="1514" y="180"/>
                    <a:pt x="1516" y="183"/>
                  </a:cubicBezTo>
                  <a:cubicBezTo>
                    <a:pt x="1516" y="184"/>
                    <a:pt x="1518" y="187"/>
                    <a:pt x="1518" y="188"/>
                  </a:cubicBezTo>
                  <a:cubicBezTo>
                    <a:pt x="1519" y="190"/>
                    <a:pt x="1522" y="193"/>
                    <a:pt x="1522" y="195"/>
                  </a:cubicBezTo>
                  <a:cubicBezTo>
                    <a:pt x="1523" y="197"/>
                    <a:pt x="1524" y="202"/>
                    <a:pt x="1524" y="204"/>
                  </a:cubicBezTo>
                  <a:cubicBezTo>
                    <a:pt x="1525" y="206"/>
                    <a:pt x="1526" y="211"/>
                    <a:pt x="1527" y="213"/>
                  </a:cubicBezTo>
                  <a:cubicBezTo>
                    <a:pt x="1527" y="215"/>
                    <a:pt x="1529" y="219"/>
                    <a:pt x="1530" y="220"/>
                  </a:cubicBezTo>
                  <a:cubicBezTo>
                    <a:pt x="1532" y="222"/>
                    <a:pt x="1538" y="222"/>
                    <a:pt x="1540" y="224"/>
                  </a:cubicBezTo>
                  <a:cubicBezTo>
                    <a:pt x="1540" y="225"/>
                    <a:pt x="1541" y="227"/>
                    <a:pt x="1541" y="229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4A7D0D7A-E9EA-4148-8B83-71CC7E113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5975" y="1887538"/>
              <a:ext cx="369888" cy="284163"/>
            </a:xfrm>
            <a:custGeom>
              <a:avLst/>
              <a:gdLst/>
              <a:ahLst/>
              <a:cxnLst>
                <a:cxn ang="0">
                  <a:pos x="235" y="146"/>
                </a:cxn>
                <a:cxn ang="0">
                  <a:pos x="214" y="147"/>
                </a:cxn>
                <a:cxn ang="0">
                  <a:pos x="198" y="137"/>
                </a:cxn>
                <a:cxn ang="0">
                  <a:pos x="181" y="142"/>
                </a:cxn>
                <a:cxn ang="0">
                  <a:pos x="165" y="148"/>
                </a:cxn>
                <a:cxn ang="0">
                  <a:pos x="153" y="173"/>
                </a:cxn>
                <a:cxn ang="0">
                  <a:pos x="135" y="173"/>
                </a:cxn>
                <a:cxn ang="0">
                  <a:pos x="107" y="178"/>
                </a:cxn>
                <a:cxn ang="0">
                  <a:pos x="92" y="172"/>
                </a:cxn>
                <a:cxn ang="0">
                  <a:pos x="72" y="180"/>
                </a:cxn>
                <a:cxn ang="0">
                  <a:pos x="60" y="173"/>
                </a:cxn>
                <a:cxn ang="0">
                  <a:pos x="46" y="177"/>
                </a:cxn>
                <a:cxn ang="0">
                  <a:pos x="35" y="168"/>
                </a:cxn>
                <a:cxn ang="0">
                  <a:pos x="24" y="158"/>
                </a:cxn>
                <a:cxn ang="0">
                  <a:pos x="15" y="146"/>
                </a:cxn>
                <a:cxn ang="0">
                  <a:pos x="3" y="141"/>
                </a:cxn>
                <a:cxn ang="0">
                  <a:pos x="4" y="129"/>
                </a:cxn>
                <a:cxn ang="0">
                  <a:pos x="1" y="116"/>
                </a:cxn>
                <a:cxn ang="0">
                  <a:pos x="10" y="107"/>
                </a:cxn>
                <a:cxn ang="0">
                  <a:pos x="4" y="85"/>
                </a:cxn>
                <a:cxn ang="0">
                  <a:pos x="9" y="67"/>
                </a:cxn>
                <a:cxn ang="0">
                  <a:pos x="21" y="55"/>
                </a:cxn>
                <a:cxn ang="0">
                  <a:pos x="28" y="68"/>
                </a:cxn>
                <a:cxn ang="0">
                  <a:pos x="47" y="66"/>
                </a:cxn>
                <a:cxn ang="0">
                  <a:pos x="57" y="56"/>
                </a:cxn>
                <a:cxn ang="0">
                  <a:pos x="69" y="46"/>
                </a:cxn>
                <a:cxn ang="0">
                  <a:pos x="83" y="37"/>
                </a:cxn>
                <a:cxn ang="0">
                  <a:pos x="102" y="27"/>
                </a:cxn>
                <a:cxn ang="0">
                  <a:pos x="116" y="11"/>
                </a:cxn>
                <a:cxn ang="0">
                  <a:pos x="125" y="1"/>
                </a:cxn>
                <a:cxn ang="0">
                  <a:pos x="137" y="6"/>
                </a:cxn>
                <a:cxn ang="0">
                  <a:pos x="149" y="7"/>
                </a:cxn>
                <a:cxn ang="0">
                  <a:pos x="153" y="27"/>
                </a:cxn>
                <a:cxn ang="0">
                  <a:pos x="162" y="35"/>
                </a:cxn>
                <a:cxn ang="0">
                  <a:pos x="179" y="23"/>
                </a:cxn>
                <a:cxn ang="0">
                  <a:pos x="188" y="39"/>
                </a:cxn>
                <a:cxn ang="0">
                  <a:pos x="204" y="47"/>
                </a:cxn>
                <a:cxn ang="0">
                  <a:pos x="215" y="59"/>
                </a:cxn>
                <a:cxn ang="0">
                  <a:pos x="213" y="86"/>
                </a:cxn>
                <a:cxn ang="0">
                  <a:pos x="209" y="111"/>
                </a:cxn>
                <a:cxn ang="0">
                  <a:pos x="221" y="119"/>
                </a:cxn>
                <a:cxn ang="0">
                  <a:pos x="231" y="131"/>
                </a:cxn>
              </a:cxnLst>
              <a:rect l="0" t="0" r="r" b="b"/>
              <a:pathLst>
                <a:path w="236" h="181">
                  <a:moveTo>
                    <a:pt x="234" y="138"/>
                  </a:moveTo>
                  <a:cubicBezTo>
                    <a:pt x="235" y="140"/>
                    <a:pt x="236" y="144"/>
                    <a:pt x="235" y="146"/>
                  </a:cubicBezTo>
                  <a:cubicBezTo>
                    <a:pt x="234" y="149"/>
                    <a:pt x="228" y="152"/>
                    <a:pt x="226" y="152"/>
                  </a:cubicBezTo>
                  <a:cubicBezTo>
                    <a:pt x="222" y="153"/>
                    <a:pt x="216" y="149"/>
                    <a:pt x="214" y="147"/>
                  </a:cubicBezTo>
                  <a:cubicBezTo>
                    <a:pt x="211" y="145"/>
                    <a:pt x="209" y="140"/>
                    <a:pt x="206" y="138"/>
                  </a:cubicBezTo>
                  <a:cubicBezTo>
                    <a:pt x="204" y="137"/>
                    <a:pt x="200" y="137"/>
                    <a:pt x="198" y="137"/>
                  </a:cubicBezTo>
                  <a:cubicBezTo>
                    <a:pt x="196" y="137"/>
                    <a:pt x="193" y="139"/>
                    <a:pt x="192" y="139"/>
                  </a:cubicBezTo>
                  <a:cubicBezTo>
                    <a:pt x="189" y="140"/>
                    <a:pt x="184" y="142"/>
                    <a:pt x="181" y="142"/>
                  </a:cubicBezTo>
                  <a:cubicBezTo>
                    <a:pt x="179" y="142"/>
                    <a:pt x="175" y="142"/>
                    <a:pt x="173" y="142"/>
                  </a:cubicBezTo>
                  <a:cubicBezTo>
                    <a:pt x="170" y="143"/>
                    <a:pt x="167" y="146"/>
                    <a:pt x="165" y="148"/>
                  </a:cubicBezTo>
                  <a:cubicBezTo>
                    <a:pt x="163" y="151"/>
                    <a:pt x="157" y="156"/>
                    <a:pt x="156" y="160"/>
                  </a:cubicBezTo>
                  <a:cubicBezTo>
                    <a:pt x="154" y="163"/>
                    <a:pt x="155" y="170"/>
                    <a:pt x="153" y="173"/>
                  </a:cubicBezTo>
                  <a:cubicBezTo>
                    <a:pt x="152" y="174"/>
                    <a:pt x="149" y="177"/>
                    <a:pt x="147" y="177"/>
                  </a:cubicBezTo>
                  <a:cubicBezTo>
                    <a:pt x="144" y="178"/>
                    <a:pt x="138" y="173"/>
                    <a:pt x="135" y="173"/>
                  </a:cubicBezTo>
                  <a:cubicBezTo>
                    <a:pt x="132" y="173"/>
                    <a:pt x="127" y="176"/>
                    <a:pt x="124" y="176"/>
                  </a:cubicBezTo>
                  <a:cubicBezTo>
                    <a:pt x="120" y="177"/>
                    <a:pt x="111" y="180"/>
                    <a:pt x="107" y="178"/>
                  </a:cubicBezTo>
                  <a:cubicBezTo>
                    <a:pt x="104" y="178"/>
                    <a:pt x="102" y="172"/>
                    <a:pt x="100" y="171"/>
                  </a:cubicBezTo>
                  <a:cubicBezTo>
                    <a:pt x="98" y="171"/>
                    <a:pt x="94" y="171"/>
                    <a:pt x="92" y="172"/>
                  </a:cubicBezTo>
                  <a:cubicBezTo>
                    <a:pt x="89" y="173"/>
                    <a:pt x="85" y="177"/>
                    <a:pt x="83" y="178"/>
                  </a:cubicBezTo>
                  <a:cubicBezTo>
                    <a:pt x="80" y="179"/>
                    <a:pt x="75" y="181"/>
                    <a:pt x="72" y="180"/>
                  </a:cubicBezTo>
                  <a:cubicBezTo>
                    <a:pt x="70" y="180"/>
                    <a:pt x="68" y="175"/>
                    <a:pt x="67" y="174"/>
                  </a:cubicBezTo>
                  <a:cubicBezTo>
                    <a:pt x="65" y="173"/>
                    <a:pt x="62" y="173"/>
                    <a:pt x="60" y="173"/>
                  </a:cubicBezTo>
                  <a:cubicBezTo>
                    <a:pt x="58" y="173"/>
                    <a:pt x="54" y="176"/>
                    <a:pt x="52" y="177"/>
                  </a:cubicBezTo>
                  <a:cubicBezTo>
                    <a:pt x="51" y="177"/>
                    <a:pt x="47" y="177"/>
                    <a:pt x="46" y="177"/>
                  </a:cubicBezTo>
                  <a:cubicBezTo>
                    <a:pt x="44" y="177"/>
                    <a:pt x="39" y="177"/>
                    <a:pt x="37" y="176"/>
                  </a:cubicBezTo>
                  <a:cubicBezTo>
                    <a:pt x="35" y="175"/>
                    <a:pt x="36" y="170"/>
                    <a:pt x="35" y="168"/>
                  </a:cubicBezTo>
                  <a:cubicBezTo>
                    <a:pt x="35" y="167"/>
                    <a:pt x="34" y="163"/>
                    <a:pt x="32" y="161"/>
                  </a:cubicBezTo>
                  <a:cubicBezTo>
                    <a:pt x="31" y="160"/>
                    <a:pt x="26" y="160"/>
                    <a:pt x="24" y="158"/>
                  </a:cubicBezTo>
                  <a:cubicBezTo>
                    <a:pt x="22" y="157"/>
                    <a:pt x="21" y="152"/>
                    <a:pt x="20" y="150"/>
                  </a:cubicBezTo>
                  <a:cubicBezTo>
                    <a:pt x="19" y="148"/>
                    <a:pt x="17" y="146"/>
                    <a:pt x="15" y="146"/>
                  </a:cubicBezTo>
                  <a:cubicBezTo>
                    <a:pt x="14" y="145"/>
                    <a:pt x="10" y="146"/>
                    <a:pt x="9" y="146"/>
                  </a:cubicBezTo>
                  <a:cubicBezTo>
                    <a:pt x="7" y="145"/>
                    <a:pt x="4" y="142"/>
                    <a:pt x="3" y="141"/>
                  </a:cubicBezTo>
                  <a:cubicBezTo>
                    <a:pt x="2" y="140"/>
                    <a:pt x="0" y="137"/>
                    <a:pt x="1" y="135"/>
                  </a:cubicBezTo>
                  <a:cubicBezTo>
                    <a:pt x="1" y="133"/>
                    <a:pt x="4" y="131"/>
                    <a:pt x="4" y="129"/>
                  </a:cubicBezTo>
                  <a:cubicBezTo>
                    <a:pt x="4" y="127"/>
                    <a:pt x="2" y="124"/>
                    <a:pt x="1" y="122"/>
                  </a:cubicBezTo>
                  <a:cubicBezTo>
                    <a:pt x="1" y="121"/>
                    <a:pt x="0" y="117"/>
                    <a:pt x="1" y="116"/>
                  </a:cubicBezTo>
                  <a:cubicBezTo>
                    <a:pt x="2" y="115"/>
                    <a:pt x="5" y="114"/>
                    <a:pt x="6" y="113"/>
                  </a:cubicBezTo>
                  <a:cubicBezTo>
                    <a:pt x="7" y="111"/>
                    <a:pt x="10" y="109"/>
                    <a:pt x="10" y="107"/>
                  </a:cubicBezTo>
                  <a:cubicBezTo>
                    <a:pt x="10" y="104"/>
                    <a:pt x="5" y="100"/>
                    <a:pt x="5" y="98"/>
                  </a:cubicBezTo>
                  <a:cubicBezTo>
                    <a:pt x="4" y="95"/>
                    <a:pt x="4" y="88"/>
                    <a:pt x="4" y="85"/>
                  </a:cubicBezTo>
                  <a:cubicBezTo>
                    <a:pt x="5" y="83"/>
                    <a:pt x="8" y="79"/>
                    <a:pt x="9" y="77"/>
                  </a:cubicBezTo>
                  <a:cubicBezTo>
                    <a:pt x="9" y="74"/>
                    <a:pt x="9" y="69"/>
                    <a:pt x="9" y="67"/>
                  </a:cubicBezTo>
                  <a:cubicBezTo>
                    <a:pt x="9" y="64"/>
                    <a:pt x="9" y="58"/>
                    <a:pt x="11" y="56"/>
                  </a:cubicBezTo>
                  <a:cubicBezTo>
                    <a:pt x="13" y="55"/>
                    <a:pt x="19" y="54"/>
                    <a:pt x="21" y="55"/>
                  </a:cubicBezTo>
                  <a:cubicBezTo>
                    <a:pt x="23" y="56"/>
                    <a:pt x="26" y="59"/>
                    <a:pt x="27" y="61"/>
                  </a:cubicBezTo>
                  <a:cubicBezTo>
                    <a:pt x="28" y="62"/>
                    <a:pt x="27" y="66"/>
                    <a:pt x="28" y="68"/>
                  </a:cubicBezTo>
                  <a:cubicBezTo>
                    <a:pt x="30" y="70"/>
                    <a:pt x="37" y="70"/>
                    <a:pt x="39" y="70"/>
                  </a:cubicBezTo>
                  <a:cubicBezTo>
                    <a:pt x="41" y="70"/>
                    <a:pt x="45" y="68"/>
                    <a:pt x="47" y="66"/>
                  </a:cubicBezTo>
                  <a:cubicBezTo>
                    <a:pt x="48" y="65"/>
                    <a:pt x="47" y="60"/>
                    <a:pt x="49" y="59"/>
                  </a:cubicBezTo>
                  <a:cubicBezTo>
                    <a:pt x="50" y="57"/>
                    <a:pt x="56" y="58"/>
                    <a:pt x="57" y="56"/>
                  </a:cubicBezTo>
                  <a:cubicBezTo>
                    <a:pt x="59" y="54"/>
                    <a:pt x="58" y="49"/>
                    <a:pt x="60" y="48"/>
                  </a:cubicBezTo>
                  <a:cubicBezTo>
                    <a:pt x="62" y="46"/>
                    <a:pt x="67" y="46"/>
                    <a:pt x="69" y="46"/>
                  </a:cubicBezTo>
                  <a:cubicBezTo>
                    <a:pt x="72" y="45"/>
                    <a:pt x="80" y="46"/>
                    <a:pt x="82" y="43"/>
                  </a:cubicBezTo>
                  <a:cubicBezTo>
                    <a:pt x="83" y="42"/>
                    <a:pt x="82" y="38"/>
                    <a:pt x="83" y="37"/>
                  </a:cubicBezTo>
                  <a:cubicBezTo>
                    <a:pt x="84" y="34"/>
                    <a:pt x="87" y="29"/>
                    <a:pt x="89" y="28"/>
                  </a:cubicBezTo>
                  <a:cubicBezTo>
                    <a:pt x="92" y="26"/>
                    <a:pt x="99" y="28"/>
                    <a:pt x="102" y="27"/>
                  </a:cubicBezTo>
                  <a:cubicBezTo>
                    <a:pt x="104" y="27"/>
                    <a:pt x="109" y="23"/>
                    <a:pt x="111" y="21"/>
                  </a:cubicBezTo>
                  <a:cubicBezTo>
                    <a:pt x="113" y="19"/>
                    <a:pt x="115" y="14"/>
                    <a:pt x="116" y="11"/>
                  </a:cubicBezTo>
                  <a:cubicBezTo>
                    <a:pt x="117" y="9"/>
                    <a:pt x="116" y="3"/>
                    <a:pt x="117" y="1"/>
                  </a:cubicBezTo>
                  <a:cubicBezTo>
                    <a:pt x="119" y="0"/>
                    <a:pt x="123" y="1"/>
                    <a:pt x="125" y="1"/>
                  </a:cubicBezTo>
                  <a:cubicBezTo>
                    <a:pt x="126" y="2"/>
                    <a:pt x="128" y="5"/>
                    <a:pt x="129" y="6"/>
                  </a:cubicBezTo>
                  <a:cubicBezTo>
                    <a:pt x="131" y="7"/>
                    <a:pt x="135" y="6"/>
                    <a:pt x="137" y="6"/>
                  </a:cubicBezTo>
                  <a:cubicBezTo>
                    <a:pt x="139" y="6"/>
                    <a:pt x="142" y="4"/>
                    <a:pt x="144" y="5"/>
                  </a:cubicBezTo>
                  <a:cubicBezTo>
                    <a:pt x="145" y="5"/>
                    <a:pt x="148" y="6"/>
                    <a:pt x="149" y="7"/>
                  </a:cubicBezTo>
                  <a:cubicBezTo>
                    <a:pt x="151" y="9"/>
                    <a:pt x="149" y="13"/>
                    <a:pt x="150" y="16"/>
                  </a:cubicBezTo>
                  <a:cubicBezTo>
                    <a:pt x="150" y="19"/>
                    <a:pt x="153" y="24"/>
                    <a:pt x="153" y="27"/>
                  </a:cubicBezTo>
                  <a:cubicBezTo>
                    <a:pt x="154" y="28"/>
                    <a:pt x="153" y="31"/>
                    <a:pt x="154" y="32"/>
                  </a:cubicBezTo>
                  <a:cubicBezTo>
                    <a:pt x="155" y="34"/>
                    <a:pt x="160" y="35"/>
                    <a:pt x="162" y="35"/>
                  </a:cubicBezTo>
                  <a:cubicBezTo>
                    <a:pt x="165" y="34"/>
                    <a:pt x="166" y="29"/>
                    <a:pt x="168" y="28"/>
                  </a:cubicBezTo>
                  <a:cubicBezTo>
                    <a:pt x="170" y="26"/>
                    <a:pt x="176" y="23"/>
                    <a:pt x="179" y="23"/>
                  </a:cubicBezTo>
                  <a:cubicBezTo>
                    <a:pt x="181" y="23"/>
                    <a:pt x="186" y="26"/>
                    <a:pt x="188" y="28"/>
                  </a:cubicBezTo>
                  <a:cubicBezTo>
                    <a:pt x="189" y="30"/>
                    <a:pt x="187" y="37"/>
                    <a:pt x="188" y="39"/>
                  </a:cubicBezTo>
                  <a:cubicBezTo>
                    <a:pt x="189" y="41"/>
                    <a:pt x="193" y="45"/>
                    <a:pt x="195" y="46"/>
                  </a:cubicBezTo>
                  <a:cubicBezTo>
                    <a:pt x="197" y="47"/>
                    <a:pt x="202" y="46"/>
                    <a:pt x="204" y="47"/>
                  </a:cubicBezTo>
                  <a:cubicBezTo>
                    <a:pt x="206" y="47"/>
                    <a:pt x="210" y="49"/>
                    <a:pt x="212" y="51"/>
                  </a:cubicBezTo>
                  <a:cubicBezTo>
                    <a:pt x="213" y="52"/>
                    <a:pt x="215" y="57"/>
                    <a:pt x="215" y="59"/>
                  </a:cubicBezTo>
                  <a:cubicBezTo>
                    <a:pt x="216" y="62"/>
                    <a:pt x="217" y="69"/>
                    <a:pt x="217" y="73"/>
                  </a:cubicBezTo>
                  <a:cubicBezTo>
                    <a:pt x="216" y="76"/>
                    <a:pt x="214" y="83"/>
                    <a:pt x="213" y="86"/>
                  </a:cubicBezTo>
                  <a:cubicBezTo>
                    <a:pt x="212" y="89"/>
                    <a:pt x="210" y="95"/>
                    <a:pt x="209" y="98"/>
                  </a:cubicBezTo>
                  <a:cubicBezTo>
                    <a:pt x="209" y="101"/>
                    <a:pt x="207" y="108"/>
                    <a:pt x="209" y="111"/>
                  </a:cubicBezTo>
                  <a:cubicBezTo>
                    <a:pt x="210" y="113"/>
                    <a:pt x="214" y="113"/>
                    <a:pt x="216" y="114"/>
                  </a:cubicBezTo>
                  <a:cubicBezTo>
                    <a:pt x="217" y="115"/>
                    <a:pt x="220" y="118"/>
                    <a:pt x="221" y="119"/>
                  </a:cubicBezTo>
                  <a:cubicBezTo>
                    <a:pt x="222" y="121"/>
                    <a:pt x="221" y="126"/>
                    <a:pt x="222" y="128"/>
                  </a:cubicBezTo>
                  <a:cubicBezTo>
                    <a:pt x="224" y="129"/>
                    <a:pt x="229" y="129"/>
                    <a:pt x="231" y="131"/>
                  </a:cubicBezTo>
                  <a:cubicBezTo>
                    <a:pt x="232" y="132"/>
                    <a:pt x="234" y="136"/>
                    <a:pt x="234" y="138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5174FE06-FB5F-40D6-9399-F6174B5C2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0" y="2127250"/>
              <a:ext cx="1003300" cy="1781175"/>
            </a:xfrm>
            <a:custGeom>
              <a:avLst/>
              <a:gdLst/>
              <a:ahLst/>
              <a:cxnLst>
                <a:cxn ang="0">
                  <a:pos x="154" y="590"/>
                </a:cxn>
                <a:cxn ang="0">
                  <a:pos x="178" y="466"/>
                </a:cxn>
                <a:cxn ang="0">
                  <a:pos x="160" y="399"/>
                </a:cxn>
                <a:cxn ang="0">
                  <a:pos x="137" y="308"/>
                </a:cxn>
                <a:cxn ang="0">
                  <a:pos x="179" y="279"/>
                </a:cxn>
                <a:cxn ang="0">
                  <a:pos x="193" y="228"/>
                </a:cxn>
                <a:cxn ang="0">
                  <a:pos x="260" y="175"/>
                </a:cxn>
                <a:cxn ang="0">
                  <a:pos x="312" y="208"/>
                </a:cxn>
                <a:cxn ang="0">
                  <a:pos x="363" y="147"/>
                </a:cxn>
                <a:cxn ang="0">
                  <a:pos x="411" y="105"/>
                </a:cxn>
                <a:cxn ang="0">
                  <a:pos x="476" y="52"/>
                </a:cxn>
                <a:cxn ang="0">
                  <a:pos x="521" y="73"/>
                </a:cxn>
                <a:cxn ang="0">
                  <a:pos x="551" y="53"/>
                </a:cxn>
                <a:cxn ang="0">
                  <a:pos x="541" y="13"/>
                </a:cxn>
                <a:cxn ang="0">
                  <a:pos x="587" y="0"/>
                </a:cxn>
                <a:cxn ang="0">
                  <a:pos x="593" y="59"/>
                </a:cxn>
                <a:cxn ang="0">
                  <a:pos x="625" y="74"/>
                </a:cxn>
                <a:cxn ang="0">
                  <a:pos x="623" y="113"/>
                </a:cxn>
                <a:cxn ang="0">
                  <a:pos x="609" y="155"/>
                </a:cxn>
                <a:cxn ang="0">
                  <a:pos x="591" y="218"/>
                </a:cxn>
                <a:cxn ang="0">
                  <a:pos x="584" y="245"/>
                </a:cxn>
                <a:cxn ang="0">
                  <a:pos x="591" y="310"/>
                </a:cxn>
                <a:cxn ang="0">
                  <a:pos x="579" y="368"/>
                </a:cxn>
                <a:cxn ang="0">
                  <a:pos x="488" y="361"/>
                </a:cxn>
                <a:cxn ang="0">
                  <a:pos x="458" y="367"/>
                </a:cxn>
                <a:cxn ang="0">
                  <a:pos x="417" y="364"/>
                </a:cxn>
                <a:cxn ang="0">
                  <a:pos x="358" y="323"/>
                </a:cxn>
                <a:cxn ang="0">
                  <a:pos x="312" y="317"/>
                </a:cxn>
                <a:cxn ang="0">
                  <a:pos x="296" y="357"/>
                </a:cxn>
                <a:cxn ang="0">
                  <a:pos x="261" y="384"/>
                </a:cxn>
                <a:cxn ang="0">
                  <a:pos x="237" y="407"/>
                </a:cxn>
                <a:cxn ang="0">
                  <a:pos x="288" y="418"/>
                </a:cxn>
                <a:cxn ang="0">
                  <a:pos x="328" y="441"/>
                </a:cxn>
                <a:cxn ang="0">
                  <a:pos x="369" y="456"/>
                </a:cxn>
                <a:cxn ang="0">
                  <a:pos x="385" y="492"/>
                </a:cxn>
                <a:cxn ang="0">
                  <a:pos x="372" y="549"/>
                </a:cxn>
                <a:cxn ang="0">
                  <a:pos x="354" y="594"/>
                </a:cxn>
                <a:cxn ang="0">
                  <a:pos x="314" y="623"/>
                </a:cxn>
                <a:cxn ang="0">
                  <a:pos x="269" y="638"/>
                </a:cxn>
                <a:cxn ang="0">
                  <a:pos x="247" y="662"/>
                </a:cxn>
                <a:cxn ang="0">
                  <a:pos x="272" y="740"/>
                </a:cxn>
                <a:cxn ang="0">
                  <a:pos x="244" y="786"/>
                </a:cxn>
                <a:cxn ang="0">
                  <a:pos x="257" y="814"/>
                </a:cxn>
                <a:cxn ang="0">
                  <a:pos x="274" y="849"/>
                </a:cxn>
                <a:cxn ang="0">
                  <a:pos x="296" y="877"/>
                </a:cxn>
                <a:cxn ang="0">
                  <a:pos x="277" y="909"/>
                </a:cxn>
                <a:cxn ang="0">
                  <a:pos x="278" y="931"/>
                </a:cxn>
                <a:cxn ang="0">
                  <a:pos x="259" y="951"/>
                </a:cxn>
                <a:cxn ang="0">
                  <a:pos x="285" y="979"/>
                </a:cxn>
                <a:cxn ang="0">
                  <a:pos x="242" y="985"/>
                </a:cxn>
                <a:cxn ang="0">
                  <a:pos x="203" y="973"/>
                </a:cxn>
                <a:cxn ang="0">
                  <a:pos x="170" y="974"/>
                </a:cxn>
                <a:cxn ang="0">
                  <a:pos x="158" y="1006"/>
                </a:cxn>
                <a:cxn ang="0">
                  <a:pos x="115" y="1038"/>
                </a:cxn>
                <a:cxn ang="0">
                  <a:pos x="82" y="1083"/>
                </a:cxn>
                <a:cxn ang="0">
                  <a:pos x="25" y="1130"/>
                </a:cxn>
                <a:cxn ang="0">
                  <a:pos x="22" y="1084"/>
                </a:cxn>
                <a:cxn ang="0">
                  <a:pos x="64" y="1021"/>
                </a:cxn>
                <a:cxn ang="0">
                  <a:pos x="72" y="982"/>
                </a:cxn>
                <a:cxn ang="0">
                  <a:pos x="61" y="860"/>
                </a:cxn>
                <a:cxn ang="0">
                  <a:pos x="4" y="691"/>
                </a:cxn>
                <a:cxn ang="0">
                  <a:pos x="49" y="651"/>
                </a:cxn>
              </a:cxnLst>
              <a:rect l="0" t="0" r="r" b="b"/>
              <a:pathLst>
                <a:path w="638" h="1132">
                  <a:moveTo>
                    <a:pt x="89" y="634"/>
                  </a:moveTo>
                  <a:cubicBezTo>
                    <a:pt x="94" y="633"/>
                    <a:pt x="100" y="632"/>
                    <a:pt x="103" y="630"/>
                  </a:cubicBezTo>
                  <a:cubicBezTo>
                    <a:pt x="107" y="627"/>
                    <a:pt x="109" y="618"/>
                    <a:pt x="112" y="615"/>
                  </a:cubicBezTo>
                  <a:cubicBezTo>
                    <a:pt x="115" y="612"/>
                    <a:pt x="123" y="609"/>
                    <a:pt x="127" y="607"/>
                  </a:cubicBezTo>
                  <a:cubicBezTo>
                    <a:pt x="130" y="605"/>
                    <a:pt x="136" y="602"/>
                    <a:pt x="139" y="600"/>
                  </a:cubicBezTo>
                  <a:cubicBezTo>
                    <a:pt x="143" y="598"/>
                    <a:pt x="151" y="593"/>
                    <a:pt x="154" y="590"/>
                  </a:cubicBezTo>
                  <a:cubicBezTo>
                    <a:pt x="157" y="587"/>
                    <a:pt x="159" y="579"/>
                    <a:pt x="161" y="576"/>
                  </a:cubicBezTo>
                  <a:cubicBezTo>
                    <a:pt x="162" y="573"/>
                    <a:pt x="168" y="570"/>
                    <a:pt x="169" y="567"/>
                  </a:cubicBezTo>
                  <a:cubicBezTo>
                    <a:pt x="172" y="562"/>
                    <a:pt x="173" y="549"/>
                    <a:pt x="173" y="543"/>
                  </a:cubicBezTo>
                  <a:cubicBezTo>
                    <a:pt x="172" y="536"/>
                    <a:pt x="167" y="524"/>
                    <a:pt x="167" y="517"/>
                  </a:cubicBezTo>
                  <a:cubicBezTo>
                    <a:pt x="166" y="510"/>
                    <a:pt x="168" y="496"/>
                    <a:pt x="170" y="489"/>
                  </a:cubicBezTo>
                  <a:cubicBezTo>
                    <a:pt x="171" y="483"/>
                    <a:pt x="176" y="472"/>
                    <a:pt x="178" y="466"/>
                  </a:cubicBezTo>
                  <a:cubicBezTo>
                    <a:pt x="179" y="462"/>
                    <a:pt x="181" y="455"/>
                    <a:pt x="182" y="451"/>
                  </a:cubicBezTo>
                  <a:cubicBezTo>
                    <a:pt x="184" y="446"/>
                    <a:pt x="187" y="435"/>
                    <a:pt x="187" y="430"/>
                  </a:cubicBezTo>
                  <a:cubicBezTo>
                    <a:pt x="187" y="426"/>
                    <a:pt x="185" y="420"/>
                    <a:pt x="184" y="416"/>
                  </a:cubicBezTo>
                  <a:cubicBezTo>
                    <a:pt x="183" y="413"/>
                    <a:pt x="183" y="406"/>
                    <a:pt x="181" y="403"/>
                  </a:cubicBezTo>
                  <a:cubicBezTo>
                    <a:pt x="179" y="401"/>
                    <a:pt x="174" y="400"/>
                    <a:pt x="172" y="399"/>
                  </a:cubicBezTo>
                  <a:cubicBezTo>
                    <a:pt x="169" y="398"/>
                    <a:pt x="163" y="400"/>
                    <a:pt x="160" y="399"/>
                  </a:cubicBezTo>
                  <a:cubicBezTo>
                    <a:pt x="157" y="398"/>
                    <a:pt x="153" y="394"/>
                    <a:pt x="151" y="392"/>
                  </a:cubicBezTo>
                  <a:cubicBezTo>
                    <a:pt x="148" y="388"/>
                    <a:pt x="143" y="381"/>
                    <a:pt x="142" y="376"/>
                  </a:cubicBezTo>
                  <a:cubicBezTo>
                    <a:pt x="140" y="371"/>
                    <a:pt x="141" y="361"/>
                    <a:pt x="141" y="356"/>
                  </a:cubicBezTo>
                  <a:cubicBezTo>
                    <a:pt x="141" y="350"/>
                    <a:pt x="144" y="338"/>
                    <a:pt x="143" y="332"/>
                  </a:cubicBezTo>
                  <a:cubicBezTo>
                    <a:pt x="143" y="328"/>
                    <a:pt x="143" y="321"/>
                    <a:pt x="142" y="318"/>
                  </a:cubicBezTo>
                  <a:cubicBezTo>
                    <a:pt x="141" y="316"/>
                    <a:pt x="137" y="311"/>
                    <a:pt x="137" y="308"/>
                  </a:cubicBezTo>
                  <a:cubicBezTo>
                    <a:pt x="136" y="306"/>
                    <a:pt x="135" y="300"/>
                    <a:pt x="137" y="298"/>
                  </a:cubicBezTo>
                  <a:cubicBezTo>
                    <a:pt x="139" y="295"/>
                    <a:pt x="146" y="292"/>
                    <a:pt x="149" y="293"/>
                  </a:cubicBezTo>
                  <a:cubicBezTo>
                    <a:pt x="151" y="294"/>
                    <a:pt x="151" y="300"/>
                    <a:pt x="153" y="301"/>
                  </a:cubicBezTo>
                  <a:cubicBezTo>
                    <a:pt x="156" y="302"/>
                    <a:pt x="163" y="299"/>
                    <a:pt x="165" y="298"/>
                  </a:cubicBezTo>
                  <a:cubicBezTo>
                    <a:pt x="168" y="295"/>
                    <a:pt x="170" y="288"/>
                    <a:pt x="172" y="286"/>
                  </a:cubicBezTo>
                  <a:cubicBezTo>
                    <a:pt x="174" y="284"/>
                    <a:pt x="177" y="281"/>
                    <a:pt x="179" y="279"/>
                  </a:cubicBezTo>
                  <a:cubicBezTo>
                    <a:pt x="181" y="277"/>
                    <a:pt x="185" y="272"/>
                    <a:pt x="185" y="269"/>
                  </a:cubicBezTo>
                  <a:cubicBezTo>
                    <a:pt x="186" y="265"/>
                    <a:pt x="185" y="257"/>
                    <a:pt x="183" y="254"/>
                  </a:cubicBezTo>
                  <a:cubicBezTo>
                    <a:pt x="181" y="251"/>
                    <a:pt x="173" y="249"/>
                    <a:pt x="171" y="246"/>
                  </a:cubicBezTo>
                  <a:cubicBezTo>
                    <a:pt x="170" y="244"/>
                    <a:pt x="170" y="241"/>
                    <a:pt x="171" y="239"/>
                  </a:cubicBezTo>
                  <a:cubicBezTo>
                    <a:pt x="172" y="236"/>
                    <a:pt x="177" y="232"/>
                    <a:pt x="179" y="231"/>
                  </a:cubicBezTo>
                  <a:cubicBezTo>
                    <a:pt x="182" y="229"/>
                    <a:pt x="190" y="229"/>
                    <a:pt x="193" y="228"/>
                  </a:cubicBezTo>
                  <a:cubicBezTo>
                    <a:pt x="198" y="226"/>
                    <a:pt x="207" y="220"/>
                    <a:pt x="209" y="216"/>
                  </a:cubicBezTo>
                  <a:cubicBezTo>
                    <a:pt x="211" y="213"/>
                    <a:pt x="210" y="205"/>
                    <a:pt x="212" y="201"/>
                  </a:cubicBezTo>
                  <a:cubicBezTo>
                    <a:pt x="214" y="197"/>
                    <a:pt x="219" y="189"/>
                    <a:pt x="223" y="186"/>
                  </a:cubicBezTo>
                  <a:cubicBezTo>
                    <a:pt x="225" y="184"/>
                    <a:pt x="230" y="182"/>
                    <a:pt x="233" y="180"/>
                  </a:cubicBezTo>
                  <a:cubicBezTo>
                    <a:pt x="236" y="178"/>
                    <a:pt x="242" y="174"/>
                    <a:pt x="246" y="173"/>
                  </a:cubicBezTo>
                  <a:cubicBezTo>
                    <a:pt x="249" y="172"/>
                    <a:pt x="256" y="174"/>
                    <a:pt x="260" y="175"/>
                  </a:cubicBezTo>
                  <a:cubicBezTo>
                    <a:pt x="262" y="176"/>
                    <a:pt x="267" y="179"/>
                    <a:pt x="269" y="181"/>
                  </a:cubicBezTo>
                  <a:cubicBezTo>
                    <a:pt x="271" y="182"/>
                    <a:pt x="273" y="186"/>
                    <a:pt x="275" y="188"/>
                  </a:cubicBezTo>
                  <a:cubicBezTo>
                    <a:pt x="277" y="189"/>
                    <a:pt x="281" y="191"/>
                    <a:pt x="283" y="192"/>
                  </a:cubicBezTo>
                  <a:cubicBezTo>
                    <a:pt x="286" y="193"/>
                    <a:pt x="292" y="195"/>
                    <a:pt x="294" y="197"/>
                  </a:cubicBezTo>
                  <a:cubicBezTo>
                    <a:pt x="297" y="199"/>
                    <a:pt x="298" y="205"/>
                    <a:pt x="301" y="206"/>
                  </a:cubicBezTo>
                  <a:cubicBezTo>
                    <a:pt x="303" y="208"/>
                    <a:pt x="310" y="209"/>
                    <a:pt x="312" y="208"/>
                  </a:cubicBezTo>
                  <a:cubicBezTo>
                    <a:pt x="315" y="206"/>
                    <a:pt x="317" y="199"/>
                    <a:pt x="318" y="196"/>
                  </a:cubicBezTo>
                  <a:cubicBezTo>
                    <a:pt x="319" y="192"/>
                    <a:pt x="319" y="184"/>
                    <a:pt x="322" y="180"/>
                  </a:cubicBezTo>
                  <a:cubicBezTo>
                    <a:pt x="323" y="177"/>
                    <a:pt x="329" y="174"/>
                    <a:pt x="331" y="172"/>
                  </a:cubicBezTo>
                  <a:cubicBezTo>
                    <a:pt x="334" y="170"/>
                    <a:pt x="339" y="164"/>
                    <a:pt x="342" y="163"/>
                  </a:cubicBezTo>
                  <a:cubicBezTo>
                    <a:pt x="345" y="160"/>
                    <a:pt x="355" y="160"/>
                    <a:pt x="358" y="157"/>
                  </a:cubicBezTo>
                  <a:cubicBezTo>
                    <a:pt x="360" y="155"/>
                    <a:pt x="362" y="149"/>
                    <a:pt x="363" y="147"/>
                  </a:cubicBezTo>
                  <a:cubicBezTo>
                    <a:pt x="365" y="143"/>
                    <a:pt x="370" y="138"/>
                    <a:pt x="371" y="135"/>
                  </a:cubicBezTo>
                  <a:cubicBezTo>
                    <a:pt x="372" y="131"/>
                    <a:pt x="371" y="124"/>
                    <a:pt x="372" y="121"/>
                  </a:cubicBezTo>
                  <a:cubicBezTo>
                    <a:pt x="373" y="117"/>
                    <a:pt x="376" y="109"/>
                    <a:pt x="379" y="107"/>
                  </a:cubicBezTo>
                  <a:cubicBezTo>
                    <a:pt x="381" y="106"/>
                    <a:pt x="385" y="106"/>
                    <a:pt x="386" y="106"/>
                  </a:cubicBezTo>
                  <a:cubicBezTo>
                    <a:pt x="390" y="107"/>
                    <a:pt x="397" y="111"/>
                    <a:pt x="401" y="111"/>
                  </a:cubicBezTo>
                  <a:cubicBezTo>
                    <a:pt x="404" y="111"/>
                    <a:pt x="409" y="106"/>
                    <a:pt x="411" y="105"/>
                  </a:cubicBezTo>
                  <a:cubicBezTo>
                    <a:pt x="416" y="103"/>
                    <a:pt x="427" y="103"/>
                    <a:pt x="432" y="101"/>
                  </a:cubicBezTo>
                  <a:cubicBezTo>
                    <a:pt x="435" y="99"/>
                    <a:pt x="442" y="94"/>
                    <a:pt x="444" y="91"/>
                  </a:cubicBezTo>
                  <a:cubicBezTo>
                    <a:pt x="446" y="88"/>
                    <a:pt x="447" y="82"/>
                    <a:pt x="448" y="79"/>
                  </a:cubicBezTo>
                  <a:cubicBezTo>
                    <a:pt x="450" y="75"/>
                    <a:pt x="454" y="66"/>
                    <a:pt x="457" y="62"/>
                  </a:cubicBezTo>
                  <a:cubicBezTo>
                    <a:pt x="459" y="61"/>
                    <a:pt x="463" y="59"/>
                    <a:pt x="465" y="58"/>
                  </a:cubicBezTo>
                  <a:cubicBezTo>
                    <a:pt x="468" y="57"/>
                    <a:pt x="473" y="53"/>
                    <a:pt x="476" y="52"/>
                  </a:cubicBezTo>
                  <a:cubicBezTo>
                    <a:pt x="479" y="52"/>
                    <a:pt x="483" y="51"/>
                    <a:pt x="486" y="52"/>
                  </a:cubicBezTo>
                  <a:cubicBezTo>
                    <a:pt x="488" y="52"/>
                    <a:pt x="492" y="53"/>
                    <a:pt x="494" y="55"/>
                  </a:cubicBezTo>
                  <a:cubicBezTo>
                    <a:pt x="496" y="57"/>
                    <a:pt x="496" y="62"/>
                    <a:pt x="498" y="64"/>
                  </a:cubicBezTo>
                  <a:cubicBezTo>
                    <a:pt x="499" y="65"/>
                    <a:pt x="503" y="66"/>
                    <a:pt x="504" y="67"/>
                  </a:cubicBezTo>
                  <a:cubicBezTo>
                    <a:pt x="506" y="68"/>
                    <a:pt x="510" y="69"/>
                    <a:pt x="512" y="70"/>
                  </a:cubicBezTo>
                  <a:cubicBezTo>
                    <a:pt x="515" y="70"/>
                    <a:pt x="520" y="71"/>
                    <a:pt x="521" y="73"/>
                  </a:cubicBezTo>
                  <a:cubicBezTo>
                    <a:pt x="523" y="75"/>
                    <a:pt x="521" y="80"/>
                    <a:pt x="521" y="82"/>
                  </a:cubicBezTo>
                  <a:cubicBezTo>
                    <a:pt x="522" y="84"/>
                    <a:pt x="525" y="88"/>
                    <a:pt x="527" y="89"/>
                  </a:cubicBezTo>
                  <a:cubicBezTo>
                    <a:pt x="529" y="90"/>
                    <a:pt x="534" y="90"/>
                    <a:pt x="537" y="89"/>
                  </a:cubicBezTo>
                  <a:cubicBezTo>
                    <a:pt x="540" y="86"/>
                    <a:pt x="542" y="76"/>
                    <a:pt x="544" y="72"/>
                  </a:cubicBezTo>
                  <a:cubicBezTo>
                    <a:pt x="545" y="69"/>
                    <a:pt x="546" y="63"/>
                    <a:pt x="547" y="61"/>
                  </a:cubicBezTo>
                  <a:cubicBezTo>
                    <a:pt x="548" y="59"/>
                    <a:pt x="551" y="55"/>
                    <a:pt x="551" y="53"/>
                  </a:cubicBezTo>
                  <a:cubicBezTo>
                    <a:pt x="551" y="50"/>
                    <a:pt x="548" y="46"/>
                    <a:pt x="546" y="43"/>
                  </a:cubicBezTo>
                  <a:cubicBezTo>
                    <a:pt x="545" y="42"/>
                    <a:pt x="541" y="38"/>
                    <a:pt x="540" y="37"/>
                  </a:cubicBezTo>
                  <a:cubicBezTo>
                    <a:pt x="537" y="35"/>
                    <a:pt x="532" y="33"/>
                    <a:pt x="530" y="31"/>
                  </a:cubicBezTo>
                  <a:cubicBezTo>
                    <a:pt x="529" y="29"/>
                    <a:pt x="525" y="24"/>
                    <a:pt x="526" y="22"/>
                  </a:cubicBezTo>
                  <a:cubicBezTo>
                    <a:pt x="526" y="20"/>
                    <a:pt x="530" y="16"/>
                    <a:pt x="532" y="15"/>
                  </a:cubicBezTo>
                  <a:cubicBezTo>
                    <a:pt x="534" y="14"/>
                    <a:pt x="539" y="12"/>
                    <a:pt x="541" y="13"/>
                  </a:cubicBezTo>
                  <a:cubicBezTo>
                    <a:pt x="543" y="14"/>
                    <a:pt x="544" y="21"/>
                    <a:pt x="546" y="22"/>
                  </a:cubicBezTo>
                  <a:cubicBezTo>
                    <a:pt x="548" y="24"/>
                    <a:pt x="553" y="27"/>
                    <a:pt x="555" y="26"/>
                  </a:cubicBezTo>
                  <a:cubicBezTo>
                    <a:pt x="557" y="26"/>
                    <a:pt x="559" y="22"/>
                    <a:pt x="560" y="21"/>
                  </a:cubicBezTo>
                  <a:cubicBezTo>
                    <a:pt x="562" y="18"/>
                    <a:pt x="567" y="12"/>
                    <a:pt x="570" y="10"/>
                  </a:cubicBezTo>
                  <a:cubicBezTo>
                    <a:pt x="572" y="8"/>
                    <a:pt x="578" y="6"/>
                    <a:pt x="580" y="4"/>
                  </a:cubicBezTo>
                  <a:cubicBezTo>
                    <a:pt x="581" y="3"/>
                    <a:pt x="584" y="2"/>
                    <a:pt x="587" y="0"/>
                  </a:cubicBezTo>
                  <a:cubicBezTo>
                    <a:pt x="589" y="1"/>
                    <a:pt x="593" y="4"/>
                    <a:pt x="595" y="6"/>
                  </a:cubicBezTo>
                  <a:cubicBezTo>
                    <a:pt x="596" y="8"/>
                    <a:pt x="597" y="12"/>
                    <a:pt x="597" y="14"/>
                  </a:cubicBezTo>
                  <a:cubicBezTo>
                    <a:pt x="598" y="18"/>
                    <a:pt x="599" y="25"/>
                    <a:pt x="600" y="29"/>
                  </a:cubicBezTo>
                  <a:cubicBezTo>
                    <a:pt x="600" y="32"/>
                    <a:pt x="600" y="38"/>
                    <a:pt x="599" y="41"/>
                  </a:cubicBezTo>
                  <a:cubicBezTo>
                    <a:pt x="599" y="43"/>
                    <a:pt x="596" y="47"/>
                    <a:pt x="595" y="50"/>
                  </a:cubicBezTo>
                  <a:cubicBezTo>
                    <a:pt x="594" y="52"/>
                    <a:pt x="593" y="56"/>
                    <a:pt x="593" y="59"/>
                  </a:cubicBezTo>
                  <a:cubicBezTo>
                    <a:pt x="593" y="62"/>
                    <a:pt x="595" y="67"/>
                    <a:pt x="596" y="70"/>
                  </a:cubicBezTo>
                  <a:cubicBezTo>
                    <a:pt x="596" y="72"/>
                    <a:pt x="598" y="74"/>
                    <a:pt x="600" y="75"/>
                  </a:cubicBezTo>
                  <a:cubicBezTo>
                    <a:pt x="601" y="76"/>
                    <a:pt x="605" y="78"/>
                    <a:pt x="607" y="78"/>
                  </a:cubicBezTo>
                  <a:cubicBezTo>
                    <a:pt x="608" y="78"/>
                    <a:pt x="611" y="79"/>
                    <a:pt x="613" y="78"/>
                  </a:cubicBezTo>
                  <a:cubicBezTo>
                    <a:pt x="615" y="78"/>
                    <a:pt x="616" y="74"/>
                    <a:pt x="618" y="73"/>
                  </a:cubicBezTo>
                  <a:cubicBezTo>
                    <a:pt x="620" y="73"/>
                    <a:pt x="624" y="73"/>
                    <a:pt x="625" y="74"/>
                  </a:cubicBezTo>
                  <a:cubicBezTo>
                    <a:pt x="627" y="75"/>
                    <a:pt x="628" y="78"/>
                    <a:pt x="629" y="79"/>
                  </a:cubicBezTo>
                  <a:cubicBezTo>
                    <a:pt x="630" y="81"/>
                    <a:pt x="633" y="84"/>
                    <a:pt x="634" y="86"/>
                  </a:cubicBezTo>
                  <a:cubicBezTo>
                    <a:pt x="635" y="88"/>
                    <a:pt x="638" y="93"/>
                    <a:pt x="638" y="96"/>
                  </a:cubicBezTo>
                  <a:cubicBezTo>
                    <a:pt x="638" y="99"/>
                    <a:pt x="636" y="105"/>
                    <a:pt x="635" y="108"/>
                  </a:cubicBezTo>
                  <a:cubicBezTo>
                    <a:pt x="634" y="109"/>
                    <a:pt x="631" y="111"/>
                    <a:pt x="630" y="111"/>
                  </a:cubicBezTo>
                  <a:cubicBezTo>
                    <a:pt x="628" y="112"/>
                    <a:pt x="624" y="112"/>
                    <a:pt x="623" y="113"/>
                  </a:cubicBezTo>
                  <a:cubicBezTo>
                    <a:pt x="620" y="114"/>
                    <a:pt x="616" y="116"/>
                    <a:pt x="615" y="118"/>
                  </a:cubicBezTo>
                  <a:cubicBezTo>
                    <a:pt x="613" y="119"/>
                    <a:pt x="611" y="123"/>
                    <a:pt x="611" y="125"/>
                  </a:cubicBezTo>
                  <a:cubicBezTo>
                    <a:pt x="611" y="127"/>
                    <a:pt x="612" y="130"/>
                    <a:pt x="612" y="131"/>
                  </a:cubicBezTo>
                  <a:cubicBezTo>
                    <a:pt x="613" y="134"/>
                    <a:pt x="618" y="139"/>
                    <a:pt x="618" y="142"/>
                  </a:cubicBezTo>
                  <a:cubicBezTo>
                    <a:pt x="618" y="144"/>
                    <a:pt x="616" y="148"/>
                    <a:pt x="615" y="150"/>
                  </a:cubicBezTo>
                  <a:cubicBezTo>
                    <a:pt x="614" y="152"/>
                    <a:pt x="609" y="153"/>
                    <a:pt x="609" y="155"/>
                  </a:cubicBezTo>
                  <a:cubicBezTo>
                    <a:pt x="607" y="158"/>
                    <a:pt x="609" y="165"/>
                    <a:pt x="609" y="169"/>
                  </a:cubicBezTo>
                  <a:cubicBezTo>
                    <a:pt x="608" y="171"/>
                    <a:pt x="608" y="177"/>
                    <a:pt x="608" y="180"/>
                  </a:cubicBezTo>
                  <a:cubicBezTo>
                    <a:pt x="608" y="184"/>
                    <a:pt x="611" y="193"/>
                    <a:pt x="610" y="197"/>
                  </a:cubicBezTo>
                  <a:cubicBezTo>
                    <a:pt x="609" y="200"/>
                    <a:pt x="607" y="203"/>
                    <a:pt x="606" y="205"/>
                  </a:cubicBezTo>
                  <a:cubicBezTo>
                    <a:pt x="604" y="207"/>
                    <a:pt x="602" y="210"/>
                    <a:pt x="600" y="212"/>
                  </a:cubicBezTo>
                  <a:cubicBezTo>
                    <a:pt x="598" y="213"/>
                    <a:pt x="594" y="217"/>
                    <a:pt x="591" y="218"/>
                  </a:cubicBezTo>
                  <a:cubicBezTo>
                    <a:pt x="589" y="220"/>
                    <a:pt x="583" y="224"/>
                    <a:pt x="580" y="225"/>
                  </a:cubicBezTo>
                  <a:cubicBezTo>
                    <a:pt x="578" y="226"/>
                    <a:pt x="574" y="226"/>
                    <a:pt x="572" y="227"/>
                  </a:cubicBezTo>
                  <a:cubicBezTo>
                    <a:pt x="571" y="227"/>
                    <a:pt x="569" y="229"/>
                    <a:pt x="568" y="231"/>
                  </a:cubicBezTo>
                  <a:cubicBezTo>
                    <a:pt x="568" y="232"/>
                    <a:pt x="567" y="236"/>
                    <a:pt x="568" y="237"/>
                  </a:cubicBezTo>
                  <a:cubicBezTo>
                    <a:pt x="569" y="239"/>
                    <a:pt x="574" y="241"/>
                    <a:pt x="576" y="242"/>
                  </a:cubicBezTo>
                  <a:cubicBezTo>
                    <a:pt x="578" y="243"/>
                    <a:pt x="583" y="244"/>
                    <a:pt x="584" y="245"/>
                  </a:cubicBezTo>
                  <a:cubicBezTo>
                    <a:pt x="586" y="246"/>
                    <a:pt x="589" y="250"/>
                    <a:pt x="590" y="253"/>
                  </a:cubicBezTo>
                  <a:cubicBezTo>
                    <a:pt x="591" y="255"/>
                    <a:pt x="593" y="259"/>
                    <a:pt x="594" y="262"/>
                  </a:cubicBezTo>
                  <a:cubicBezTo>
                    <a:pt x="594" y="264"/>
                    <a:pt x="594" y="270"/>
                    <a:pt x="594" y="272"/>
                  </a:cubicBezTo>
                  <a:cubicBezTo>
                    <a:pt x="594" y="274"/>
                    <a:pt x="593" y="279"/>
                    <a:pt x="593" y="281"/>
                  </a:cubicBezTo>
                  <a:cubicBezTo>
                    <a:pt x="592" y="285"/>
                    <a:pt x="592" y="294"/>
                    <a:pt x="592" y="298"/>
                  </a:cubicBezTo>
                  <a:cubicBezTo>
                    <a:pt x="592" y="301"/>
                    <a:pt x="591" y="307"/>
                    <a:pt x="591" y="310"/>
                  </a:cubicBezTo>
                  <a:cubicBezTo>
                    <a:pt x="592" y="314"/>
                    <a:pt x="595" y="321"/>
                    <a:pt x="596" y="324"/>
                  </a:cubicBezTo>
                  <a:cubicBezTo>
                    <a:pt x="597" y="327"/>
                    <a:pt x="600" y="333"/>
                    <a:pt x="600" y="336"/>
                  </a:cubicBezTo>
                  <a:cubicBezTo>
                    <a:pt x="601" y="339"/>
                    <a:pt x="602" y="343"/>
                    <a:pt x="602" y="346"/>
                  </a:cubicBezTo>
                  <a:cubicBezTo>
                    <a:pt x="602" y="349"/>
                    <a:pt x="601" y="356"/>
                    <a:pt x="599" y="359"/>
                  </a:cubicBezTo>
                  <a:cubicBezTo>
                    <a:pt x="598" y="360"/>
                    <a:pt x="595" y="363"/>
                    <a:pt x="593" y="364"/>
                  </a:cubicBezTo>
                  <a:cubicBezTo>
                    <a:pt x="590" y="366"/>
                    <a:pt x="583" y="367"/>
                    <a:pt x="579" y="368"/>
                  </a:cubicBezTo>
                  <a:cubicBezTo>
                    <a:pt x="575" y="369"/>
                    <a:pt x="566" y="368"/>
                    <a:pt x="562" y="369"/>
                  </a:cubicBezTo>
                  <a:cubicBezTo>
                    <a:pt x="555" y="369"/>
                    <a:pt x="541" y="371"/>
                    <a:pt x="534" y="372"/>
                  </a:cubicBezTo>
                  <a:cubicBezTo>
                    <a:pt x="529" y="372"/>
                    <a:pt x="520" y="374"/>
                    <a:pt x="515" y="375"/>
                  </a:cubicBezTo>
                  <a:cubicBezTo>
                    <a:pt x="511" y="375"/>
                    <a:pt x="502" y="376"/>
                    <a:pt x="497" y="375"/>
                  </a:cubicBezTo>
                  <a:cubicBezTo>
                    <a:pt x="495" y="374"/>
                    <a:pt x="491" y="372"/>
                    <a:pt x="490" y="371"/>
                  </a:cubicBezTo>
                  <a:cubicBezTo>
                    <a:pt x="488" y="369"/>
                    <a:pt x="489" y="363"/>
                    <a:pt x="488" y="361"/>
                  </a:cubicBezTo>
                  <a:cubicBezTo>
                    <a:pt x="488" y="358"/>
                    <a:pt x="486" y="354"/>
                    <a:pt x="484" y="353"/>
                  </a:cubicBezTo>
                  <a:cubicBezTo>
                    <a:pt x="483" y="352"/>
                    <a:pt x="480" y="351"/>
                    <a:pt x="479" y="351"/>
                  </a:cubicBezTo>
                  <a:cubicBezTo>
                    <a:pt x="477" y="352"/>
                    <a:pt x="474" y="354"/>
                    <a:pt x="472" y="355"/>
                  </a:cubicBezTo>
                  <a:cubicBezTo>
                    <a:pt x="471" y="356"/>
                    <a:pt x="470" y="360"/>
                    <a:pt x="469" y="361"/>
                  </a:cubicBezTo>
                  <a:cubicBezTo>
                    <a:pt x="468" y="362"/>
                    <a:pt x="466" y="366"/>
                    <a:pt x="464" y="367"/>
                  </a:cubicBezTo>
                  <a:cubicBezTo>
                    <a:pt x="463" y="367"/>
                    <a:pt x="460" y="367"/>
                    <a:pt x="458" y="367"/>
                  </a:cubicBezTo>
                  <a:cubicBezTo>
                    <a:pt x="457" y="367"/>
                    <a:pt x="454" y="366"/>
                    <a:pt x="453" y="366"/>
                  </a:cubicBezTo>
                  <a:cubicBezTo>
                    <a:pt x="452" y="366"/>
                    <a:pt x="450" y="367"/>
                    <a:pt x="449" y="367"/>
                  </a:cubicBezTo>
                  <a:cubicBezTo>
                    <a:pt x="448" y="368"/>
                    <a:pt x="446" y="371"/>
                    <a:pt x="444" y="372"/>
                  </a:cubicBezTo>
                  <a:cubicBezTo>
                    <a:pt x="443" y="373"/>
                    <a:pt x="440" y="373"/>
                    <a:pt x="439" y="374"/>
                  </a:cubicBezTo>
                  <a:cubicBezTo>
                    <a:pt x="435" y="374"/>
                    <a:pt x="429" y="373"/>
                    <a:pt x="426" y="372"/>
                  </a:cubicBezTo>
                  <a:cubicBezTo>
                    <a:pt x="423" y="371"/>
                    <a:pt x="418" y="367"/>
                    <a:pt x="417" y="364"/>
                  </a:cubicBezTo>
                  <a:cubicBezTo>
                    <a:pt x="415" y="361"/>
                    <a:pt x="415" y="353"/>
                    <a:pt x="414" y="350"/>
                  </a:cubicBezTo>
                  <a:cubicBezTo>
                    <a:pt x="413" y="348"/>
                    <a:pt x="413" y="344"/>
                    <a:pt x="412" y="342"/>
                  </a:cubicBezTo>
                  <a:cubicBezTo>
                    <a:pt x="410" y="338"/>
                    <a:pt x="406" y="331"/>
                    <a:pt x="402" y="328"/>
                  </a:cubicBezTo>
                  <a:cubicBezTo>
                    <a:pt x="398" y="325"/>
                    <a:pt x="388" y="324"/>
                    <a:pt x="384" y="323"/>
                  </a:cubicBezTo>
                  <a:cubicBezTo>
                    <a:pt x="381" y="322"/>
                    <a:pt x="374" y="321"/>
                    <a:pt x="371" y="321"/>
                  </a:cubicBezTo>
                  <a:cubicBezTo>
                    <a:pt x="368" y="321"/>
                    <a:pt x="361" y="323"/>
                    <a:pt x="358" y="323"/>
                  </a:cubicBezTo>
                  <a:cubicBezTo>
                    <a:pt x="355" y="324"/>
                    <a:pt x="348" y="326"/>
                    <a:pt x="345" y="325"/>
                  </a:cubicBezTo>
                  <a:cubicBezTo>
                    <a:pt x="343" y="325"/>
                    <a:pt x="340" y="321"/>
                    <a:pt x="338" y="320"/>
                  </a:cubicBezTo>
                  <a:cubicBezTo>
                    <a:pt x="338" y="319"/>
                    <a:pt x="337" y="317"/>
                    <a:pt x="337" y="316"/>
                  </a:cubicBezTo>
                  <a:cubicBezTo>
                    <a:pt x="335" y="315"/>
                    <a:pt x="330" y="317"/>
                    <a:pt x="327" y="317"/>
                  </a:cubicBezTo>
                  <a:cubicBezTo>
                    <a:pt x="326" y="316"/>
                    <a:pt x="322" y="316"/>
                    <a:pt x="321" y="316"/>
                  </a:cubicBezTo>
                  <a:cubicBezTo>
                    <a:pt x="318" y="316"/>
                    <a:pt x="314" y="316"/>
                    <a:pt x="312" y="317"/>
                  </a:cubicBezTo>
                  <a:cubicBezTo>
                    <a:pt x="310" y="317"/>
                    <a:pt x="305" y="317"/>
                    <a:pt x="304" y="318"/>
                  </a:cubicBezTo>
                  <a:cubicBezTo>
                    <a:pt x="302" y="319"/>
                    <a:pt x="301" y="322"/>
                    <a:pt x="299" y="324"/>
                  </a:cubicBezTo>
                  <a:cubicBezTo>
                    <a:pt x="297" y="326"/>
                    <a:pt x="291" y="328"/>
                    <a:pt x="289" y="331"/>
                  </a:cubicBezTo>
                  <a:cubicBezTo>
                    <a:pt x="288" y="334"/>
                    <a:pt x="289" y="340"/>
                    <a:pt x="290" y="342"/>
                  </a:cubicBezTo>
                  <a:cubicBezTo>
                    <a:pt x="291" y="344"/>
                    <a:pt x="295" y="347"/>
                    <a:pt x="296" y="348"/>
                  </a:cubicBezTo>
                  <a:cubicBezTo>
                    <a:pt x="297" y="351"/>
                    <a:pt x="297" y="355"/>
                    <a:pt x="296" y="357"/>
                  </a:cubicBezTo>
                  <a:cubicBezTo>
                    <a:pt x="295" y="359"/>
                    <a:pt x="292" y="362"/>
                    <a:pt x="291" y="362"/>
                  </a:cubicBezTo>
                  <a:cubicBezTo>
                    <a:pt x="288" y="363"/>
                    <a:pt x="282" y="363"/>
                    <a:pt x="280" y="364"/>
                  </a:cubicBezTo>
                  <a:cubicBezTo>
                    <a:pt x="278" y="364"/>
                    <a:pt x="274" y="366"/>
                    <a:pt x="272" y="367"/>
                  </a:cubicBezTo>
                  <a:cubicBezTo>
                    <a:pt x="270" y="368"/>
                    <a:pt x="268" y="373"/>
                    <a:pt x="266" y="374"/>
                  </a:cubicBezTo>
                  <a:cubicBezTo>
                    <a:pt x="265" y="375"/>
                    <a:pt x="262" y="376"/>
                    <a:pt x="262" y="377"/>
                  </a:cubicBezTo>
                  <a:cubicBezTo>
                    <a:pt x="261" y="379"/>
                    <a:pt x="262" y="383"/>
                    <a:pt x="261" y="384"/>
                  </a:cubicBezTo>
                  <a:cubicBezTo>
                    <a:pt x="260" y="386"/>
                    <a:pt x="256" y="388"/>
                    <a:pt x="254" y="388"/>
                  </a:cubicBezTo>
                  <a:cubicBezTo>
                    <a:pt x="252" y="389"/>
                    <a:pt x="249" y="385"/>
                    <a:pt x="248" y="385"/>
                  </a:cubicBezTo>
                  <a:cubicBezTo>
                    <a:pt x="246" y="385"/>
                    <a:pt x="243" y="388"/>
                    <a:pt x="242" y="390"/>
                  </a:cubicBezTo>
                  <a:cubicBezTo>
                    <a:pt x="241" y="391"/>
                    <a:pt x="241" y="394"/>
                    <a:pt x="240" y="395"/>
                  </a:cubicBezTo>
                  <a:cubicBezTo>
                    <a:pt x="239" y="397"/>
                    <a:pt x="237" y="398"/>
                    <a:pt x="236" y="400"/>
                  </a:cubicBezTo>
                  <a:cubicBezTo>
                    <a:pt x="236" y="402"/>
                    <a:pt x="236" y="406"/>
                    <a:pt x="237" y="407"/>
                  </a:cubicBezTo>
                  <a:cubicBezTo>
                    <a:pt x="239" y="409"/>
                    <a:pt x="244" y="406"/>
                    <a:pt x="247" y="407"/>
                  </a:cubicBezTo>
                  <a:cubicBezTo>
                    <a:pt x="249" y="407"/>
                    <a:pt x="254" y="409"/>
                    <a:pt x="255" y="411"/>
                  </a:cubicBezTo>
                  <a:cubicBezTo>
                    <a:pt x="258" y="413"/>
                    <a:pt x="260" y="419"/>
                    <a:pt x="262" y="420"/>
                  </a:cubicBezTo>
                  <a:cubicBezTo>
                    <a:pt x="265" y="421"/>
                    <a:pt x="270" y="421"/>
                    <a:pt x="272" y="421"/>
                  </a:cubicBezTo>
                  <a:cubicBezTo>
                    <a:pt x="275" y="420"/>
                    <a:pt x="279" y="417"/>
                    <a:pt x="282" y="416"/>
                  </a:cubicBezTo>
                  <a:cubicBezTo>
                    <a:pt x="283" y="416"/>
                    <a:pt x="287" y="417"/>
                    <a:pt x="288" y="418"/>
                  </a:cubicBezTo>
                  <a:cubicBezTo>
                    <a:pt x="290" y="418"/>
                    <a:pt x="294" y="420"/>
                    <a:pt x="296" y="422"/>
                  </a:cubicBezTo>
                  <a:cubicBezTo>
                    <a:pt x="298" y="424"/>
                    <a:pt x="300" y="428"/>
                    <a:pt x="302" y="430"/>
                  </a:cubicBezTo>
                  <a:cubicBezTo>
                    <a:pt x="303" y="432"/>
                    <a:pt x="306" y="435"/>
                    <a:pt x="308" y="436"/>
                  </a:cubicBezTo>
                  <a:cubicBezTo>
                    <a:pt x="310" y="436"/>
                    <a:pt x="313" y="436"/>
                    <a:pt x="315" y="436"/>
                  </a:cubicBezTo>
                  <a:cubicBezTo>
                    <a:pt x="316" y="437"/>
                    <a:pt x="320" y="439"/>
                    <a:pt x="322" y="440"/>
                  </a:cubicBezTo>
                  <a:cubicBezTo>
                    <a:pt x="323" y="440"/>
                    <a:pt x="327" y="442"/>
                    <a:pt x="328" y="441"/>
                  </a:cubicBezTo>
                  <a:cubicBezTo>
                    <a:pt x="330" y="441"/>
                    <a:pt x="333" y="437"/>
                    <a:pt x="335" y="436"/>
                  </a:cubicBezTo>
                  <a:cubicBezTo>
                    <a:pt x="337" y="435"/>
                    <a:pt x="341" y="433"/>
                    <a:pt x="344" y="433"/>
                  </a:cubicBezTo>
                  <a:cubicBezTo>
                    <a:pt x="347" y="433"/>
                    <a:pt x="354" y="434"/>
                    <a:pt x="357" y="436"/>
                  </a:cubicBezTo>
                  <a:cubicBezTo>
                    <a:pt x="358" y="437"/>
                    <a:pt x="358" y="441"/>
                    <a:pt x="358" y="442"/>
                  </a:cubicBezTo>
                  <a:cubicBezTo>
                    <a:pt x="359" y="445"/>
                    <a:pt x="360" y="451"/>
                    <a:pt x="362" y="453"/>
                  </a:cubicBezTo>
                  <a:cubicBezTo>
                    <a:pt x="363" y="454"/>
                    <a:pt x="368" y="455"/>
                    <a:pt x="369" y="456"/>
                  </a:cubicBezTo>
                  <a:cubicBezTo>
                    <a:pt x="371" y="457"/>
                    <a:pt x="373" y="461"/>
                    <a:pt x="374" y="463"/>
                  </a:cubicBezTo>
                  <a:cubicBezTo>
                    <a:pt x="375" y="465"/>
                    <a:pt x="375" y="469"/>
                    <a:pt x="375" y="471"/>
                  </a:cubicBezTo>
                  <a:cubicBezTo>
                    <a:pt x="375" y="473"/>
                    <a:pt x="373" y="476"/>
                    <a:pt x="373" y="478"/>
                  </a:cubicBezTo>
                  <a:cubicBezTo>
                    <a:pt x="373" y="480"/>
                    <a:pt x="371" y="485"/>
                    <a:pt x="372" y="488"/>
                  </a:cubicBezTo>
                  <a:cubicBezTo>
                    <a:pt x="372" y="489"/>
                    <a:pt x="375" y="492"/>
                    <a:pt x="376" y="492"/>
                  </a:cubicBezTo>
                  <a:cubicBezTo>
                    <a:pt x="378" y="493"/>
                    <a:pt x="383" y="491"/>
                    <a:pt x="385" y="492"/>
                  </a:cubicBezTo>
                  <a:cubicBezTo>
                    <a:pt x="387" y="493"/>
                    <a:pt x="390" y="497"/>
                    <a:pt x="391" y="499"/>
                  </a:cubicBezTo>
                  <a:cubicBezTo>
                    <a:pt x="392" y="501"/>
                    <a:pt x="393" y="505"/>
                    <a:pt x="394" y="507"/>
                  </a:cubicBezTo>
                  <a:cubicBezTo>
                    <a:pt x="394" y="511"/>
                    <a:pt x="394" y="521"/>
                    <a:pt x="393" y="526"/>
                  </a:cubicBezTo>
                  <a:cubicBezTo>
                    <a:pt x="392" y="528"/>
                    <a:pt x="390" y="534"/>
                    <a:pt x="388" y="536"/>
                  </a:cubicBezTo>
                  <a:cubicBezTo>
                    <a:pt x="386" y="538"/>
                    <a:pt x="380" y="540"/>
                    <a:pt x="377" y="542"/>
                  </a:cubicBezTo>
                  <a:cubicBezTo>
                    <a:pt x="376" y="544"/>
                    <a:pt x="373" y="547"/>
                    <a:pt x="372" y="549"/>
                  </a:cubicBezTo>
                  <a:cubicBezTo>
                    <a:pt x="371" y="551"/>
                    <a:pt x="369" y="554"/>
                    <a:pt x="369" y="556"/>
                  </a:cubicBezTo>
                  <a:cubicBezTo>
                    <a:pt x="369" y="559"/>
                    <a:pt x="372" y="564"/>
                    <a:pt x="372" y="567"/>
                  </a:cubicBezTo>
                  <a:cubicBezTo>
                    <a:pt x="373" y="569"/>
                    <a:pt x="371" y="573"/>
                    <a:pt x="371" y="575"/>
                  </a:cubicBezTo>
                  <a:cubicBezTo>
                    <a:pt x="370" y="578"/>
                    <a:pt x="369" y="582"/>
                    <a:pt x="368" y="583"/>
                  </a:cubicBezTo>
                  <a:cubicBezTo>
                    <a:pt x="366" y="585"/>
                    <a:pt x="363" y="587"/>
                    <a:pt x="361" y="589"/>
                  </a:cubicBezTo>
                  <a:cubicBezTo>
                    <a:pt x="360" y="590"/>
                    <a:pt x="356" y="592"/>
                    <a:pt x="354" y="594"/>
                  </a:cubicBezTo>
                  <a:cubicBezTo>
                    <a:pt x="353" y="595"/>
                    <a:pt x="348" y="597"/>
                    <a:pt x="347" y="599"/>
                  </a:cubicBezTo>
                  <a:cubicBezTo>
                    <a:pt x="345" y="600"/>
                    <a:pt x="343" y="603"/>
                    <a:pt x="341" y="605"/>
                  </a:cubicBezTo>
                  <a:cubicBezTo>
                    <a:pt x="340" y="606"/>
                    <a:pt x="337" y="609"/>
                    <a:pt x="335" y="610"/>
                  </a:cubicBezTo>
                  <a:cubicBezTo>
                    <a:pt x="333" y="612"/>
                    <a:pt x="329" y="613"/>
                    <a:pt x="326" y="614"/>
                  </a:cubicBezTo>
                  <a:cubicBezTo>
                    <a:pt x="324" y="614"/>
                    <a:pt x="320" y="613"/>
                    <a:pt x="318" y="615"/>
                  </a:cubicBezTo>
                  <a:cubicBezTo>
                    <a:pt x="316" y="616"/>
                    <a:pt x="316" y="621"/>
                    <a:pt x="314" y="623"/>
                  </a:cubicBezTo>
                  <a:cubicBezTo>
                    <a:pt x="313" y="624"/>
                    <a:pt x="308" y="625"/>
                    <a:pt x="306" y="625"/>
                  </a:cubicBezTo>
                  <a:cubicBezTo>
                    <a:pt x="304" y="625"/>
                    <a:pt x="300" y="624"/>
                    <a:pt x="299" y="624"/>
                  </a:cubicBezTo>
                  <a:cubicBezTo>
                    <a:pt x="296" y="624"/>
                    <a:pt x="290" y="623"/>
                    <a:pt x="287" y="624"/>
                  </a:cubicBezTo>
                  <a:cubicBezTo>
                    <a:pt x="285" y="624"/>
                    <a:pt x="281" y="627"/>
                    <a:pt x="280" y="629"/>
                  </a:cubicBezTo>
                  <a:cubicBezTo>
                    <a:pt x="278" y="630"/>
                    <a:pt x="277" y="634"/>
                    <a:pt x="276" y="635"/>
                  </a:cubicBezTo>
                  <a:cubicBezTo>
                    <a:pt x="274" y="636"/>
                    <a:pt x="271" y="638"/>
                    <a:pt x="269" y="638"/>
                  </a:cubicBezTo>
                  <a:cubicBezTo>
                    <a:pt x="267" y="638"/>
                    <a:pt x="264" y="635"/>
                    <a:pt x="262" y="635"/>
                  </a:cubicBezTo>
                  <a:cubicBezTo>
                    <a:pt x="260" y="635"/>
                    <a:pt x="256" y="634"/>
                    <a:pt x="254" y="635"/>
                  </a:cubicBezTo>
                  <a:cubicBezTo>
                    <a:pt x="253" y="636"/>
                    <a:pt x="250" y="639"/>
                    <a:pt x="250" y="641"/>
                  </a:cubicBezTo>
                  <a:cubicBezTo>
                    <a:pt x="250" y="642"/>
                    <a:pt x="251" y="645"/>
                    <a:pt x="252" y="647"/>
                  </a:cubicBezTo>
                  <a:cubicBezTo>
                    <a:pt x="252" y="649"/>
                    <a:pt x="251" y="653"/>
                    <a:pt x="250" y="654"/>
                  </a:cubicBezTo>
                  <a:cubicBezTo>
                    <a:pt x="250" y="656"/>
                    <a:pt x="247" y="660"/>
                    <a:pt x="247" y="662"/>
                  </a:cubicBezTo>
                  <a:cubicBezTo>
                    <a:pt x="246" y="664"/>
                    <a:pt x="247" y="668"/>
                    <a:pt x="247" y="670"/>
                  </a:cubicBezTo>
                  <a:cubicBezTo>
                    <a:pt x="248" y="672"/>
                    <a:pt x="249" y="677"/>
                    <a:pt x="251" y="679"/>
                  </a:cubicBezTo>
                  <a:cubicBezTo>
                    <a:pt x="253" y="683"/>
                    <a:pt x="260" y="690"/>
                    <a:pt x="263" y="694"/>
                  </a:cubicBezTo>
                  <a:cubicBezTo>
                    <a:pt x="265" y="698"/>
                    <a:pt x="269" y="708"/>
                    <a:pt x="270" y="712"/>
                  </a:cubicBezTo>
                  <a:cubicBezTo>
                    <a:pt x="272" y="716"/>
                    <a:pt x="276" y="725"/>
                    <a:pt x="276" y="729"/>
                  </a:cubicBezTo>
                  <a:cubicBezTo>
                    <a:pt x="276" y="732"/>
                    <a:pt x="273" y="737"/>
                    <a:pt x="272" y="740"/>
                  </a:cubicBezTo>
                  <a:cubicBezTo>
                    <a:pt x="271" y="743"/>
                    <a:pt x="268" y="748"/>
                    <a:pt x="266" y="751"/>
                  </a:cubicBezTo>
                  <a:cubicBezTo>
                    <a:pt x="264" y="752"/>
                    <a:pt x="260" y="754"/>
                    <a:pt x="258" y="755"/>
                  </a:cubicBezTo>
                  <a:cubicBezTo>
                    <a:pt x="257" y="756"/>
                    <a:pt x="253" y="757"/>
                    <a:pt x="252" y="758"/>
                  </a:cubicBezTo>
                  <a:cubicBezTo>
                    <a:pt x="251" y="759"/>
                    <a:pt x="249" y="761"/>
                    <a:pt x="248" y="763"/>
                  </a:cubicBezTo>
                  <a:cubicBezTo>
                    <a:pt x="248" y="765"/>
                    <a:pt x="248" y="771"/>
                    <a:pt x="248" y="774"/>
                  </a:cubicBezTo>
                  <a:cubicBezTo>
                    <a:pt x="247" y="777"/>
                    <a:pt x="245" y="783"/>
                    <a:pt x="244" y="786"/>
                  </a:cubicBezTo>
                  <a:cubicBezTo>
                    <a:pt x="244" y="789"/>
                    <a:pt x="246" y="795"/>
                    <a:pt x="244" y="797"/>
                  </a:cubicBezTo>
                  <a:cubicBezTo>
                    <a:pt x="244" y="799"/>
                    <a:pt x="240" y="801"/>
                    <a:pt x="239" y="802"/>
                  </a:cubicBezTo>
                  <a:cubicBezTo>
                    <a:pt x="238" y="804"/>
                    <a:pt x="239" y="807"/>
                    <a:pt x="239" y="809"/>
                  </a:cubicBezTo>
                  <a:cubicBezTo>
                    <a:pt x="240" y="810"/>
                    <a:pt x="243" y="812"/>
                    <a:pt x="244" y="813"/>
                  </a:cubicBezTo>
                  <a:cubicBezTo>
                    <a:pt x="245" y="813"/>
                    <a:pt x="248" y="813"/>
                    <a:pt x="249" y="814"/>
                  </a:cubicBezTo>
                  <a:cubicBezTo>
                    <a:pt x="251" y="814"/>
                    <a:pt x="255" y="813"/>
                    <a:pt x="257" y="814"/>
                  </a:cubicBezTo>
                  <a:cubicBezTo>
                    <a:pt x="259" y="815"/>
                    <a:pt x="261" y="818"/>
                    <a:pt x="261" y="819"/>
                  </a:cubicBezTo>
                  <a:cubicBezTo>
                    <a:pt x="262" y="821"/>
                    <a:pt x="262" y="824"/>
                    <a:pt x="262" y="825"/>
                  </a:cubicBezTo>
                  <a:cubicBezTo>
                    <a:pt x="262" y="827"/>
                    <a:pt x="258" y="829"/>
                    <a:pt x="258" y="831"/>
                  </a:cubicBezTo>
                  <a:cubicBezTo>
                    <a:pt x="257" y="833"/>
                    <a:pt x="259" y="838"/>
                    <a:pt x="260" y="841"/>
                  </a:cubicBezTo>
                  <a:cubicBezTo>
                    <a:pt x="260" y="842"/>
                    <a:pt x="263" y="846"/>
                    <a:pt x="264" y="847"/>
                  </a:cubicBezTo>
                  <a:cubicBezTo>
                    <a:pt x="267" y="848"/>
                    <a:pt x="272" y="849"/>
                    <a:pt x="274" y="849"/>
                  </a:cubicBezTo>
                  <a:cubicBezTo>
                    <a:pt x="277" y="849"/>
                    <a:pt x="282" y="846"/>
                    <a:pt x="285" y="846"/>
                  </a:cubicBezTo>
                  <a:cubicBezTo>
                    <a:pt x="286" y="845"/>
                    <a:pt x="290" y="844"/>
                    <a:pt x="292" y="845"/>
                  </a:cubicBezTo>
                  <a:cubicBezTo>
                    <a:pt x="294" y="845"/>
                    <a:pt x="296" y="848"/>
                    <a:pt x="297" y="849"/>
                  </a:cubicBezTo>
                  <a:cubicBezTo>
                    <a:pt x="298" y="850"/>
                    <a:pt x="298" y="854"/>
                    <a:pt x="299" y="856"/>
                  </a:cubicBezTo>
                  <a:cubicBezTo>
                    <a:pt x="299" y="859"/>
                    <a:pt x="300" y="865"/>
                    <a:pt x="299" y="868"/>
                  </a:cubicBezTo>
                  <a:cubicBezTo>
                    <a:pt x="299" y="870"/>
                    <a:pt x="297" y="875"/>
                    <a:pt x="296" y="877"/>
                  </a:cubicBezTo>
                  <a:cubicBezTo>
                    <a:pt x="294" y="879"/>
                    <a:pt x="292" y="883"/>
                    <a:pt x="290" y="885"/>
                  </a:cubicBezTo>
                  <a:cubicBezTo>
                    <a:pt x="289" y="887"/>
                    <a:pt x="284" y="890"/>
                    <a:pt x="282" y="891"/>
                  </a:cubicBezTo>
                  <a:cubicBezTo>
                    <a:pt x="280" y="891"/>
                    <a:pt x="275" y="891"/>
                    <a:pt x="273" y="892"/>
                  </a:cubicBezTo>
                  <a:cubicBezTo>
                    <a:pt x="271" y="894"/>
                    <a:pt x="269" y="897"/>
                    <a:pt x="268" y="899"/>
                  </a:cubicBezTo>
                  <a:cubicBezTo>
                    <a:pt x="268" y="901"/>
                    <a:pt x="269" y="905"/>
                    <a:pt x="270" y="906"/>
                  </a:cubicBezTo>
                  <a:cubicBezTo>
                    <a:pt x="271" y="908"/>
                    <a:pt x="275" y="909"/>
                    <a:pt x="277" y="909"/>
                  </a:cubicBezTo>
                  <a:cubicBezTo>
                    <a:pt x="280" y="911"/>
                    <a:pt x="286" y="915"/>
                    <a:pt x="288" y="917"/>
                  </a:cubicBezTo>
                  <a:cubicBezTo>
                    <a:pt x="290" y="918"/>
                    <a:pt x="295" y="919"/>
                    <a:pt x="296" y="920"/>
                  </a:cubicBezTo>
                  <a:cubicBezTo>
                    <a:pt x="297" y="921"/>
                    <a:pt x="297" y="924"/>
                    <a:pt x="296" y="925"/>
                  </a:cubicBezTo>
                  <a:cubicBezTo>
                    <a:pt x="296" y="927"/>
                    <a:pt x="295" y="929"/>
                    <a:pt x="294" y="930"/>
                  </a:cubicBezTo>
                  <a:cubicBezTo>
                    <a:pt x="292" y="931"/>
                    <a:pt x="288" y="932"/>
                    <a:pt x="286" y="932"/>
                  </a:cubicBezTo>
                  <a:cubicBezTo>
                    <a:pt x="284" y="932"/>
                    <a:pt x="280" y="931"/>
                    <a:pt x="278" y="931"/>
                  </a:cubicBezTo>
                  <a:cubicBezTo>
                    <a:pt x="277" y="931"/>
                    <a:pt x="273" y="931"/>
                    <a:pt x="272" y="932"/>
                  </a:cubicBezTo>
                  <a:cubicBezTo>
                    <a:pt x="271" y="933"/>
                    <a:pt x="269" y="935"/>
                    <a:pt x="268" y="936"/>
                  </a:cubicBezTo>
                  <a:cubicBezTo>
                    <a:pt x="267" y="937"/>
                    <a:pt x="264" y="938"/>
                    <a:pt x="263" y="938"/>
                  </a:cubicBezTo>
                  <a:cubicBezTo>
                    <a:pt x="261" y="939"/>
                    <a:pt x="257" y="939"/>
                    <a:pt x="256" y="941"/>
                  </a:cubicBezTo>
                  <a:cubicBezTo>
                    <a:pt x="255" y="942"/>
                    <a:pt x="255" y="945"/>
                    <a:pt x="256" y="946"/>
                  </a:cubicBezTo>
                  <a:cubicBezTo>
                    <a:pt x="256" y="948"/>
                    <a:pt x="257" y="950"/>
                    <a:pt x="259" y="951"/>
                  </a:cubicBezTo>
                  <a:cubicBezTo>
                    <a:pt x="260" y="953"/>
                    <a:pt x="265" y="954"/>
                    <a:pt x="268" y="954"/>
                  </a:cubicBezTo>
                  <a:cubicBezTo>
                    <a:pt x="270" y="955"/>
                    <a:pt x="274" y="954"/>
                    <a:pt x="276" y="955"/>
                  </a:cubicBezTo>
                  <a:cubicBezTo>
                    <a:pt x="278" y="955"/>
                    <a:pt x="282" y="957"/>
                    <a:pt x="283" y="958"/>
                  </a:cubicBezTo>
                  <a:cubicBezTo>
                    <a:pt x="284" y="959"/>
                    <a:pt x="284" y="961"/>
                    <a:pt x="284" y="962"/>
                  </a:cubicBezTo>
                  <a:cubicBezTo>
                    <a:pt x="285" y="964"/>
                    <a:pt x="286" y="967"/>
                    <a:pt x="287" y="969"/>
                  </a:cubicBezTo>
                  <a:cubicBezTo>
                    <a:pt x="287" y="972"/>
                    <a:pt x="287" y="977"/>
                    <a:pt x="285" y="979"/>
                  </a:cubicBezTo>
                  <a:cubicBezTo>
                    <a:pt x="283" y="980"/>
                    <a:pt x="279" y="980"/>
                    <a:pt x="277" y="980"/>
                  </a:cubicBezTo>
                  <a:cubicBezTo>
                    <a:pt x="275" y="980"/>
                    <a:pt x="271" y="978"/>
                    <a:pt x="269" y="977"/>
                  </a:cubicBezTo>
                  <a:cubicBezTo>
                    <a:pt x="267" y="976"/>
                    <a:pt x="262" y="975"/>
                    <a:pt x="260" y="975"/>
                  </a:cubicBezTo>
                  <a:cubicBezTo>
                    <a:pt x="259" y="975"/>
                    <a:pt x="256" y="977"/>
                    <a:pt x="255" y="978"/>
                  </a:cubicBezTo>
                  <a:cubicBezTo>
                    <a:pt x="254" y="978"/>
                    <a:pt x="252" y="981"/>
                    <a:pt x="251" y="982"/>
                  </a:cubicBezTo>
                  <a:cubicBezTo>
                    <a:pt x="249" y="983"/>
                    <a:pt x="244" y="985"/>
                    <a:pt x="242" y="985"/>
                  </a:cubicBezTo>
                  <a:cubicBezTo>
                    <a:pt x="240" y="985"/>
                    <a:pt x="236" y="986"/>
                    <a:pt x="234" y="985"/>
                  </a:cubicBezTo>
                  <a:cubicBezTo>
                    <a:pt x="233" y="984"/>
                    <a:pt x="232" y="980"/>
                    <a:pt x="230" y="979"/>
                  </a:cubicBezTo>
                  <a:cubicBezTo>
                    <a:pt x="229" y="978"/>
                    <a:pt x="226" y="975"/>
                    <a:pt x="224" y="975"/>
                  </a:cubicBezTo>
                  <a:cubicBezTo>
                    <a:pt x="222" y="975"/>
                    <a:pt x="219" y="977"/>
                    <a:pt x="217" y="977"/>
                  </a:cubicBezTo>
                  <a:cubicBezTo>
                    <a:pt x="215" y="978"/>
                    <a:pt x="211" y="978"/>
                    <a:pt x="209" y="977"/>
                  </a:cubicBezTo>
                  <a:cubicBezTo>
                    <a:pt x="208" y="977"/>
                    <a:pt x="205" y="974"/>
                    <a:pt x="203" y="973"/>
                  </a:cubicBezTo>
                  <a:cubicBezTo>
                    <a:pt x="202" y="973"/>
                    <a:pt x="199" y="974"/>
                    <a:pt x="198" y="974"/>
                  </a:cubicBezTo>
                  <a:cubicBezTo>
                    <a:pt x="196" y="975"/>
                    <a:pt x="195" y="977"/>
                    <a:pt x="194" y="977"/>
                  </a:cubicBezTo>
                  <a:cubicBezTo>
                    <a:pt x="192" y="978"/>
                    <a:pt x="188" y="979"/>
                    <a:pt x="186" y="979"/>
                  </a:cubicBezTo>
                  <a:cubicBezTo>
                    <a:pt x="184" y="979"/>
                    <a:pt x="181" y="977"/>
                    <a:pt x="180" y="976"/>
                  </a:cubicBezTo>
                  <a:cubicBezTo>
                    <a:pt x="179" y="976"/>
                    <a:pt x="176" y="977"/>
                    <a:pt x="175" y="977"/>
                  </a:cubicBezTo>
                  <a:cubicBezTo>
                    <a:pt x="173" y="976"/>
                    <a:pt x="171" y="974"/>
                    <a:pt x="170" y="974"/>
                  </a:cubicBezTo>
                  <a:cubicBezTo>
                    <a:pt x="168" y="974"/>
                    <a:pt x="165" y="973"/>
                    <a:pt x="164" y="974"/>
                  </a:cubicBezTo>
                  <a:cubicBezTo>
                    <a:pt x="163" y="974"/>
                    <a:pt x="161" y="976"/>
                    <a:pt x="161" y="978"/>
                  </a:cubicBezTo>
                  <a:cubicBezTo>
                    <a:pt x="161" y="980"/>
                    <a:pt x="163" y="985"/>
                    <a:pt x="163" y="988"/>
                  </a:cubicBezTo>
                  <a:cubicBezTo>
                    <a:pt x="163" y="990"/>
                    <a:pt x="164" y="994"/>
                    <a:pt x="163" y="996"/>
                  </a:cubicBezTo>
                  <a:cubicBezTo>
                    <a:pt x="163" y="997"/>
                    <a:pt x="161" y="999"/>
                    <a:pt x="160" y="1001"/>
                  </a:cubicBezTo>
                  <a:cubicBezTo>
                    <a:pt x="159" y="1002"/>
                    <a:pt x="159" y="1005"/>
                    <a:pt x="158" y="1006"/>
                  </a:cubicBezTo>
                  <a:cubicBezTo>
                    <a:pt x="158" y="1008"/>
                    <a:pt x="160" y="1011"/>
                    <a:pt x="159" y="1013"/>
                  </a:cubicBezTo>
                  <a:cubicBezTo>
                    <a:pt x="159" y="1014"/>
                    <a:pt x="157" y="1016"/>
                    <a:pt x="155" y="1017"/>
                  </a:cubicBezTo>
                  <a:cubicBezTo>
                    <a:pt x="154" y="1018"/>
                    <a:pt x="149" y="1020"/>
                    <a:pt x="147" y="1021"/>
                  </a:cubicBezTo>
                  <a:cubicBezTo>
                    <a:pt x="145" y="1023"/>
                    <a:pt x="140" y="1027"/>
                    <a:pt x="138" y="1029"/>
                  </a:cubicBezTo>
                  <a:cubicBezTo>
                    <a:pt x="135" y="1031"/>
                    <a:pt x="130" y="1034"/>
                    <a:pt x="128" y="1036"/>
                  </a:cubicBezTo>
                  <a:cubicBezTo>
                    <a:pt x="124" y="1037"/>
                    <a:pt x="118" y="1037"/>
                    <a:pt x="115" y="1038"/>
                  </a:cubicBezTo>
                  <a:cubicBezTo>
                    <a:pt x="112" y="1039"/>
                    <a:pt x="108" y="1041"/>
                    <a:pt x="106" y="1042"/>
                  </a:cubicBezTo>
                  <a:cubicBezTo>
                    <a:pt x="105" y="1043"/>
                    <a:pt x="102" y="1045"/>
                    <a:pt x="101" y="1047"/>
                  </a:cubicBezTo>
                  <a:cubicBezTo>
                    <a:pt x="100" y="1048"/>
                    <a:pt x="100" y="1052"/>
                    <a:pt x="100" y="1054"/>
                  </a:cubicBezTo>
                  <a:cubicBezTo>
                    <a:pt x="99" y="1057"/>
                    <a:pt x="99" y="1063"/>
                    <a:pt x="98" y="1066"/>
                  </a:cubicBezTo>
                  <a:cubicBezTo>
                    <a:pt x="97" y="1068"/>
                    <a:pt x="94" y="1072"/>
                    <a:pt x="92" y="1074"/>
                  </a:cubicBezTo>
                  <a:cubicBezTo>
                    <a:pt x="90" y="1077"/>
                    <a:pt x="84" y="1081"/>
                    <a:pt x="82" y="1083"/>
                  </a:cubicBezTo>
                  <a:cubicBezTo>
                    <a:pt x="79" y="1086"/>
                    <a:pt x="74" y="1091"/>
                    <a:pt x="71" y="1094"/>
                  </a:cubicBezTo>
                  <a:cubicBezTo>
                    <a:pt x="68" y="1096"/>
                    <a:pt x="60" y="1098"/>
                    <a:pt x="57" y="1100"/>
                  </a:cubicBezTo>
                  <a:cubicBezTo>
                    <a:pt x="56" y="1102"/>
                    <a:pt x="53" y="1105"/>
                    <a:pt x="51" y="1107"/>
                  </a:cubicBezTo>
                  <a:cubicBezTo>
                    <a:pt x="49" y="1109"/>
                    <a:pt x="44" y="1115"/>
                    <a:pt x="42" y="1117"/>
                  </a:cubicBezTo>
                  <a:cubicBezTo>
                    <a:pt x="40" y="1119"/>
                    <a:pt x="37" y="1123"/>
                    <a:pt x="35" y="1125"/>
                  </a:cubicBezTo>
                  <a:cubicBezTo>
                    <a:pt x="33" y="1127"/>
                    <a:pt x="27" y="1129"/>
                    <a:pt x="25" y="1130"/>
                  </a:cubicBezTo>
                  <a:cubicBezTo>
                    <a:pt x="22" y="1131"/>
                    <a:pt x="17" y="1132"/>
                    <a:pt x="14" y="1132"/>
                  </a:cubicBezTo>
                  <a:cubicBezTo>
                    <a:pt x="12" y="1132"/>
                    <a:pt x="7" y="1129"/>
                    <a:pt x="4" y="1130"/>
                  </a:cubicBezTo>
                  <a:cubicBezTo>
                    <a:pt x="4" y="1130"/>
                    <a:pt x="7" y="1125"/>
                    <a:pt x="8" y="1122"/>
                  </a:cubicBezTo>
                  <a:cubicBezTo>
                    <a:pt x="8" y="1118"/>
                    <a:pt x="8" y="1110"/>
                    <a:pt x="9" y="1107"/>
                  </a:cubicBezTo>
                  <a:cubicBezTo>
                    <a:pt x="10" y="1103"/>
                    <a:pt x="12" y="1095"/>
                    <a:pt x="14" y="1091"/>
                  </a:cubicBezTo>
                  <a:cubicBezTo>
                    <a:pt x="16" y="1089"/>
                    <a:pt x="21" y="1086"/>
                    <a:pt x="22" y="1084"/>
                  </a:cubicBezTo>
                  <a:cubicBezTo>
                    <a:pt x="25" y="1081"/>
                    <a:pt x="28" y="1076"/>
                    <a:pt x="30" y="1073"/>
                  </a:cubicBezTo>
                  <a:cubicBezTo>
                    <a:pt x="32" y="1069"/>
                    <a:pt x="35" y="1062"/>
                    <a:pt x="36" y="1058"/>
                  </a:cubicBezTo>
                  <a:cubicBezTo>
                    <a:pt x="38" y="1055"/>
                    <a:pt x="39" y="1048"/>
                    <a:pt x="41" y="1046"/>
                  </a:cubicBezTo>
                  <a:cubicBezTo>
                    <a:pt x="43" y="1044"/>
                    <a:pt x="47" y="1044"/>
                    <a:pt x="48" y="1043"/>
                  </a:cubicBezTo>
                  <a:cubicBezTo>
                    <a:pt x="51" y="1041"/>
                    <a:pt x="56" y="1037"/>
                    <a:pt x="58" y="1034"/>
                  </a:cubicBezTo>
                  <a:cubicBezTo>
                    <a:pt x="60" y="1031"/>
                    <a:pt x="62" y="1025"/>
                    <a:pt x="64" y="1021"/>
                  </a:cubicBezTo>
                  <a:cubicBezTo>
                    <a:pt x="65" y="1018"/>
                    <a:pt x="66" y="1011"/>
                    <a:pt x="68" y="1008"/>
                  </a:cubicBezTo>
                  <a:cubicBezTo>
                    <a:pt x="69" y="1007"/>
                    <a:pt x="72" y="1005"/>
                    <a:pt x="74" y="1005"/>
                  </a:cubicBezTo>
                  <a:cubicBezTo>
                    <a:pt x="77" y="1003"/>
                    <a:pt x="85" y="1004"/>
                    <a:pt x="87" y="1001"/>
                  </a:cubicBezTo>
                  <a:cubicBezTo>
                    <a:pt x="89" y="999"/>
                    <a:pt x="89" y="994"/>
                    <a:pt x="88" y="992"/>
                  </a:cubicBezTo>
                  <a:cubicBezTo>
                    <a:pt x="87" y="990"/>
                    <a:pt x="83" y="988"/>
                    <a:pt x="82" y="987"/>
                  </a:cubicBezTo>
                  <a:cubicBezTo>
                    <a:pt x="79" y="986"/>
                    <a:pt x="73" y="985"/>
                    <a:pt x="72" y="982"/>
                  </a:cubicBezTo>
                  <a:cubicBezTo>
                    <a:pt x="71" y="979"/>
                    <a:pt x="75" y="973"/>
                    <a:pt x="75" y="970"/>
                  </a:cubicBezTo>
                  <a:cubicBezTo>
                    <a:pt x="75" y="967"/>
                    <a:pt x="72" y="961"/>
                    <a:pt x="71" y="958"/>
                  </a:cubicBezTo>
                  <a:cubicBezTo>
                    <a:pt x="69" y="954"/>
                    <a:pt x="64" y="948"/>
                    <a:pt x="62" y="945"/>
                  </a:cubicBezTo>
                  <a:cubicBezTo>
                    <a:pt x="60" y="940"/>
                    <a:pt x="55" y="929"/>
                    <a:pt x="55" y="923"/>
                  </a:cubicBezTo>
                  <a:cubicBezTo>
                    <a:pt x="54" y="918"/>
                    <a:pt x="59" y="907"/>
                    <a:pt x="59" y="901"/>
                  </a:cubicBezTo>
                  <a:cubicBezTo>
                    <a:pt x="60" y="891"/>
                    <a:pt x="61" y="870"/>
                    <a:pt x="61" y="860"/>
                  </a:cubicBezTo>
                  <a:cubicBezTo>
                    <a:pt x="60" y="853"/>
                    <a:pt x="59" y="841"/>
                    <a:pt x="58" y="834"/>
                  </a:cubicBezTo>
                  <a:cubicBezTo>
                    <a:pt x="56" y="825"/>
                    <a:pt x="48" y="806"/>
                    <a:pt x="44" y="797"/>
                  </a:cubicBezTo>
                  <a:cubicBezTo>
                    <a:pt x="40" y="789"/>
                    <a:pt x="32" y="773"/>
                    <a:pt x="30" y="765"/>
                  </a:cubicBezTo>
                  <a:cubicBezTo>
                    <a:pt x="27" y="758"/>
                    <a:pt x="27" y="743"/>
                    <a:pt x="24" y="736"/>
                  </a:cubicBezTo>
                  <a:cubicBezTo>
                    <a:pt x="22" y="731"/>
                    <a:pt x="16" y="720"/>
                    <a:pt x="14" y="715"/>
                  </a:cubicBezTo>
                  <a:cubicBezTo>
                    <a:pt x="11" y="709"/>
                    <a:pt x="5" y="698"/>
                    <a:pt x="4" y="691"/>
                  </a:cubicBezTo>
                  <a:cubicBezTo>
                    <a:pt x="3" y="686"/>
                    <a:pt x="0" y="674"/>
                    <a:pt x="4" y="670"/>
                  </a:cubicBezTo>
                  <a:cubicBezTo>
                    <a:pt x="5" y="668"/>
                    <a:pt x="11" y="670"/>
                    <a:pt x="13" y="669"/>
                  </a:cubicBezTo>
                  <a:cubicBezTo>
                    <a:pt x="16" y="666"/>
                    <a:pt x="15" y="658"/>
                    <a:pt x="17" y="654"/>
                  </a:cubicBezTo>
                  <a:cubicBezTo>
                    <a:pt x="19" y="652"/>
                    <a:pt x="23" y="648"/>
                    <a:pt x="26" y="647"/>
                  </a:cubicBezTo>
                  <a:cubicBezTo>
                    <a:pt x="28" y="646"/>
                    <a:pt x="34" y="648"/>
                    <a:pt x="37" y="648"/>
                  </a:cubicBezTo>
                  <a:cubicBezTo>
                    <a:pt x="40" y="649"/>
                    <a:pt x="46" y="652"/>
                    <a:pt x="49" y="651"/>
                  </a:cubicBezTo>
                  <a:cubicBezTo>
                    <a:pt x="52" y="649"/>
                    <a:pt x="51" y="640"/>
                    <a:pt x="53" y="638"/>
                  </a:cubicBezTo>
                  <a:cubicBezTo>
                    <a:pt x="56" y="636"/>
                    <a:pt x="63" y="634"/>
                    <a:pt x="66" y="633"/>
                  </a:cubicBezTo>
                  <a:cubicBezTo>
                    <a:pt x="71" y="633"/>
                    <a:pt x="80" y="635"/>
                    <a:pt x="85" y="634"/>
                  </a:cubicBezTo>
                  <a:cubicBezTo>
                    <a:pt x="86" y="634"/>
                    <a:pt x="88" y="634"/>
                    <a:pt x="89" y="634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7BDE112-BBD3-4AA8-A90A-8770C2E36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913" y="2830513"/>
              <a:ext cx="641350" cy="1042988"/>
            </a:xfrm>
            <a:custGeom>
              <a:avLst/>
              <a:gdLst/>
              <a:ahLst/>
              <a:cxnLst>
                <a:cxn ang="0">
                  <a:pos x="402" y="217"/>
                </a:cxn>
                <a:cxn ang="0">
                  <a:pos x="386" y="249"/>
                </a:cxn>
                <a:cxn ang="0">
                  <a:pos x="365" y="276"/>
                </a:cxn>
                <a:cxn ang="0">
                  <a:pos x="379" y="296"/>
                </a:cxn>
                <a:cxn ang="0">
                  <a:pos x="390" y="324"/>
                </a:cxn>
                <a:cxn ang="0">
                  <a:pos x="389" y="365"/>
                </a:cxn>
                <a:cxn ang="0">
                  <a:pos x="390" y="404"/>
                </a:cxn>
                <a:cxn ang="0">
                  <a:pos x="353" y="435"/>
                </a:cxn>
                <a:cxn ang="0">
                  <a:pos x="340" y="466"/>
                </a:cxn>
                <a:cxn ang="0">
                  <a:pos x="346" y="500"/>
                </a:cxn>
                <a:cxn ang="0">
                  <a:pos x="341" y="518"/>
                </a:cxn>
                <a:cxn ang="0">
                  <a:pos x="337" y="551"/>
                </a:cxn>
                <a:cxn ang="0">
                  <a:pos x="319" y="587"/>
                </a:cxn>
                <a:cxn ang="0">
                  <a:pos x="328" y="621"/>
                </a:cxn>
                <a:cxn ang="0">
                  <a:pos x="338" y="659"/>
                </a:cxn>
                <a:cxn ang="0">
                  <a:pos x="311" y="660"/>
                </a:cxn>
                <a:cxn ang="0">
                  <a:pos x="280" y="634"/>
                </a:cxn>
                <a:cxn ang="0">
                  <a:pos x="252" y="607"/>
                </a:cxn>
                <a:cxn ang="0">
                  <a:pos x="216" y="595"/>
                </a:cxn>
                <a:cxn ang="0">
                  <a:pos x="183" y="567"/>
                </a:cxn>
                <a:cxn ang="0">
                  <a:pos x="189" y="535"/>
                </a:cxn>
                <a:cxn ang="0">
                  <a:pos x="186" y="506"/>
                </a:cxn>
                <a:cxn ang="0">
                  <a:pos x="169" y="504"/>
                </a:cxn>
                <a:cxn ang="0">
                  <a:pos x="133" y="485"/>
                </a:cxn>
                <a:cxn ang="0">
                  <a:pos x="99" y="480"/>
                </a:cxn>
                <a:cxn ang="0">
                  <a:pos x="64" y="465"/>
                </a:cxn>
                <a:cxn ang="0">
                  <a:pos x="34" y="460"/>
                </a:cxn>
                <a:cxn ang="0">
                  <a:pos x="49" y="438"/>
                </a:cxn>
                <a:cxn ang="0">
                  <a:pos x="47" y="411"/>
                </a:cxn>
                <a:cxn ang="0">
                  <a:pos x="30" y="384"/>
                </a:cxn>
                <a:cxn ang="0">
                  <a:pos x="8" y="356"/>
                </a:cxn>
                <a:cxn ang="0">
                  <a:pos x="12" y="325"/>
                </a:cxn>
                <a:cxn ang="0">
                  <a:pos x="13" y="297"/>
                </a:cxn>
                <a:cxn ang="0">
                  <a:pos x="7" y="265"/>
                </a:cxn>
                <a:cxn ang="0">
                  <a:pos x="36" y="229"/>
                </a:cxn>
                <a:cxn ang="0">
                  <a:pos x="61" y="188"/>
                </a:cxn>
                <a:cxn ang="0">
                  <a:pos x="72" y="145"/>
                </a:cxn>
                <a:cxn ang="0">
                  <a:pos x="81" y="99"/>
                </a:cxn>
                <a:cxn ang="0">
                  <a:pos x="124" y="75"/>
                </a:cxn>
                <a:cxn ang="0">
                  <a:pos x="141" y="24"/>
                </a:cxn>
                <a:cxn ang="0">
                  <a:pos x="178" y="7"/>
                </a:cxn>
                <a:cxn ang="0">
                  <a:pos x="187" y="39"/>
                </a:cxn>
                <a:cxn ang="0">
                  <a:pos x="220" y="49"/>
                </a:cxn>
                <a:cxn ang="0">
                  <a:pos x="248" y="54"/>
                </a:cxn>
                <a:cxn ang="0">
                  <a:pos x="268" y="72"/>
                </a:cxn>
                <a:cxn ang="0">
                  <a:pos x="293" y="101"/>
                </a:cxn>
                <a:cxn ang="0">
                  <a:pos x="325" y="123"/>
                </a:cxn>
                <a:cxn ang="0">
                  <a:pos x="325" y="158"/>
                </a:cxn>
                <a:cxn ang="0">
                  <a:pos x="328" y="192"/>
                </a:cxn>
                <a:cxn ang="0">
                  <a:pos x="364" y="206"/>
                </a:cxn>
                <a:cxn ang="0">
                  <a:pos x="391" y="198"/>
                </a:cxn>
              </a:cxnLst>
              <a:rect l="0" t="0" r="r" b="b"/>
              <a:pathLst>
                <a:path w="408" h="663">
                  <a:moveTo>
                    <a:pt x="408" y="195"/>
                  </a:moveTo>
                  <a:cubicBezTo>
                    <a:pt x="408" y="196"/>
                    <a:pt x="405" y="199"/>
                    <a:pt x="405" y="201"/>
                  </a:cubicBezTo>
                  <a:cubicBezTo>
                    <a:pt x="404" y="202"/>
                    <a:pt x="404" y="206"/>
                    <a:pt x="403" y="208"/>
                  </a:cubicBezTo>
                  <a:cubicBezTo>
                    <a:pt x="403" y="210"/>
                    <a:pt x="403" y="215"/>
                    <a:pt x="402" y="217"/>
                  </a:cubicBezTo>
                  <a:cubicBezTo>
                    <a:pt x="401" y="219"/>
                    <a:pt x="399" y="224"/>
                    <a:pt x="397" y="226"/>
                  </a:cubicBezTo>
                  <a:cubicBezTo>
                    <a:pt x="396" y="227"/>
                    <a:pt x="394" y="230"/>
                    <a:pt x="393" y="231"/>
                  </a:cubicBezTo>
                  <a:cubicBezTo>
                    <a:pt x="392" y="233"/>
                    <a:pt x="389" y="237"/>
                    <a:pt x="388" y="239"/>
                  </a:cubicBezTo>
                  <a:cubicBezTo>
                    <a:pt x="387" y="242"/>
                    <a:pt x="387" y="247"/>
                    <a:pt x="386" y="249"/>
                  </a:cubicBezTo>
                  <a:cubicBezTo>
                    <a:pt x="385" y="252"/>
                    <a:pt x="383" y="257"/>
                    <a:pt x="381" y="259"/>
                  </a:cubicBezTo>
                  <a:cubicBezTo>
                    <a:pt x="380" y="261"/>
                    <a:pt x="375" y="264"/>
                    <a:pt x="373" y="266"/>
                  </a:cubicBezTo>
                  <a:cubicBezTo>
                    <a:pt x="372" y="267"/>
                    <a:pt x="370" y="271"/>
                    <a:pt x="368" y="272"/>
                  </a:cubicBezTo>
                  <a:cubicBezTo>
                    <a:pt x="368" y="273"/>
                    <a:pt x="364" y="275"/>
                    <a:pt x="365" y="276"/>
                  </a:cubicBezTo>
                  <a:cubicBezTo>
                    <a:pt x="365" y="279"/>
                    <a:pt x="371" y="280"/>
                    <a:pt x="373" y="282"/>
                  </a:cubicBezTo>
                  <a:cubicBezTo>
                    <a:pt x="374" y="283"/>
                    <a:pt x="375" y="289"/>
                    <a:pt x="377" y="290"/>
                  </a:cubicBezTo>
                  <a:cubicBezTo>
                    <a:pt x="378" y="291"/>
                    <a:pt x="379" y="291"/>
                    <a:pt x="381" y="291"/>
                  </a:cubicBezTo>
                  <a:cubicBezTo>
                    <a:pt x="380" y="293"/>
                    <a:pt x="380" y="295"/>
                    <a:pt x="379" y="296"/>
                  </a:cubicBezTo>
                  <a:cubicBezTo>
                    <a:pt x="379" y="299"/>
                    <a:pt x="377" y="303"/>
                    <a:pt x="377" y="305"/>
                  </a:cubicBezTo>
                  <a:cubicBezTo>
                    <a:pt x="377" y="308"/>
                    <a:pt x="376" y="312"/>
                    <a:pt x="377" y="314"/>
                  </a:cubicBezTo>
                  <a:cubicBezTo>
                    <a:pt x="379" y="316"/>
                    <a:pt x="383" y="318"/>
                    <a:pt x="385" y="320"/>
                  </a:cubicBezTo>
                  <a:cubicBezTo>
                    <a:pt x="386" y="321"/>
                    <a:pt x="389" y="323"/>
                    <a:pt x="390" y="324"/>
                  </a:cubicBezTo>
                  <a:cubicBezTo>
                    <a:pt x="391" y="327"/>
                    <a:pt x="392" y="332"/>
                    <a:pt x="392" y="335"/>
                  </a:cubicBezTo>
                  <a:cubicBezTo>
                    <a:pt x="392" y="338"/>
                    <a:pt x="388" y="343"/>
                    <a:pt x="387" y="346"/>
                  </a:cubicBezTo>
                  <a:cubicBezTo>
                    <a:pt x="387" y="349"/>
                    <a:pt x="391" y="354"/>
                    <a:pt x="391" y="357"/>
                  </a:cubicBezTo>
                  <a:cubicBezTo>
                    <a:pt x="391" y="359"/>
                    <a:pt x="389" y="363"/>
                    <a:pt x="389" y="365"/>
                  </a:cubicBezTo>
                  <a:cubicBezTo>
                    <a:pt x="388" y="368"/>
                    <a:pt x="385" y="373"/>
                    <a:pt x="384" y="376"/>
                  </a:cubicBezTo>
                  <a:cubicBezTo>
                    <a:pt x="383" y="378"/>
                    <a:pt x="382" y="384"/>
                    <a:pt x="383" y="387"/>
                  </a:cubicBezTo>
                  <a:cubicBezTo>
                    <a:pt x="384" y="389"/>
                    <a:pt x="390" y="392"/>
                    <a:pt x="391" y="394"/>
                  </a:cubicBezTo>
                  <a:cubicBezTo>
                    <a:pt x="392" y="396"/>
                    <a:pt x="392" y="402"/>
                    <a:pt x="390" y="404"/>
                  </a:cubicBezTo>
                  <a:cubicBezTo>
                    <a:pt x="389" y="406"/>
                    <a:pt x="386" y="408"/>
                    <a:pt x="384" y="409"/>
                  </a:cubicBezTo>
                  <a:cubicBezTo>
                    <a:pt x="381" y="412"/>
                    <a:pt x="375" y="418"/>
                    <a:pt x="371" y="420"/>
                  </a:cubicBezTo>
                  <a:cubicBezTo>
                    <a:pt x="369" y="421"/>
                    <a:pt x="365" y="421"/>
                    <a:pt x="363" y="422"/>
                  </a:cubicBezTo>
                  <a:cubicBezTo>
                    <a:pt x="360" y="424"/>
                    <a:pt x="355" y="432"/>
                    <a:pt x="353" y="435"/>
                  </a:cubicBezTo>
                  <a:cubicBezTo>
                    <a:pt x="351" y="438"/>
                    <a:pt x="349" y="443"/>
                    <a:pt x="348" y="445"/>
                  </a:cubicBezTo>
                  <a:cubicBezTo>
                    <a:pt x="347" y="446"/>
                    <a:pt x="345" y="447"/>
                    <a:pt x="345" y="448"/>
                  </a:cubicBezTo>
                  <a:cubicBezTo>
                    <a:pt x="344" y="451"/>
                    <a:pt x="348" y="458"/>
                    <a:pt x="347" y="461"/>
                  </a:cubicBezTo>
                  <a:cubicBezTo>
                    <a:pt x="346" y="462"/>
                    <a:pt x="341" y="464"/>
                    <a:pt x="340" y="466"/>
                  </a:cubicBezTo>
                  <a:cubicBezTo>
                    <a:pt x="339" y="468"/>
                    <a:pt x="340" y="474"/>
                    <a:pt x="342" y="476"/>
                  </a:cubicBezTo>
                  <a:cubicBezTo>
                    <a:pt x="343" y="478"/>
                    <a:pt x="350" y="480"/>
                    <a:pt x="351" y="482"/>
                  </a:cubicBezTo>
                  <a:cubicBezTo>
                    <a:pt x="352" y="484"/>
                    <a:pt x="351" y="489"/>
                    <a:pt x="350" y="491"/>
                  </a:cubicBezTo>
                  <a:cubicBezTo>
                    <a:pt x="350" y="493"/>
                    <a:pt x="348" y="498"/>
                    <a:pt x="346" y="500"/>
                  </a:cubicBezTo>
                  <a:cubicBezTo>
                    <a:pt x="344" y="501"/>
                    <a:pt x="339" y="500"/>
                    <a:pt x="337" y="502"/>
                  </a:cubicBezTo>
                  <a:cubicBezTo>
                    <a:pt x="336" y="503"/>
                    <a:pt x="335" y="505"/>
                    <a:pt x="335" y="506"/>
                  </a:cubicBezTo>
                  <a:cubicBezTo>
                    <a:pt x="334" y="508"/>
                    <a:pt x="333" y="513"/>
                    <a:pt x="334" y="515"/>
                  </a:cubicBezTo>
                  <a:cubicBezTo>
                    <a:pt x="335" y="517"/>
                    <a:pt x="339" y="517"/>
                    <a:pt x="341" y="518"/>
                  </a:cubicBezTo>
                  <a:cubicBezTo>
                    <a:pt x="343" y="519"/>
                    <a:pt x="346" y="522"/>
                    <a:pt x="347" y="524"/>
                  </a:cubicBezTo>
                  <a:cubicBezTo>
                    <a:pt x="348" y="527"/>
                    <a:pt x="348" y="532"/>
                    <a:pt x="348" y="535"/>
                  </a:cubicBezTo>
                  <a:cubicBezTo>
                    <a:pt x="347" y="538"/>
                    <a:pt x="346" y="544"/>
                    <a:pt x="344" y="547"/>
                  </a:cubicBezTo>
                  <a:cubicBezTo>
                    <a:pt x="342" y="548"/>
                    <a:pt x="338" y="550"/>
                    <a:pt x="337" y="551"/>
                  </a:cubicBezTo>
                  <a:cubicBezTo>
                    <a:pt x="335" y="553"/>
                    <a:pt x="333" y="559"/>
                    <a:pt x="332" y="562"/>
                  </a:cubicBezTo>
                  <a:cubicBezTo>
                    <a:pt x="331" y="564"/>
                    <a:pt x="331" y="569"/>
                    <a:pt x="330" y="571"/>
                  </a:cubicBezTo>
                  <a:cubicBezTo>
                    <a:pt x="329" y="573"/>
                    <a:pt x="326" y="576"/>
                    <a:pt x="325" y="577"/>
                  </a:cubicBezTo>
                  <a:cubicBezTo>
                    <a:pt x="323" y="580"/>
                    <a:pt x="320" y="585"/>
                    <a:pt x="319" y="587"/>
                  </a:cubicBezTo>
                  <a:cubicBezTo>
                    <a:pt x="318" y="590"/>
                    <a:pt x="318" y="596"/>
                    <a:pt x="318" y="599"/>
                  </a:cubicBezTo>
                  <a:cubicBezTo>
                    <a:pt x="317" y="600"/>
                    <a:pt x="315" y="604"/>
                    <a:pt x="315" y="606"/>
                  </a:cubicBezTo>
                  <a:cubicBezTo>
                    <a:pt x="315" y="609"/>
                    <a:pt x="318" y="614"/>
                    <a:pt x="320" y="616"/>
                  </a:cubicBezTo>
                  <a:cubicBezTo>
                    <a:pt x="322" y="617"/>
                    <a:pt x="326" y="619"/>
                    <a:pt x="328" y="621"/>
                  </a:cubicBezTo>
                  <a:cubicBezTo>
                    <a:pt x="330" y="623"/>
                    <a:pt x="333" y="627"/>
                    <a:pt x="333" y="630"/>
                  </a:cubicBezTo>
                  <a:cubicBezTo>
                    <a:pt x="334" y="632"/>
                    <a:pt x="333" y="638"/>
                    <a:pt x="334" y="641"/>
                  </a:cubicBezTo>
                  <a:cubicBezTo>
                    <a:pt x="334" y="644"/>
                    <a:pt x="338" y="649"/>
                    <a:pt x="338" y="652"/>
                  </a:cubicBezTo>
                  <a:cubicBezTo>
                    <a:pt x="339" y="654"/>
                    <a:pt x="338" y="657"/>
                    <a:pt x="338" y="659"/>
                  </a:cubicBezTo>
                  <a:cubicBezTo>
                    <a:pt x="337" y="660"/>
                    <a:pt x="336" y="660"/>
                    <a:pt x="335" y="660"/>
                  </a:cubicBezTo>
                  <a:cubicBezTo>
                    <a:pt x="333" y="660"/>
                    <a:pt x="330" y="659"/>
                    <a:pt x="328" y="660"/>
                  </a:cubicBezTo>
                  <a:cubicBezTo>
                    <a:pt x="326" y="660"/>
                    <a:pt x="324" y="662"/>
                    <a:pt x="323" y="662"/>
                  </a:cubicBezTo>
                  <a:cubicBezTo>
                    <a:pt x="320" y="663"/>
                    <a:pt x="314" y="662"/>
                    <a:pt x="311" y="660"/>
                  </a:cubicBezTo>
                  <a:cubicBezTo>
                    <a:pt x="309" y="659"/>
                    <a:pt x="306" y="653"/>
                    <a:pt x="304" y="651"/>
                  </a:cubicBezTo>
                  <a:cubicBezTo>
                    <a:pt x="301" y="650"/>
                    <a:pt x="295" y="648"/>
                    <a:pt x="292" y="647"/>
                  </a:cubicBezTo>
                  <a:cubicBezTo>
                    <a:pt x="290" y="646"/>
                    <a:pt x="285" y="645"/>
                    <a:pt x="284" y="644"/>
                  </a:cubicBezTo>
                  <a:cubicBezTo>
                    <a:pt x="282" y="642"/>
                    <a:pt x="281" y="636"/>
                    <a:pt x="280" y="634"/>
                  </a:cubicBezTo>
                  <a:cubicBezTo>
                    <a:pt x="279" y="632"/>
                    <a:pt x="276" y="628"/>
                    <a:pt x="274" y="626"/>
                  </a:cubicBezTo>
                  <a:cubicBezTo>
                    <a:pt x="273" y="624"/>
                    <a:pt x="269" y="619"/>
                    <a:pt x="267" y="617"/>
                  </a:cubicBezTo>
                  <a:cubicBezTo>
                    <a:pt x="264" y="616"/>
                    <a:pt x="259" y="614"/>
                    <a:pt x="257" y="613"/>
                  </a:cubicBezTo>
                  <a:cubicBezTo>
                    <a:pt x="255" y="611"/>
                    <a:pt x="253" y="608"/>
                    <a:pt x="252" y="607"/>
                  </a:cubicBezTo>
                  <a:cubicBezTo>
                    <a:pt x="250" y="605"/>
                    <a:pt x="247" y="602"/>
                    <a:pt x="245" y="601"/>
                  </a:cubicBezTo>
                  <a:cubicBezTo>
                    <a:pt x="242" y="600"/>
                    <a:pt x="237" y="597"/>
                    <a:pt x="234" y="597"/>
                  </a:cubicBezTo>
                  <a:cubicBezTo>
                    <a:pt x="232" y="597"/>
                    <a:pt x="228" y="597"/>
                    <a:pt x="226" y="597"/>
                  </a:cubicBezTo>
                  <a:cubicBezTo>
                    <a:pt x="223" y="597"/>
                    <a:pt x="218" y="596"/>
                    <a:pt x="216" y="595"/>
                  </a:cubicBezTo>
                  <a:cubicBezTo>
                    <a:pt x="213" y="594"/>
                    <a:pt x="208" y="591"/>
                    <a:pt x="206" y="590"/>
                  </a:cubicBezTo>
                  <a:cubicBezTo>
                    <a:pt x="203" y="588"/>
                    <a:pt x="197" y="587"/>
                    <a:pt x="195" y="585"/>
                  </a:cubicBezTo>
                  <a:cubicBezTo>
                    <a:pt x="192" y="583"/>
                    <a:pt x="188" y="578"/>
                    <a:pt x="186" y="575"/>
                  </a:cubicBezTo>
                  <a:cubicBezTo>
                    <a:pt x="185" y="573"/>
                    <a:pt x="184" y="569"/>
                    <a:pt x="183" y="567"/>
                  </a:cubicBezTo>
                  <a:cubicBezTo>
                    <a:pt x="183" y="566"/>
                    <a:pt x="182" y="563"/>
                    <a:pt x="182" y="561"/>
                  </a:cubicBezTo>
                  <a:cubicBezTo>
                    <a:pt x="182" y="559"/>
                    <a:pt x="182" y="555"/>
                    <a:pt x="183" y="553"/>
                  </a:cubicBezTo>
                  <a:cubicBezTo>
                    <a:pt x="184" y="550"/>
                    <a:pt x="188" y="547"/>
                    <a:pt x="188" y="544"/>
                  </a:cubicBezTo>
                  <a:cubicBezTo>
                    <a:pt x="189" y="542"/>
                    <a:pt x="188" y="537"/>
                    <a:pt x="189" y="535"/>
                  </a:cubicBezTo>
                  <a:cubicBezTo>
                    <a:pt x="190" y="532"/>
                    <a:pt x="194" y="528"/>
                    <a:pt x="194" y="525"/>
                  </a:cubicBezTo>
                  <a:cubicBezTo>
                    <a:pt x="194" y="523"/>
                    <a:pt x="192" y="520"/>
                    <a:pt x="190" y="518"/>
                  </a:cubicBezTo>
                  <a:cubicBezTo>
                    <a:pt x="189" y="517"/>
                    <a:pt x="184" y="515"/>
                    <a:pt x="183" y="513"/>
                  </a:cubicBezTo>
                  <a:cubicBezTo>
                    <a:pt x="183" y="512"/>
                    <a:pt x="186" y="508"/>
                    <a:pt x="186" y="506"/>
                  </a:cubicBezTo>
                  <a:cubicBezTo>
                    <a:pt x="186" y="505"/>
                    <a:pt x="187" y="502"/>
                    <a:pt x="186" y="500"/>
                  </a:cubicBezTo>
                  <a:cubicBezTo>
                    <a:pt x="185" y="499"/>
                    <a:pt x="182" y="497"/>
                    <a:pt x="181" y="496"/>
                  </a:cubicBezTo>
                  <a:cubicBezTo>
                    <a:pt x="179" y="496"/>
                    <a:pt x="175" y="498"/>
                    <a:pt x="174" y="499"/>
                  </a:cubicBezTo>
                  <a:cubicBezTo>
                    <a:pt x="172" y="500"/>
                    <a:pt x="171" y="503"/>
                    <a:pt x="169" y="504"/>
                  </a:cubicBezTo>
                  <a:cubicBezTo>
                    <a:pt x="167" y="505"/>
                    <a:pt x="161" y="505"/>
                    <a:pt x="159" y="505"/>
                  </a:cubicBezTo>
                  <a:cubicBezTo>
                    <a:pt x="155" y="503"/>
                    <a:pt x="151" y="497"/>
                    <a:pt x="148" y="495"/>
                  </a:cubicBezTo>
                  <a:cubicBezTo>
                    <a:pt x="146" y="493"/>
                    <a:pt x="141" y="492"/>
                    <a:pt x="139" y="490"/>
                  </a:cubicBezTo>
                  <a:cubicBezTo>
                    <a:pt x="137" y="489"/>
                    <a:pt x="135" y="486"/>
                    <a:pt x="133" y="485"/>
                  </a:cubicBezTo>
                  <a:cubicBezTo>
                    <a:pt x="131" y="484"/>
                    <a:pt x="126" y="481"/>
                    <a:pt x="123" y="481"/>
                  </a:cubicBezTo>
                  <a:cubicBezTo>
                    <a:pt x="121" y="481"/>
                    <a:pt x="118" y="484"/>
                    <a:pt x="115" y="484"/>
                  </a:cubicBezTo>
                  <a:cubicBezTo>
                    <a:pt x="113" y="485"/>
                    <a:pt x="108" y="486"/>
                    <a:pt x="106" y="485"/>
                  </a:cubicBezTo>
                  <a:cubicBezTo>
                    <a:pt x="104" y="485"/>
                    <a:pt x="101" y="482"/>
                    <a:pt x="99" y="480"/>
                  </a:cubicBezTo>
                  <a:cubicBezTo>
                    <a:pt x="96" y="477"/>
                    <a:pt x="92" y="470"/>
                    <a:pt x="89" y="468"/>
                  </a:cubicBezTo>
                  <a:cubicBezTo>
                    <a:pt x="87" y="466"/>
                    <a:pt x="83" y="465"/>
                    <a:pt x="81" y="464"/>
                  </a:cubicBezTo>
                  <a:cubicBezTo>
                    <a:pt x="78" y="463"/>
                    <a:pt x="73" y="460"/>
                    <a:pt x="71" y="460"/>
                  </a:cubicBezTo>
                  <a:cubicBezTo>
                    <a:pt x="69" y="460"/>
                    <a:pt x="66" y="464"/>
                    <a:pt x="64" y="465"/>
                  </a:cubicBezTo>
                  <a:cubicBezTo>
                    <a:pt x="62" y="465"/>
                    <a:pt x="59" y="461"/>
                    <a:pt x="57" y="461"/>
                  </a:cubicBezTo>
                  <a:cubicBezTo>
                    <a:pt x="55" y="462"/>
                    <a:pt x="53" y="465"/>
                    <a:pt x="51" y="466"/>
                  </a:cubicBezTo>
                  <a:cubicBezTo>
                    <a:pt x="48" y="467"/>
                    <a:pt x="42" y="467"/>
                    <a:pt x="40" y="466"/>
                  </a:cubicBezTo>
                  <a:cubicBezTo>
                    <a:pt x="38" y="465"/>
                    <a:pt x="35" y="462"/>
                    <a:pt x="34" y="460"/>
                  </a:cubicBezTo>
                  <a:cubicBezTo>
                    <a:pt x="33" y="457"/>
                    <a:pt x="33" y="451"/>
                    <a:pt x="34" y="449"/>
                  </a:cubicBezTo>
                  <a:cubicBezTo>
                    <a:pt x="34" y="447"/>
                    <a:pt x="37" y="445"/>
                    <a:pt x="38" y="445"/>
                  </a:cubicBezTo>
                  <a:cubicBezTo>
                    <a:pt x="40" y="444"/>
                    <a:pt x="43" y="443"/>
                    <a:pt x="45" y="442"/>
                  </a:cubicBezTo>
                  <a:cubicBezTo>
                    <a:pt x="46" y="441"/>
                    <a:pt x="48" y="439"/>
                    <a:pt x="49" y="438"/>
                  </a:cubicBezTo>
                  <a:cubicBezTo>
                    <a:pt x="50" y="436"/>
                    <a:pt x="51" y="432"/>
                    <a:pt x="51" y="431"/>
                  </a:cubicBezTo>
                  <a:cubicBezTo>
                    <a:pt x="50" y="429"/>
                    <a:pt x="48" y="427"/>
                    <a:pt x="47" y="425"/>
                  </a:cubicBezTo>
                  <a:cubicBezTo>
                    <a:pt x="47" y="424"/>
                    <a:pt x="45" y="420"/>
                    <a:pt x="45" y="419"/>
                  </a:cubicBezTo>
                  <a:cubicBezTo>
                    <a:pt x="45" y="417"/>
                    <a:pt x="46" y="413"/>
                    <a:pt x="47" y="411"/>
                  </a:cubicBezTo>
                  <a:cubicBezTo>
                    <a:pt x="47" y="409"/>
                    <a:pt x="50" y="407"/>
                    <a:pt x="50" y="406"/>
                  </a:cubicBezTo>
                  <a:cubicBezTo>
                    <a:pt x="51" y="404"/>
                    <a:pt x="51" y="401"/>
                    <a:pt x="51" y="400"/>
                  </a:cubicBezTo>
                  <a:cubicBezTo>
                    <a:pt x="49" y="397"/>
                    <a:pt x="44" y="393"/>
                    <a:pt x="41" y="391"/>
                  </a:cubicBezTo>
                  <a:cubicBezTo>
                    <a:pt x="38" y="389"/>
                    <a:pt x="32" y="386"/>
                    <a:pt x="30" y="384"/>
                  </a:cubicBezTo>
                  <a:cubicBezTo>
                    <a:pt x="28" y="383"/>
                    <a:pt x="25" y="379"/>
                    <a:pt x="23" y="378"/>
                  </a:cubicBezTo>
                  <a:cubicBezTo>
                    <a:pt x="21" y="376"/>
                    <a:pt x="16" y="372"/>
                    <a:pt x="14" y="371"/>
                  </a:cubicBezTo>
                  <a:cubicBezTo>
                    <a:pt x="12" y="369"/>
                    <a:pt x="9" y="367"/>
                    <a:pt x="8" y="365"/>
                  </a:cubicBezTo>
                  <a:cubicBezTo>
                    <a:pt x="7" y="363"/>
                    <a:pt x="7" y="358"/>
                    <a:pt x="8" y="356"/>
                  </a:cubicBezTo>
                  <a:cubicBezTo>
                    <a:pt x="9" y="354"/>
                    <a:pt x="13" y="351"/>
                    <a:pt x="14" y="349"/>
                  </a:cubicBezTo>
                  <a:cubicBezTo>
                    <a:pt x="15" y="347"/>
                    <a:pt x="18" y="343"/>
                    <a:pt x="19" y="340"/>
                  </a:cubicBezTo>
                  <a:cubicBezTo>
                    <a:pt x="19" y="338"/>
                    <a:pt x="18" y="333"/>
                    <a:pt x="17" y="331"/>
                  </a:cubicBezTo>
                  <a:cubicBezTo>
                    <a:pt x="16" y="329"/>
                    <a:pt x="13" y="327"/>
                    <a:pt x="12" y="325"/>
                  </a:cubicBezTo>
                  <a:cubicBezTo>
                    <a:pt x="11" y="323"/>
                    <a:pt x="8" y="320"/>
                    <a:pt x="7" y="318"/>
                  </a:cubicBezTo>
                  <a:cubicBezTo>
                    <a:pt x="6" y="317"/>
                    <a:pt x="5" y="313"/>
                    <a:pt x="6" y="311"/>
                  </a:cubicBezTo>
                  <a:cubicBezTo>
                    <a:pt x="6" y="308"/>
                    <a:pt x="11" y="306"/>
                    <a:pt x="12" y="304"/>
                  </a:cubicBezTo>
                  <a:cubicBezTo>
                    <a:pt x="13" y="302"/>
                    <a:pt x="13" y="299"/>
                    <a:pt x="13" y="297"/>
                  </a:cubicBezTo>
                  <a:cubicBezTo>
                    <a:pt x="12" y="296"/>
                    <a:pt x="10" y="293"/>
                    <a:pt x="9" y="292"/>
                  </a:cubicBezTo>
                  <a:cubicBezTo>
                    <a:pt x="8" y="290"/>
                    <a:pt x="4" y="287"/>
                    <a:pt x="3" y="285"/>
                  </a:cubicBezTo>
                  <a:cubicBezTo>
                    <a:pt x="2" y="283"/>
                    <a:pt x="0" y="280"/>
                    <a:pt x="0" y="278"/>
                  </a:cubicBezTo>
                  <a:cubicBezTo>
                    <a:pt x="0" y="275"/>
                    <a:pt x="5" y="268"/>
                    <a:pt x="7" y="265"/>
                  </a:cubicBezTo>
                  <a:cubicBezTo>
                    <a:pt x="9" y="263"/>
                    <a:pt x="12" y="257"/>
                    <a:pt x="14" y="255"/>
                  </a:cubicBezTo>
                  <a:cubicBezTo>
                    <a:pt x="16" y="253"/>
                    <a:pt x="20" y="249"/>
                    <a:pt x="22" y="247"/>
                  </a:cubicBezTo>
                  <a:cubicBezTo>
                    <a:pt x="25" y="244"/>
                    <a:pt x="29" y="241"/>
                    <a:pt x="31" y="239"/>
                  </a:cubicBezTo>
                  <a:cubicBezTo>
                    <a:pt x="33" y="236"/>
                    <a:pt x="36" y="231"/>
                    <a:pt x="36" y="229"/>
                  </a:cubicBezTo>
                  <a:cubicBezTo>
                    <a:pt x="37" y="225"/>
                    <a:pt x="36" y="219"/>
                    <a:pt x="37" y="215"/>
                  </a:cubicBezTo>
                  <a:cubicBezTo>
                    <a:pt x="38" y="213"/>
                    <a:pt x="40" y="208"/>
                    <a:pt x="41" y="206"/>
                  </a:cubicBezTo>
                  <a:cubicBezTo>
                    <a:pt x="44" y="202"/>
                    <a:pt x="51" y="198"/>
                    <a:pt x="54" y="195"/>
                  </a:cubicBezTo>
                  <a:cubicBezTo>
                    <a:pt x="56" y="193"/>
                    <a:pt x="60" y="190"/>
                    <a:pt x="61" y="188"/>
                  </a:cubicBezTo>
                  <a:cubicBezTo>
                    <a:pt x="63" y="186"/>
                    <a:pt x="67" y="181"/>
                    <a:pt x="68" y="178"/>
                  </a:cubicBezTo>
                  <a:cubicBezTo>
                    <a:pt x="69" y="176"/>
                    <a:pt x="69" y="171"/>
                    <a:pt x="69" y="168"/>
                  </a:cubicBezTo>
                  <a:cubicBezTo>
                    <a:pt x="69" y="166"/>
                    <a:pt x="71" y="161"/>
                    <a:pt x="72" y="158"/>
                  </a:cubicBezTo>
                  <a:cubicBezTo>
                    <a:pt x="72" y="155"/>
                    <a:pt x="72" y="149"/>
                    <a:pt x="72" y="145"/>
                  </a:cubicBezTo>
                  <a:cubicBezTo>
                    <a:pt x="71" y="142"/>
                    <a:pt x="72" y="135"/>
                    <a:pt x="71" y="132"/>
                  </a:cubicBezTo>
                  <a:cubicBezTo>
                    <a:pt x="71" y="128"/>
                    <a:pt x="67" y="121"/>
                    <a:pt x="67" y="117"/>
                  </a:cubicBezTo>
                  <a:cubicBezTo>
                    <a:pt x="67" y="115"/>
                    <a:pt x="70" y="110"/>
                    <a:pt x="71" y="109"/>
                  </a:cubicBezTo>
                  <a:cubicBezTo>
                    <a:pt x="73" y="106"/>
                    <a:pt x="79" y="102"/>
                    <a:pt x="81" y="99"/>
                  </a:cubicBezTo>
                  <a:cubicBezTo>
                    <a:pt x="83" y="97"/>
                    <a:pt x="85" y="92"/>
                    <a:pt x="88" y="90"/>
                  </a:cubicBezTo>
                  <a:cubicBezTo>
                    <a:pt x="90" y="89"/>
                    <a:pt x="97" y="90"/>
                    <a:pt x="99" y="89"/>
                  </a:cubicBezTo>
                  <a:cubicBezTo>
                    <a:pt x="102" y="88"/>
                    <a:pt x="107" y="85"/>
                    <a:pt x="109" y="83"/>
                  </a:cubicBezTo>
                  <a:cubicBezTo>
                    <a:pt x="113" y="81"/>
                    <a:pt x="121" y="78"/>
                    <a:pt x="124" y="75"/>
                  </a:cubicBezTo>
                  <a:cubicBezTo>
                    <a:pt x="125" y="73"/>
                    <a:pt x="128" y="67"/>
                    <a:pt x="129" y="65"/>
                  </a:cubicBezTo>
                  <a:cubicBezTo>
                    <a:pt x="130" y="62"/>
                    <a:pt x="131" y="56"/>
                    <a:pt x="132" y="53"/>
                  </a:cubicBezTo>
                  <a:cubicBezTo>
                    <a:pt x="133" y="50"/>
                    <a:pt x="135" y="43"/>
                    <a:pt x="136" y="40"/>
                  </a:cubicBezTo>
                  <a:cubicBezTo>
                    <a:pt x="138" y="36"/>
                    <a:pt x="140" y="28"/>
                    <a:pt x="141" y="24"/>
                  </a:cubicBezTo>
                  <a:cubicBezTo>
                    <a:pt x="143" y="21"/>
                    <a:pt x="147" y="16"/>
                    <a:pt x="150" y="13"/>
                  </a:cubicBezTo>
                  <a:cubicBezTo>
                    <a:pt x="152" y="10"/>
                    <a:pt x="155" y="4"/>
                    <a:pt x="158" y="3"/>
                  </a:cubicBezTo>
                  <a:cubicBezTo>
                    <a:pt x="161" y="1"/>
                    <a:pt x="170" y="0"/>
                    <a:pt x="173" y="1"/>
                  </a:cubicBezTo>
                  <a:cubicBezTo>
                    <a:pt x="175" y="2"/>
                    <a:pt x="177" y="5"/>
                    <a:pt x="178" y="7"/>
                  </a:cubicBezTo>
                  <a:cubicBezTo>
                    <a:pt x="179" y="8"/>
                    <a:pt x="182" y="10"/>
                    <a:pt x="182" y="12"/>
                  </a:cubicBezTo>
                  <a:cubicBezTo>
                    <a:pt x="182" y="13"/>
                    <a:pt x="179" y="17"/>
                    <a:pt x="179" y="18"/>
                  </a:cubicBezTo>
                  <a:cubicBezTo>
                    <a:pt x="178" y="21"/>
                    <a:pt x="179" y="26"/>
                    <a:pt x="180" y="29"/>
                  </a:cubicBezTo>
                  <a:cubicBezTo>
                    <a:pt x="181" y="32"/>
                    <a:pt x="185" y="36"/>
                    <a:pt x="187" y="39"/>
                  </a:cubicBezTo>
                  <a:cubicBezTo>
                    <a:pt x="190" y="42"/>
                    <a:pt x="193" y="51"/>
                    <a:pt x="197" y="53"/>
                  </a:cubicBezTo>
                  <a:cubicBezTo>
                    <a:pt x="199" y="54"/>
                    <a:pt x="204" y="55"/>
                    <a:pt x="207" y="54"/>
                  </a:cubicBezTo>
                  <a:cubicBezTo>
                    <a:pt x="209" y="54"/>
                    <a:pt x="211" y="50"/>
                    <a:pt x="213" y="49"/>
                  </a:cubicBezTo>
                  <a:cubicBezTo>
                    <a:pt x="215" y="48"/>
                    <a:pt x="218" y="49"/>
                    <a:pt x="220" y="49"/>
                  </a:cubicBezTo>
                  <a:cubicBezTo>
                    <a:pt x="222" y="49"/>
                    <a:pt x="226" y="50"/>
                    <a:pt x="228" y="51"/>
                  </a:cubicBezTo>
                  <a:cubicBezTo>
                    <a:pt x="230" y="52"/>
                    <a:pt x="231" y="57"/>
                    <a:pt x="233" y="58"/>
                  </a:cubicBezTo>
                  <a:cubicBezTo>
                    <a:pt x="235" y="58"/>
                    <a:pt x="239" y="58"/>
                    <a:pt x="241" y="58"/>
                  </a:cubicBezTo>
                  <a:cubicBezTo>
                    <a:pt x="243" y="58"/>
                    <a:pt x="247" y="55"/>
                    <a:pt x="248" y="54"/>
                  </a:cubicBezTo>
                  <a:cubicBezTo>
                    <a:pt x="250" y="53"/>
                    <a:pt x="254" y="48"/>
                    <a:pt x="256" y="49"/>
                  </a:cubicBezTo>
                  <a:cubicBezTo>
                    <a:pt x="258" y="49"/>
                    <a:pt x="262" y="52"/>
                    <a:pt x="262" y="54"/>
                  </a:cubicBezTo>
                  <a:cubicBezTo>
                    <a:pt x="264" y="56"/>
                    <a:pt x="262" y="62"/>
                    <a:pt x="263" y="64"/>
                  </a:cubicBezTo>
                  <a:cubicBezTo>
                    <a:pt x="264" y="66"/>
                    <a:pt x="267" y="70"/>
                    <a:pt x="268" y="72"/>
                  </a:cubicBezTo>
                  <a:cubicBezTo>
                    <a:pt x="270" y="75"/>
                    <a:pt x="273" y="80"/>
                    <a:pt x="274" y="83"/>
                  </a:cubicBezTo>
                  <a:cubicBezTo>
                    <a:pt x="275" y="86"/>
                    <a:pt x="274" y="91"/>
                    <a:pt x="276" y="93"/>
                  </a:cubicBezTo>
                  <a:cubicBezTo>
                    <a:pt x="277" y="95"/>
                    <a:pt x="280" y="98"/>
                    <a:pt x="282" y="99"/>
                  </a:cubicBezTo>
                  <a:cubicBezTo>
                    <a:pt x="284" y="100"/>
                    <a:pt x="291" y="100"/>
                    <a:pt x="293" y="101"/>
                  </a:cubicBezTo>
                  <a:cubicBezTo>
                    <a:pt x="297" y="102"/>
                    <a:pt x="303" y="105"/>
                    <a:pt x="305" y="108"/>
                  </a:cubicBezTo>
                  <a:cubicBezTo>
                    <a:pt x="307" y="109"/>
                    <a:pt x="308" y="115"/>
                    <a:pt x="309" y="116"/>
                  </a:cubicBezTo>
                  <a:cubicBezTo>
                    <a:pt x="311" y="117"/>
                    <a:pt x="314" y="118"/>
                    <a:pt x="316" y="119"/>
                  </a:cubicBezTo>
                  <a:cubicBezTo>
                    <a:pt x="318" y="120"/>
                    <a:pt x="323" y="121"/>
                    <a:pt x="325" y="123"/>
                  </a:cubicBezTo>
                  <a:cubicBezTo>
                    <a:pt x="326" y="124"/>
                    <a:pt x="327" y="128"/>
                    <a:pt x="327" y="130"/>
                  </a:cubicBezTo>
                  <a:cubicBezTo>
                    <a:pt x="326" y="132"/>
                    <a:pt x="323" y="136"/>
                    <a:pt x="323" y="138"/>
                  </a:cubicBezTo>
                  <a:cubicBezTo>
                    <a:pt x="324" y="141"/>
                    <a:pt x="329" y="147"/>
                    <a:pt x="329" y="150"/>
                  </a:cubicBezTo>
                  <a:cubicBezTo>
                    <a:pt x="329" y="152"/>
                    <a:pt x="327" y="157"/>
                    <a:pt x="325" y="158"/>
                  </a:cubicBezTo>
                  <a:cubicBezTo>
                    <a:pt x="324" y="159"/>
                    <a:pt x="321" y="159"/>
                    <a:pt x="320" y="161"/>
                  </a:cubicBezTo>
                  <a:cubicBezTo>
                    <a:pt x="319" y="162"/>
                    <a:pt x="318" y="166"/>
                    <a:pt x="319" y="168"/>
                  </a:cubicBezTo>
                  <a:cubicBezTo>
                    <a:pt x="320" y="172"/>
                    <a:pt x="325" y="177"/>
                    <a:pt x="327" y="181"/>
                  </a:cubicBezTo>
                  <a:cubicBezTo>
                    <a:pt x="327" y="184"/>
                    <a:pt x="327" y="190"/>
                    <a:pt x="328" y="192"/>
                  </a:cubicBezTo>
                  <a:cubicBezTo>
                    <a:pt x="329" y="195"/>
                    <a:pt x="331" y="201"/>
                    <a:pt x="333" y="203"/>
                  </a:cubicBezTo>
                  <a:cubicBezTo>
                    <a:pt x="335" y="205"/>
                    <a:pt x="341" y="205"/>
                    <a:pt x="344" y="206"/>
                  </a:cubicBezTo>
                  <a:cubicBezTo>
                    <a:pt x="347" y="207"/>
                    <a:pt x="352" y="209"/>
                    <a:pt x="355" y="209"/>
                  </a:cubicBezTo>
                  <a:cubicBezTo>
                    <a:pt x="358" y="209"/>
                    <a:pt x="362" y="208"/>
                    <a:pt x="364" y="206"/>
                  </a:cubicBezTo>
                  <a:cubicBezTo>
                    <a:pt x="366" y="205"/>
                    <a:pt x="367" y="199"/>
                    <a:pt x="369" y="197"/>
                  </a:cubicBezTo>
                  <a:cubicBezTo>
                    <a:pt x="370" y="196"/>
                    <a:pt x="373" y="194"/>
                    <a:pt x="375" y="194"/>
                  </a:cubicBezTo>
                  <a:cubicBezTo>
                    <a:pt x="378" y="193"/>
                    <a:pt x="384" y="193"/>
                    <a:pt x="386" y="195"/>
                  </a:cubicBezTo>
                  <a:cubicBezTo>
                    <a:pt x="388" y="195"/>
                    <a:pt x="389" y="198"/>
                    <a:pt x="391" y="198"/>
                  </a:cubicBezTo>
                  <a:cubicBezTo>
                    <a:pt x="393" y="199"/>
                    <a:pt x="396" y="196"/>
                    <a:pt x="398" y="195"/>
                  </a:cubicBezTo>
                  <a:cubicBezTo>
                    <a:pt x="400" y="195"/>
                    <a:pt x="406" y="193"/>
                    <a:pt x="408" y="195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0CE3F2A2-DBE5-48C0-9976-74AC70E7E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1303338"/>
              <a:ext cx="2025650" cy="1803400"/>
            </a:xfrm>
            <a:custGeom>
              <a:avLst/>
              <a:gdLst/>
              <a:ahLst/>
              <a:cxnLst>
                <a:cxn ang="0">
                  <a:pos x="1214" y="477"/>
                </a:cxn>
                <a:cxn ang="0">
                  <a:pos x="1098" y="521"/>
                </a:cxn>
                <a:cxn ang="0">
                  <a:pos x="1013" y="462"/>
                </a:cxn>
                <a:cxn ang="0">
                  <a:pos x="993" y="568"/>
                </a:cxn>
                <a:cxn ang="0">
                  <a:pos x="996" y="650"/>
                </a:cxn>
                <a:cxn ang="0">
                  <a:pos x="1064" y="705"/>
                </a:cxn>
                <a:cxn ang="0">
                  <a:pos x="1145" y="730"/>
                </a:cxn>
                <a:cxn ang="0">
                  <a:pos x="1139" y="798"/>
                </a:cxn>
                <a:cxn ang="0">
                  <a:pos x="1149" y="877"/>
                </a:cxn>
                <a:cxn ang="0">
                  <a:pos x="1063" y="910"/>
                </a:cxn>
                <a:cxn ang="0">
                  <a:pos x="993" y="959"/>
                </a:cxn>
                <a:cxn ang="0">
                  <a:pos x="889" y="1001"/>
                </a:cxn>
                <a:cxn ang="0">
                  <a:pos x="806" y="985"/>
                </a:cxn>
                <a:cxn ang="0">
                  <a:pos x="746" y="948"/>
                </a:cxn>
                <a:cxn ang="0">
                  <a:pos x="649" y="913"/>
                </a:cxn>
                <a:cxn ang="0">
                  <a:pos x="562" y="956"/>
                </a:cxn>
                <a:cxn ang="0">
                  <a:pos x="582" y="1059"/>
                </a:cxn>
                <a:cxn ang="0">
                  <a:pos x="535" y="1141"/>
                </a:cxn>
                <a:cxn ang="0">
                  <a:pos x="427" y="1086"/>
                </a:cxn>
                <a:cxn ang="0">
                  <a:pos x="430" y="994"/>
                </a:cxn>
                <a:cxn ang="0">
                  <a:pos x="442" y="919"/>
                </a:cxn>
                <a:cxn ang="0">
                  <a:pos x="419" y="871"/>
                </a:cxn>
                <a:cxn ang="0">
                  <a:pos x="423" y="851"/>
                </a:cxn>
                <a:cxn ang="0">
                  <a:pos x="353" y="844"/>
                </a:cxn>
                <a:cxn ang="0">
                  <a:pos x="314" y="757"/>
                </a:cxn>
                <a:cxn ang="0">
                  <a:pos x="353" y="727"/>
                </a:cxn>
                <a:cxn ang="0">
                  <a:pos x="320" y="687"/>
                </a:cxn>
                <a:cxn ang="0">
                  <a:pos x="270" y="693"/>
                </a:cxn>
                <a:cxn ang="0">
                  <a:pos x="189" y="674"/>
                </a:cxn>
                <a:cxn ang="0">
                  <a:pos x="153" y="651"/>
                </a:cxn>
                <a:cxn ang="0">
                  <a:pos x="104" y="674"/>
                </a:cxn>
                <a:cxn ang="0">
                  <a:pos x="44" y="658"/>
                </a:cxn>
                <a:cxn ang="0">
                  <a:pos x="2" y="595"/>
                </a:cxn>
                <a:cxn ang="0">
                  <a:pos x="41" y="540"/>
                </a:cxn>
                <a:cxn ang="0">
                  <a:pos x="108" y="491"/>
                </a:cxn>
                <a:cxn ang="0">
                  <a:pos x="179" y="455"/>
                </a:cxn>
                <a:cxn ang="0">
                  <a:pos x="247" y="432"/>
                </a:cxn>
                <a:cxn ang="0">
                  <a:pos x="333" y="395"/>
                </a:cxn>
                <a:cxn ang="0">
                  <a:pos x="392" y="319"/>
                </a:cxn>
                <a:cxn ang="0">
                  <a:pos x="402" y="216"/>
                </a:cxn>
                <a:cxn ang="0">
                  <a:pos x="436" y="179"/>
                </a:cxn>
                <a:cxn ang="0">
                  <a:pos x="475" y="181"/>
                </a:cxn>
                <a:cxn ang="0">
                  <a:pos x="545" y="215"/>
                </a:cxn>
                <a:cxn ang="0">
                  <a:pos x="580" y="181"/>
                </a:cxn>
                <a:cxn ang="0">
                  <a:pos x="616" y="142"/>
                </a:cxn>
                <a:cxn ang="0">
                  <a:pos x="614" y="69"/>
                </a:cxn>
                <a:cxn ang="0">
                  <a:pos x="617" y="18"/>
                </a:cxn>
                <a:cxn ang="0">
                  <a:pos x="698" y="41"/>
                </a:cxn>
                <a:cxn ang="0">
                  <a:pos x="741" y="100"/>
                </a:cxn>
                <a:cxn ang="0">
                  <a:pos x="767" y="155"/>
                </a:cxn>
                <a:cxn ang="0">
                  <a:pos x="840" y="165"/>
                </a:cxn>
                <a:cxn ang="0">
                  <a:pos x="925" y="172"/>
                </a:cxn>
                <a:cxn ang="0">
                  <a:pos x="969" y="115"/>
                </a:cxn>
                <a:cxn ang="0">
                  <a:pos x="1023" y="146"/>
                </a:cxn>
                <a:cxn ang="0">
                  <a:pos x="1102" y="160"/>
                </a:cxn>
                <a:cxn ang="0">
                  <a:pos x="1153" y="189"/>
                </a:cxn>
                <a:cxn ang="0">
                  <a:pos x="1242" y="234"/>
                </a:cxn>
                <a:cxn ang="0">
                  <a:pos x="1256" y="306"/>
                </a:cxn>
                <a:cxn ang="0">
                  <a:pos x="1264" y="338"/>
                </a:cxn>
              </a:cxnLst>
              <a:rect l="0" t="0" r="r" b="b"/>
              <a:pathLst>
                <a:path w="1289" h="1146">
                  <a:moveTo>
                    <a:pt x="1289" y="419"/>
                  </a:moveTo>
                  <a:cubicBezTo>
                    <a:pt x="1289" y="424"/>
                    <a:pt x="1288" y="435"/>
                    <a:pt x="1287" y="440"/>
                  </a:cubicBezTo>
                  <a:cubicBezTo>
                    <a:pt x="1286" y="444"/>
                    <a:pt x="1282" y="452"/>
                    <a:pt x="1281" y="456"/>
                  </a:cubicBezTo>
                  <a:cubicBezTo>
                    <a:pt x="1279" y="460"/>
                    <a:pt x="1274" y="470"/>
                    <a:pt x="1270" y="470"/>
                  </a:cubicBezTo>
                  <a:cubicBezTo>
                    <a:pt x="1266" y="470"/>
                    <a:pt x="1258" y="472"/>
                    <a:pt x="1254" y="471"/>
                  </a:cubicBezTo>
                  <a:cubicBezTo>
                    <a:pt x="1250" y="470"/>
                    <a:pt x="1242" y="463"/>
                    <a:pt x="1237" y="463"/>
                  </a:cubicBezTo>
                  <a:cubicBezTo>
                    <a:pt x="1234" y="463"/>
                    <a:pt x="1228" y="467"/>
                    <a:pt x="1225" y="469"/>
                  </a:cubicBezTo>
                  <a:cubicBezTo>
                    <a:pt x="1222" y="470"/>
                    <a:pt x="1216" y="474"/>
                    <a:pt x="1214" y="477"/>
                  </a:cubicBezTo>
                  <a:cubicBezTo>
                    <a:pt x="1212" y="479"/>
                    <a:pt x="1211" y="486"/>
                    <a:pt x="1210" y="489"/>
                  </a:cubicBezTo>
                  <a:cubicBezTo>
                    <a:pt x="1209" y="493"/>
                    <a:pt x="1205" y="502"/>
                    <a:pt x="1202" y="505"/>
                  </a:cubicBezTo>
                  <a:cubicBezTo>
                    <a:pt x="1198" y="509"/>
                    <a:pt x="1186" y="511"/>
                    <a:pt x="1180" y="513"/>
                  </a:cubicBezTo>
                  <a:cubicBezTo>
                    <a:pt x="1176" y="515"/>
                    <a:pt x="1167" y="520"/>
                    <a:pt x="1163" y="521"/>
                  </a:cubicBezTo>
                  <a:cubicBezTo>
                    <a:pt x="1159" y="522"/>
                    <a:pt x="1151" y="522"/>
                    <a:pt x="1147" y="523"/>
                  </a:cubicBezTo>
                  <a:cubicBezTo>
                    <a:pt x="1143" y="524"/>
                    <a:pt x="1136" y="529"/>
                    <a:pt x="1132" y="529"/>
                  </a:cubicBezTo>
                  <a:cubicBezTo>
                    <a:pt x="1126" y="530"/>
                    <a:pt x="1115" y="528"/>
                    <a:pt x="1110" y="527"/>
                  </a:cubicBezTo>
                  <a:cubicBezTo>
                    <a:pt x="1107" y="526"/>
                    <a:pt x="1101" y="523"/>
                    <a:pt x="1098" y="521"/>
                  </a:cubicBezTo>
                  <a:cubicBezTo>
                    <a:pt x="1094" y="518"/>
                    <a:pt x="1088" y="508"/>
                    <a:pt x="1084" y="504"/>
                  </a:cubicBezTo>
                  <a:cubicBezTo>
                    <a:pt x="1081" y="502"/>
                    <a:pt x="1074" y="500"/>
                    <a:pt x="1071" y="499"/>
                  </a:cubicBezTo>
                  <a:cubicBezTo>
                    <a:pt x="1068" y="497"/>
                    <a:pt x="1063" y="494"/>
                    <a:pt x="1061" y="491"/>
                  </a:cubicBezTo>
                  <a:cubicBezTo>
                    <a:pt x="1060" y="489"/>
                    <a:pt x="1057" y="484"/>
                    <a:pt x="1056" y="481"/>
                  </a:cubicBezTo>
                  <a:cubicBezTo>
                    <a:pt x="1055" y="479"/>
                    <a:pt x="1054" y="475"/>
                    <a:pt x="1052" y="473"/>
                  </a:cubicBezTo>
                  <a:cubicBezTo>
                    <a:pt x="1049" y="471"/>
                    <a:pt x="1039" y="473"/>
                    <a:pt x="1035" y="472"/>
                  </a:cubicBezTo>
                  <a:cubicBezTo>
                    <a:pt x="1031" y="470"/>
                    <a:pt x="1025" y="465"/>
                    <a:pt x="1021" y="463"/>
                  </a:cubicBezTo>
                  <a:cubicBezTo>
                    <a:pt x="1019" y="463"/>
                    <a:pt x="1015" y="462"/>
                    <a:pt x="1013" y="462"/>
                  </a:cubicBezTo>
                  <a:cubicBezTo>
                    <a:pt x="1009" y="464"/>
                    <a:pt x="1007" y="472"/>
                    <a:pt x="1004" y="475"/>
                  </a:cubicBezTo>
                  <a:cubicBezTo>
                    <a:pt x="1003" y="477"/>
                    <a:pt x="999" y="482"/>
                    <a:pt x="998" y="485"/>
                  </a:cubicBezTo>
                  <a:cubicBezTo>
                    <a:pt x="997" y="488"/>
                    <a:pt x="997" y="496"/>
                    <a:pt x="997" y="499"/>
                  </a:cubicBezTo>
                  <a:cubicBezTo>
                    <a:pt x="997" y="505"/>
                    <a:pt x="997" y="515"/>
                    <a:pt x="996" y="521"/>
                  </a:cubicBezTo>
                  <a:cubicBezTo>
                    <a:pt x="996" y="524"/>
                    <a:pt x="993" y="531"/>
                    <a:pt x="992" y="534"/>
                  </a:cubicBezTo>
                  <a:cubicBezTo>
                    <a:pt x="992" y="537"/>
                    <a:pt x="993" y="542"/>
                    <a:pt x="993" y="545"/>
                  </a:cubicBezTo>
                  <a:cubicBezTo>
                    <a:pt x="993" y="548"/>
                    <a:pt x="994" y="554"/>
                    <a:pt x="994" y="557"/>
                  </a:cubicBezTo>
                  <a:cubicBezTo>
                    <a:pt x="994" y="560"/>
                    <a:pt x="993" y="565"/>
                    <a:pt x="993" y="568"/>
                  </a:cubicBezTo>
                  <a:cubicBezTo>
                    <a:pt x="993" y="571"/>
                    <a:pt x="996" y="578"/>
                    <a:pt x="995" y="581"/>
                  </a:cubicBezTo>
                  <a:cubicBezTo>
                    <a:pt x="994" y="584"/>
                    <a:pt x="989" y="586"/>
                    <a:pt x="987" y="588"/>
                  </a:cubicBezTo>
                  <a:cubicBezTo>
                    <a:pt x="986" y="590"/>
                    <a:pt x="984" y="592"/>
                    <a:pt x="984" y="593"/>
                  </a:cubicBezTo>
                  <a:cubicBezTo>
                    <a:pt x="983" y="596"/>
                    <a:pt x="985" y="603"/>
                    <a:pt x="984" y="606"/>
                  </a:cubicBezTo>
                  <a:cubicBezTo>
                    <a:pt x="983" y="609"/>
                    <a:pt x="977" y="614"/>
                    <a:pt x="976" y="617"/>
                  </a:cubicBezTo>
                  <a:cubicBezTo>
                    <a:pt x="976" y="620"/>
                    <a:pt x="976" y="626"/>
                    <a:pt x="977" y="629"/>
                  </a:cubicBezTo>
                  <a:cubicBezTo>
                    <a:pt x="979" y="634"/>
                    <a:pt x="985" y="641"/>
                    <a:pt x="989" y="645"/>
                  </a:cubicBezTo>
                  <a:cubicBezTo>
                    <a:pt x="991" y="646"/>
                    <a:pt x="995" y="648"/>
                    <a:pt x="996" y="650"/>
                  </a:cubicBezTo>
                  <a:cubicBezTo>
                    <a:pt x="998" y="652"/>
                    <a:pt x="1001" y="657"/>
                    <a:pt x="1003" y="660"/>
                  </a:cubicBezTo>
                  <a:cubicBezTo>
                    <a:pt x="1004" y="662"/>
                    <a:pt x="1006" y="667"/>
                    <a:pt x="1007" y="669"/>
                  </a:cubicBezTo>
                  <a:cubicBezTo>
                    <a:pt x="1009" y="671"/>
                    <a:pt x="1012" y="675"/>
                    <a:pt x="1014" y="676"/>
                  </a:cubicBezTo>
                  <a:cubicBezTo>
                    <a:pt x="1017" y="678"/>
                    <a:pt x="1023" y="677"/>
                    <a:pt x="1026" y="678"/>
                  </a:cubicBezTo>
                  <a:cubicBezTo>
                    <a:pt x="1028" y="680"/>
                    <a:pt x="1031" y="684"/>
                    <a:pt x="1033" y="687"/>
                  </a:cubicBezTo>
                  <a:cubicBezTo>
                    <a:pt x="1035" y="689"/>
                    <a:pt x="1040" y="697"/>
                    <a:pt x="1043" y="698"/>
                  </a:cubicBezTo>
                  <a:cubicBezTo>
                    <a:pt x="1045" y="699"/>
                    <a:pt x="1050" y="698"/>
                    <a:pt x="1053" y="698"/>
                  </a:cubicBezTo>
                  <a:cubicBezTo>
                    <a:pt x="1056" y="699"/>
                    <a:pt x="1062" y="703"/>
                    <a:pt x="1064" y="705"/>
                  </a:cubicBezTo>
                  <a:cubicBezTo>
                    <a:pt x="1066" y="707"/>
                    <a:pt x="1069" y="712"/>
                    <a:pt x="1071" y="714"/>
                  </a:cubicBezTo>
                  <a:cubicBezTo>
                    <a:pt x="1073" y="716"/>
                    <a:pt x="1077" y="720"/>
                    <a:pt x="1080" y="720"/>
                  </a:cubicBezTo>
                  <a:cubicBezTo>
                    <a:pt x="1084" y="721"/>
                    <a:pt x="1091" y="718"/>
                    <a:pt x="1095" y="719"/>
                  </a:cubicBezTo>
                  <a:cubicBezTo>
                    <a:pt x="1098" y="720"/>
                    <a:pt x="1102" y="724"/>
                    <a:pt x="1105" y="726"/>
                  </a:cubicBezTo>
                  <a:cubicBezTo>
                    <a:pt x="1106" y="727"/>
                    <a:pt x="1109" y="731"/>
                    <a:pt x="1111" y="731"/>
                  </a:cubicBezTo>
                  <a:cubicBezTo>
                    <a:pt x="1115" y="733"/>
                    <a:pt x="1123" y="731"/>
                    <a:pt x="1127" y="730"/>
                  </a:cubicBezTo>
                  <a:cubicBezTo>
                    <a:pt x="1129" y="729"/>
                    <a:pt x="1133" y="726"/>
                    <a:pt x="1136" y="726"/>
                  </a:cubicBezTo>
                  <a:cubicBezTo>
                    <a:pt x="1138" y="726"/>
                    <a:pt x="1143" y="729"/>
                    <a:pt x="1145" y="730"/>
                  </a:cubicBezTo>
                  <a:cubicBezTo>
                    <a:pt x="1146" y="732"/>
                    <a:pt x="1147" y="738"/>
                    <a:pt x="1148" y="740"/>
                  </a:cubicBezTo>
                  <a:cubicBezTo>
                    <a:pt x="1149" y="742"/>
                    <a:pt x="1152" y="747"/>
                    <a:pt x="1154" y="749"/>
                  </a:cubicBezTo>
                  <a:cubicBezTo>
                    <a:pt x="1156" y="750"/>
                    <a:pt x="1162" y="749"/>
                    <a:pt x="1164" y="750"/>
                  </a:cubicBezTo>
                  <a:cubicBezTo>
                    <a:pt x="1166" y="752"/>
                    <a:pt x="1169" y="757"/>
                    <a:pt x="1170" y="759"/>
                  </a:cubicBezTo>
                  <a:cubicBezTo>
                    <a:pt x="1171" y="764"/>
                    <a:pt x="1169" y="774"/>
                    <a:pt x="1166" y="778"/>
                  </a:cubicBezTo>
                  <a:cubicBezTo>
                    <a:pt x="1164" y="780"/>
                    <a:pt x="1159" y="783"/>
                    <a:pt x="1157" y="785"/>
                  </a:cubicBezTo>
                  <a:cubicBezTo>
                    <a:pt x="1155" y="786"/>
                    <a:pt x="1150" y="787"/>
                    <a:pt x="1148" y="788"/>
                  </a:cubicBezTo>
                  <a:cubicBezTo>
                    <a:pt x="1145" y="790"/>
                    <a:pt x="1140" y="795"/>
                    <a:pt x="1139" y="798"/>
                  </a:cubicBezTo>
                  <a:cubicBezTo>
                    <a:pt x="1138" y="800"/>
                    <a:pt x="1138" y="805"/>
                    <a:pt x="1138" y="808"/>
                  </a:cubicBezTo>
                  <a:cubicBezTo>
                    <a:pt x="1138" y="810"/>
                    <a:pt x="1139" y="814"/>
                    <a:pt x="1139" y="816"/>
                  </a:cubicBezTo>
                  <a:cubicBezTo>
                    <a:pt x="1139" y="820"/>
                    <a:pt x="1137" y="825"/>
                    <a:pt x="1137" y="828"/>
                  </a:cubicBezTo>
                  <a:cubicBezTo>
                    <a:pt x="1137" y="830"/>
                    <a:pt x="1139" y="833"/>
                    <a:pt x="1140" y="835"/>
                  </a:cubicBezTo>
                  <a:cubicBezTo>
                    <a:pt x="1141" y="838"/>
                    <a:pt x="1142" y="845"/>
                    <a:pt x="1142" y="848"/>
                  </a:cubicBezTo>
                  <a:cubicBezTo>
                    <a:pt x="1142" y="852"/>
                    <a:pt x="1139" y="860"/>
                    <a:pt x="1140" y="864"/>
                  </a:cubicBezTo>
                  <a:cubicBezTo>
                    <a:pt x="1140" y="866"/>
                    <a:pt x="1145" y="870"/>
                    <a:pt x="1146" y="872"/>
                  </a:cubicBezTo>
                  <a:cubicBezTo>
                    <a:pt x="1147" y="873"/>
                    <a:pt x="1148" y="875"/>
                    <a:pt x="1149" y="877"/>
                  </a:cubicBezTo>
                  <a:cubicBezTo>
                    <a:pt x="1144" y="876"/>
                    <a:pt x="1138" y="874"/>
                    <a:pt x="1134" y="874"/>
                  </a:cubicBezTo>
                  <a:cubicBezTo>
                    <a:pt x="1131" y="874"/>
                    <a:pt x="1124" y="875"/>
                    <a:pt x="1122" y="877"/>
                  </a:cubicBezTo>
                  <a:cubicBezTo>
                    <a:pt x="1119" y="879"/>
                    <a:pt x="1117" y="885"/>
                    <a:pt x="1115" y="888"/>
                  </a:cubicBezTo>
                  <a:cubicBezTo>
                    <a:pt x="1113" y="890"/>
                    <a:pt x="1107" y="895"/>
                    <a:pt x="1103" y="896"/>
                  </a:cubicBezTo>
                  <a:cubicBezTo>
                    <a:pt x="1099" y="898"/>
                    <a:pt x="1090" y="896"/>
                    <a:pt x="1086" y="896"/>
                  </a:cubicBezTo>
                  <a:cubicBezTo>
                    <a:pt x="1084" y="897"/>
                    <a:pt x="1080" y="898"/>
                    <a:pt x="1078" y="899"/>
                  </a:cubicBezTo>
                  <a:cubicBezTo>
                    <a:pt x="1076" y="901"/>
                    <a:pt x="1072" y="905"/>
                    <a:pt x="1070" y="906"/>
                  </a:cubicBezTo>
                  <a:cubicBezTo>
                    <a:pt x="1068" y="907"/>
                    <a:pt x="1065" y="910"/>
                    <a:pt x="1063" y="910"/>
                  </a:cubicBezTo>
                  <a:cubicBezTo>
                    <a:pt x="1058" y="911"/>
                    <a:pt x="1048" y="910"/>
                    <a:pt x="1043" y="910"/>
                  </a:cubicBezTo>
                  <a:cubicBezTo>
                    <a:pt x="1041" y="911"/>
                    <a:pt x="1036" y="911"/>
                    <a:pt x="1034" y="913"/>
                  </a:cubicBezTo>
                  <a:cubicBezTo>
                    <a:pt x="1032" y="914"/>
                    <a:pt x="1030" y="919"/>
                    <a:pt x="1029" y="921"/>
                  </a:cubicBezTo>
                  <a:cubicBezTo>
                    <a:pt x="1028" y="924"/>
                    <a:pt x="1030" y="931"/>
                    <a:pt x="1029" y="934"/>
                  </a:cubicBezTo>
                  <a:cubicBezTo>
                    <a:pt x="1028" y="937"/>
                    <a:pt x="1027" y="942"/>
                    <a:pt x="1025" y="944"/>
                  </a:cubicBezTo>
                  <a:cubicBezTo>
                    <a:pt x="1023" y="947"/>
                    <a:pt x="1019" y="952"/>
                    <a:pt x="1016" y="954"/>
                  </a:cubicBezTo>
                  <a:cubicBezTo>
                    <a:pt x="1013" y="955"/>
                    <a:pt x="1006" y="955"/>
                    <a:pt x="1003" y="955"/>
                  </a:cubicBezTo>
                  <a:cubicBezTo>
                    <a:pt x="1000" y="956"/>
                    <a:pt x="995" y="958"/>
                    <a:pt x="993" y="959"/>
                  </a:cubicBezTo>
                  <a:cubicBezTo>
                    <a:pt x="990" y="962"/>
                    <a:pt x="988" y="969"/>
                    <a:pt x="985" y="972"/>
                  </a:cubicBezTo>
                  <a:cubicBezTo>
                    <a:pt x="983" y="974"/>
                    <a:pt x="976" y="976"/>
                    <a:pt x="973" y="977"/>
                  </a:cubicBezTo>
                  <a:cubicBezTo>
                    <a:pt x="969" y="978"/>
                    <a:pt x="961" y="976"/>
                    <a:pt x="957" y="977"/>
                  </a:cubicBezTo>
                  <a:cubicBezTo>
                    <a:pt x="954" y="978"/>
                    <a:pt x="949" y="984"/>
                    <a:pt x="946" y="986"/>
                  </a:cubicBezTo>
                  <a:cubicBezTo>
                    <a:pt x="943" y="989"/>
                    <a:pt x="938" y="995"/>
                    <a:pt x="935" y="997"/>
                  </a:cubicBezTo>
                  <a:cubicBezTo>
                    <a:pt x="933" y="999"/>
                    <a:pt x="927" y="1003"/>
                    <a:pt x="924" y="1004"/>
                  </a:cubicBezTo>
                  <a:cubicBezTo>
                    <a:pt x="918" y="1005"/>
                    <a:pt x="906" y="1005"/>
                    <a:pt x="900" y="1004"/>
                  </a:cubicBezTo>
                  <a:cubicBezTo>
                    <a:pt x="897" y="1004"/>
                    <a:pt x="892" y="1001"/>
                    <a:pt x="889" y="1001"/>
                  </a:cubicBezTo>
                  <a:cubicBezTo>
                    <a:pt x="886" y="1000"/>
                    <a:pt x="878" y="1002"/>
                    <a:pt x="875" y="1001"/>
                  </a:cubicBezTo>
                  <a:cubicBezTo>
                    <a:pt x="872" y="1000"/>
                    <a:pt x="867" y="997"/>
                    <a:pt x="865" y="995"/>
                  </a:cubicBezTo>
                  <a:cubicBezTo>
                    <a:pt x="864" y="993"/>
                    <a:pt x="863" y="987"/>
                    <a:pt x="861" y="985"/>
                  </a:cubicBezTo>
                  <a:cubicBezTo>
                    <a:pt x="860" y="983"/>
                    <a:pt x="857" y="979"/>
                    <a:pt x="855" y="978"/>
                  </a:cubicBezTo>
                  <a:cubicBezTo>
                    <a:pt x="852" y="977"/>
                    <a:pt x="847" y="977"/>
                    <a:pt x="844" y="977"/>
                  </a:cubicBezTo>
                  <a:cubicBezTo>
                    <a:pt x="840" y="978"/>
                    <a:pt x="833" y="985"/>
                    <a:pt x="829" y="986"/>
                  </a:cubicBezTo>
                  <a:cubicBezTo>
                    <a:pt x="827" y="987"/>
                    <a:pt x="820" y="987"/>
                    <a:pt x="817" y="987"/>
                  </a:cubicBezTo>
                  <a:cubicBezTo>
                    <a:pt x="814" y="987"/>
                    <a:pt x="809" y="984"/>
                    <a:pt x="806" y="985"/>
                  </a:cubicBezTo>
                  <a:cubicBezTo>
                    <a:pt x="803" y="986"/>
                    <a:pt x="799" y="992"/>
                    <a:pt x="796" y="994"/>
                  </a:cubicBezTo>
                  <a:cubicBezTo>
                    <a:pt x="792" y="996"/>
                    <a:pt x="784" y="998"/>
                    <a:pt x="780" y="1000"/>
                  </a:cubicBezTo>
                  <a:cubicBezTo>
                    <a:pt x="777" y="1001"/>
                    <a:pt x="771" y="1006"/>
                    <a:pt x="767" y="1005"/>
                  </a:cubicBezTo>
                  <a:cubicBezTo>
                    <a:pt x="764" y="1005"/>
                    <a:pt x="758" y="999"/>
                    <a:pt x="756" y="996"/>
                  </a:cubicBezTo>
                  <a:cubicBezTo>
                    <a:pt x="754" y="993"/>
                    <a:pt x="753" y="985"/>
                    <a:pt x="753" y="982"/>
                  </a:cubicBezTo>
                  <a:cubicBezTo>
                    <a:pt x="753" y="978"/>
                    <a:pt x="754" y="972"/>
                    <a:pt x="754" y="969"/>
                  </a:cubicBezTo>
                  <a:cubicBezTo>
                    <a:pt x="754" y="966"/>
                    <a:pt x="753" y="959"/>
                    <a:pt x="752" y="956"/>
                  </a:cubicBezTo>
                  <a:cubicBezTo>
                    <a:pt x="751" y="954"/>
                    <a:pt x="748" y="950"/>
                    <a:pt x="746" y="948"/>
                  </a:cubicBezTo>
                  <a:cubicBezTo>
                    <a:pt x="742" y="946"/>
                    <a:pt x="734" y="944"/>
                    <a:pt x="730" y="944"/>
                  </a:cubicBezTo>
                  <a:cubicBezTo>
                    <a:pt x="728" y="943"/>
                    <a:pt x="723" y="943"/>
                    <a:pt x="721" y="943"/>
                  </a:cubicBezTo>
                  <a:cubicBezTo>
                    <a:pt x="717" y="942"/>
                    <a:pt x="711" y="940"/>
                    <a:pt x="708" y="938"/>
                  </a:cubicBezTo>
                  <a:cubicBezTo>
                    <a:pt x="705" y="937"/>
                    <a:pt x="701" y="934"/>
                    <a:pt x="698" y="933"/>
                  </a:cubicBezTo>
                  <a:cubicBezTo>
                    <a:pt x="693" y="932"/>
                    <a:pt x="682" y="932"/>
                    <a:pt x="677" y="930"/>
                  </a:cubicBezTo>
                  <a:cubicBezTo>
                    <a:pt x="674" y="929"/>
                    <a:pt x="667" y="927"/>
                    <a:pt x="664" y="925"/>
                  </a:cubicBezTo>
                  <a:cubicBezTo>
                    <a:pt x="662" y="923"/>
                    <a:pt x="661" y="917"/>
                    <a:pt x="659" y="915"/>
                  </a:cubicBezTo>
                  <a:cubicBezTo>
                    <a:pt x="657" y="914"/>
                    <a:pt x="651" y="913"/>
                    <a:pt x="649" y="913"/>
                  </a:cubicBezTo>
                  <a:cubicBezTo>
                    <a:pt x="647" y="912"/>
                    <a:pt x="642" y="912"/>
                    <a:pt x="640" y="913"/>
                  </a:cubicBezTo>
                  <a:cubicBezTo>
                    <a:pt x="638" y="913"/>
                    <a:pt x="635" y="917"/>
                    <a:pt x="633" y="919"/>
                  </a:cubicBezTo>
                  <a:cubicBezTo>
                    <a:pt x="631" y="921"/>
                    <a:pt x="628" y="925"/>
                    <a:pt x="626" y="926"/>
                  </a:cubicBezTo>
                  <a:cubicBezTo>
                    <a:pt x="622" y="928"/>
                    <a:pt x="615" y="926"/>
                    <a:pt x="612" y="926"/>
                  </a:cubicBezTo>
                  <a:cubicBezTo>
                    <a:pt x="609" y="927"/>
                    <a:pt x="602" y="929"/>
                    <a:pt x="599" y="931"/>
                  </a:cubicBezTo>
                  <a:cubicBezTo>
                    <a:pt x="595" y="934"/>
                    <a:pt x="590" y="941"/>
                    <a:pt x="586" y="944"/>
                  </a:cubicBezTo>
                  <a:cubicBezTo>
                    <a:pt x="583" y="946"/>
                    <a:pt x="576" y="949"/>
                    <a:pt x="573" y="951"/>
                  </a:cubicBezTo>
                  <a:cubicBezTo>
                    <a:pt x="571" y="952"/>
                    <a:pt x="564" y="954"/>
                    <a:pt x="562" y="956"/>
                  </a:cubicBezTo>
                  <a:cubicBezTo>
                    <a:pt x="560" y="959"/>
                    <a:pt x="557" y="964"/>
                    <a:pt x="556" y="967"/>
                  </a:cubicBezTo>
                  <a:cubicBezTo>
                    <a:pt x="555" y="971"/>
                    <a:pt x="556" y="980"/>
                    <a:pt x="556" y="984"/>
                  </a:cubicBezTo>
                  <a:cubicBezTo>
                    <a:pt x="556" y="987"/>
                    <a:pt x="554" y="994"/>
                    <a:pt x="554" y="997"/>
                  </a:cubicBezTo>
                  <a:cubicBezTo>
                    <a:pt x="553" y="1001"/>
                    <a:pt x="551" y="1009"/>
                    <a:pt x="552" y="1014"/>
                  </a:cubicBezTo>
                  <a:cubicBezTo>
                    <a:pt x="552" y="1019"/>
                    <a:pt x="555" y="1028"/>
                    <a:pt x="557" y="1033"/>
                  </a:cubicBezTo>
                  <a:cubicBezTo>
                    <a:pt x="558" y="1036"/>
                    <a:pt x="559" y="1041"/>
                    <a:pt x="561" y="1043"/>
                  </a:cubicBezTo>
                  <a:cubicBezTo>
                    <a:pt x="564" y="1046"/>
                    <a:pt x="573" y="1047"/>
                    <a:pt x="576" y="1049"/>
                  </a:cubicBezTo>
                  <a:cubicBezTo>
                    <a:pt x="578" y="1051"/>
                    <a:pt x="581" y="1056"/>
                    <a:pt x="582" y="1059"/>
                  </a:cubicBezTo>
                  <a:cubicBezTo>
                    <a:pt x="583" y="1063"/>
                    <a:pt x="581" y="1071"/>
                    <a:pt x="581" y="1075"/>
                  </a:cubicBezTo>
                  <a:cubicBezTo>
                    <a:pt x="581" y="1079"/>
                    <a:pt x="585" y="1085"/>
                    <a:pt x="585" y="1089"/>
                  </a:cubicBezTo>
                  <a:cubicBezTo>
                    <a:pt x="585" y="1094"/>
                    <a:pt x="580" y="1102"/>
                    <a:pt x="577" y="1106"/>
                  </a:cubicBezTo>
                  <a:cubicBezTo>
                    <a:pt x="575" y="1109"/>
                    <a:pt x="569" y="1112"/>
                    <a:pt x="568" y="1115"/>
                  </a:cubicBezTo>
                  <a:cubicBezTo>
                    <a:pt x="566" y="1118"/>
                    <a:pt x="568" y="1124"/>
                    <a:pt x="568" y="1127"/>
                  </a:cubicBezTo>
                  <a:cubicBezTo>
                    <a:pt x="567" y="1130"/>
                    <a:pt x="565" y="1136"/>
                    <a:pt x="563" y="1138"/>
                  </a:cubicBezTo>
                  <a:cubicBezTo>
                    <a:pt x="561" y="1140"/>
                    <a:pt x="555" y="1145"/>
                    <a:pt x="552" y="1145"/>
                  </a:cubicBezTo>
                  <a:cubicBezTo>
                    <a:pt x="548" y="1146"/>
                    <a:pt x="539" y="1142"/>
                    <a:pt x="535" y="1141"/>
                  </a:cubicBezTo>
                  <a:cubicBezTo>
                    <a:pt x="532" y="1140"/>
                    <a:pt x="526" y="1137"/>
                    <a:pt x="523" y="1136"/>
                  </a:cubicBezTo>
                  <a:cubicBezTo>
                    <a:pt x="519" y="1135"/>
                    <a:pt x="512" y="1132"/>
                    <a:pt x="508" y="1132"/>
                  </a:cubicBezTo>
                  <a:cubicBezTo>
                    <a:pt x="504" y="1132"/>
                    <a:pt x="497" y="1133"/>
                    <a:pt x="493" y="1133"/>
                  </a:cubicBezTo>
                  <a:cubicBezTo>
                    <a:pt x="491" y="1133"/>
                    <a:pt x="488" y="1133"/>
                    <a:pt x="485" y="1132"/>
                  </a:cubicBezTo>
                  <a:cubicBezTo>
                    <a:pt x="483" y="1132"/>
                    <a:pt x="481" y="1132"/>
                    <a:pt x="479" y="1131"/>
                  </a:cubicBezTo>
                  <a:cubicBezTo>
                    <a:pt x="474" y="1130"/>
                    <a:pt x="464" y="1125"/>
                    <a:pt x="459" y="1122"/>
                  </a:cubicBezTo>
                  <a:cubicBezTo>
                    <a:pt x="453" y="1118"/>
                    <a:pt x="442" y="1108"/>
                    <a:pt x="438" y="1102"/>
                  </a:cubicBezTo>
                  <a:cubicBezTo>
                    <a:pt x="434" y="1099"/>
                    <a:pt x="429" y="1091"/>
                    <a:pt x="427" y="1086"/>
                  </a:cubicBezTo>
                  <a:cubicBezTo>
                    <a:pt x="425" y="1081"/>
                    <a:pt x="422" y="1070"/>
                    <a:pt x="421" y="1065"/>
                  </a:cubicBezTo>
                  <a:cubicBezTo>
                    <a:pt x="421" y="1061"/>
                    <a:pt x="422" y="1054"/>
                    <a:pt x="423" y="1051"/>
                  </a:cubicBezTo>
                  <a:cubicBezTo>
                    <a:pt x="423" y="1048"/>
                    <a:pt x="426" y="1044"/>
                    <a:pt x="428" y="1043"/>
                  </a:cubicBezTo>
                  <a:cubicBezTo>
                    <a:pt x="429" y="1040"/>
                    <a:pt x="434" y="1036"/>
                    <a:pt x="435" y="1034"/>
                  </a:cubicBezTo>
                  <a:cubicBezTo>
                    <a:pt x="437" y="1030"/>
                    <a:pt x="440" y="1022"/>
                    <a:pt x="441" y="1018"/>
                  </a:cubicBezTo>
                  <a:cubicBezTo>
                    <a:pt x="442" y="1015"/>
                    <a:pt x="444" y="1009"/>
                    <a:pt x="444" y="1005"/>
                  </a:cubicBezTo>
                  <a:cubicBezTo>
                    <a:pt x="444" y="1004"/>
                    <a:pt x="442" y="1000"/>
                    <a:pt x="441" y="999"/>
                  </a:cubicBezTo>
                  <a:cubicBezTo>
                    <a:pt x="439" y="997"/>
                    <a:pt x="432" y="996"/>
                    <a:pt x="430" y="994"/>
                  </a:cubicBezTo>
                  <a:cubicBezTo>
                    <a:pt x="428" y="992"/>
                    <a:pt x="426" y="985"/>
                    <a:pt x="426" y="982"/>
                  </a:cubicBezTo>
                  <a:cubicBezTo>
                    <a:pt x="426" y="977"/>
                    <a:pt x="427" y="967"/>
                    <a:pt x="430" y="963"/>
                  </a:cubicBezTo>
                  <a:cubicBezTo>
                    <a:pt x="431" y="960"/>
                    <a:pt x="436" y="957"/>
                    <a:pt x="438" y="956"/>
                  </a:cubicBezTo>
                  <a:cubicBezTo>
                    <a:pt x="441" y="955"/>
                    <a:pt x="446" y="955"/>
                    <a:pt x="448" y="953"/>
                  </a:cubicBezTo>
                  <a:cubicBezTo>
                    <a:pt x="450" y="951"/>
                    <a:pt x="453" y="946"/>
                    <a:pt x="454" y="943"/>
                  </a:cubicBezTo>
                  <a:cubicBezTo>
                    <a:pt x="455" y="941"/>
                    <a:pt x="455" y="936"/>
                    <a:pt x="455" y="934"/>
                  </a:cubicBezTo>
                  <a:cubicBezTo>
                    <a:pt x="455" y="931"/>
                    <a:pt x="452" y="926"/>
                    <a:pt x="450" y="923"/>
                  </a:cubicBezTo>
                  <a:cubicBezTo>
                    <a:pt x="449" y="922"/>
                    <a:pt x="444" y="920"/>
                    <a:pt x="442" y="919"/>
                  </a:cubicBezTo>
                  <a:cubicBezTo>
                    <a:pt x="439" y="918"/>
                    <a:pt x="433" y="917"/>
                    <a:pt x="430" y="917"/>
                  </a:cubicBezTo>
                  <a:cubicBezTo>
                    <a:pt x="427" y="916"/>
                    <a:pt x="421" y="915"/>
                    <a:pt x="418" y="913"/>
                  </a:cubicBezTo>
                  <a:cubicBezTo>
                    <a:pt x="416" y="912"/>
                    <a:pt x="412" y="909"/>
                    <a:pt x="410" y="907"/>
                  </a:cubicBezTo>
                  <a:cubicBezTo>
                    <a:pt x="408" y="905"/>
                    <a:pt x="403" y="901"/>
                    <a:pt x="402" y="898"/>
                  </a:cubicBezTo>
                  <a:cubicBezTo>
                    <a:pt x="401" y="895"/>
                    <a:pt x="402" y="888"/>
                    <a:pt x="402" y="884"/>
                  </a:cubicBezTo>
                  <a:cubicBezTo>
                    <a:pt x="402" y="882"/>
                    <a:pt x="403" y="878"/>
                    <a:pt x="404" y="876"/>
                  </a:cubicBezTo>
                  <a:cubicBezTo>
                    <a:pt x="405" y="874"/>
                    <a:pt x="408" y="872"/>
                    <a:pt x="410" y="872"/>
                  </a:cubicBezTo>
                  <a:cubicBezTo>
                    <a:pt x="412" y="871"/>
                    <a:pt x="416" y="871"/>
                    <a:pt x="419" y="871"/>
                  </a:cubicBezTo>
                  <a:cubicBezTo>
                    <a:pt x="421" y="870"/>
                    <a:pt x="426" y="871"/>
                    <a:pt x="429" y="871"/>
                  </a:cubicBezTo>
                  <a:cubicBezTo>
                    <a:pt x="431" y="872"/>
                    <a:pt x="435" y="872"/>
                    <a:pt x="437" y="872"/>
                  </a:cubicBezTo>
                  <a:cubicBezTo>
                    <a:pt x="439" y="871"/>
                    <a:pt x="444" y="869"/>
                    <a:pt x="445" y="867"/>
                  </a:cubicBezTo>
                  <a:cubicBezTo>
                    <a:pt x="446" y="865"/>
                    <a:pt x="446" y="861"/>
                    <a:pt x="445" y="860"/>
                  </a:cubicBezTo>
                  <a:cubicBezTo>
                    <a:pt x="445" y="858"/>
                    <a:pt x="445" y="855"/>
                    <a:pt x="444" y="855"/>
                  </a:cubicBezTo>
                  <a:cubicBezTo>
                    <a:pt x="443" y="853"/>
                    <a:pt x="439" y="854"/>
                    <a:pt x="437" y="854"/>
                  </a:cubicBezTo>
                  <a:cubicBezTo>
                    <a:pt x="435" y="855"/>
                    <a:pt x="432" y="857"/>
                    <a:pt x="430" y="857"/>
                  </a:cubicBezTo>
                  <a:cubicBezTo>
                    <a:pt x="427" y="857"/>
                    <a:pt x="425" y="852"/>
                    <a:pt x="423" y="851"/>
                  </a:cubicBezTo>
                  <a:cubicBezTo>
                    <a:pt x="420" y="850"/>
                    <a:pt x="414" y="851"/>
                    <a:pt x="411" y="852"/>
                  </a:cubicBezTo>
                  <a:cubicBezTo>
                    <a:pt x="409" y="852"/>
                    <a:pt x="406" y="854"/>
                    <a:pt x="404" y="854"/>
                  </a:cubicBezTo>
                  <a:cubicBezTo>
                    <a:pt x="402" y="854"/>
                    <a:pt x="399" y="852"/>
                    <a:pt x="397" y="852"/>
                  </a:cubicBezTo>
                  <a:cubicBezTo>
                    <a:pt x="394" y="851"/>
                    <a:pt x="388" y="849"/>
                    <a:pt x="385" y="850"/>
                  </a:cubicBezTo>
                  <a:cubicBezTo>
                    <a:pt x="383" y="850"/>
                    <a:pt x="380" y="854"/>
                    <a:pt x="378" y="855"/>
                  </a:cubicBezTo>
                  <a:cubicBezTo>
                    <a:pt x="375" y="855"/>
                    <a:pt x="371" y="856"/>
                    <a:pt x="369" y="855"/>
                  </a:cubicBezTo>
                  <a:cubicBezTo>
                    <a:pt x="365" y="855"/>
                    <a:pt x="358" y="852"/>
                    <a:pt x="355" y="849"/>
                  </a:cubicBezTo>
                  <a:cubicBezTo>
                    <a:pt x="354" y="848"/>
                    <a:pt x="354" y="845"/>
                    <a:pt x="353" y="844"/>
                  </a:cubicBezTo>
                  <a:cubicBezTo>
                    <a:pt x="352" y="843"/>
                    <a:pt x="348" y="844"/>
                    <a:pt x="346" y="843"/>
                  </a:cubicBezTo>
                  <a:cubicBezTo>
                    <a:pt x="343" y="843"/>
                    <a:pt x="337" y="843"/>
                    <a:pt x="334" y="841"/>
                  </a:cubicBezTo>
                  <a:cubicBezTo>
                    <a:pt x="332" y="840"/>
                    <a:pt x="330" y="834"/>
                    <a:pt x="329" y="833"/>
                  </a:cubicBezTo>
                  <a:cubicBezTo>
                    <a:pt x="327" y="831"/>
                    <a:pt x="322" y="829"/>
                    <a:pt x="320" y="827"/>
                  </a:cubicBezTo>
                  <a:cubicBezTo>
                    <a:pt x="318" y="825"/>
                    <a:pt x="315" y="820"/>
                    <a:pt x="314" y="817"/>
                  </a:cubicBezTo>
                  <a:cubicBezTo>
                    <a:pt x="313" y="812"/>
                    <a:pt x="312" y="801"/>
                    <a:pt x="312" y="796"/>
                  </a:cubicBezTo>
                  <a:cubicBezTo>
                    <a:pt x="311" y="790"/>
                    <a:pt x="311" y="778"/>
                    <a:pt x="311" y="772"/>
                  </a:cubicBezTo>
                  <a:cubicBezTo>
                    <a:pt x="311" y="768"/>
                    <a:pt x="314" y="761"/>
                    <a:pt x="314" y="757"/>
                  </a:cubicBezTo>
                  <a:cubicBezTo>
                    <a:pt x="315" y="752"/>
                    <a:pt x="314" y="741"/>
                    <a:pt x="314" y="736"/>
                  </a:cubicBezTo>
                  <a:cubicBezTo>
                    <a:pt x="314" y="733"/>
                    <a:pt x="313" y="729"/>
                    <a:pt x="314" y="726"/>
                  </a:cubicBezTo>
                  <a:cubicBezTo>
                    <a:pt x="314" y="724"/>
                    <a:pt x="316" y="721"/>
                    <a:pt x="318" y="719"/>
                  </a:cubicBezTo>
                  <a:cubicBezTo>
                    <a:pt x="319" y="718"/>
                    <a:pt x="324" y="718"/>
                    <a:pt x="327" y="718"/>
                  </a:cubicBezTo>
                  <a:cubicBezTo>
                    <a:pt x="328" y="718"/>
                    <a:pt x="332" y="719"/>
                    <a:pt x="334" y="720"/>
                  </a:cubicBezTo>
                  <a:cubicBezTo>
                    <a:pt x="336" y="721"/>
                    <a:pt x="337" y="726"/>
                    <a:pt x="338" y="728"/>
                  </a:cubicBezTo>
                  <a:cubicBezTo>
                    <a:pt x="340" y="730"/>
                    <a:pt x="343" y="733"/>
                    <a:pt x="345" y="733"/>
                  </a:cubicBezTo>
                  <a:cubicBezTo>
                    <a:pt x="347" y="733"/>
                    <a:pt x="352" y="729"/>
                    <a:pt x="353" y="727"/>
                  </a:cubicBezTo>
                  <a:cubicBezTo>
                    <a:pt x="354" y="725"/>
                    <a:pt x="351" y="720"/>
                    <a:pt x="352" y="718"/>
                  </a:cubicBezTo>
                  <a:cubicBezTo>
                    <a:pt x="353" y="717"/>
                    <a:pt x="357" y="717"/>
                    <a:pt x="359" y="716"/>
                  </a:cubicBezTo>
                  <a:cubicBezTo>
                    <a:pt x="361" y="713"/>
                    <a:pt x="364" y="706"/>
                    <a:pt x="363" y="703"/>
                  </a:cubicBezTo>
                  <a:cubicBezTo>
                    <a:pt x="361" y="700"/>
                    <a:pt x="353" y="700"/>
                    <a:pt x="350" y="699"/>
                  </a:cubicBezTo>
                  <a:cubicBezTo>
                    <a:pt x="348" y="699"/>
                    <a:pt x="343" y="699"/>
                    <a:pt x="342" y="698"/>
                  </a:cubicBezTo>
                  <a:cubicBezTo>
                    <a:pt x="341" y="697"/>
                    <a:pt x="341" y="693"/>
                    <a:pt x="340" y="692"/>
                  </a:cubicBezTo>
                  <a:cubicBezTo>
                    <a:pt x="338" y="690"/>
                    <a:pt x="333" y="693"/>
                    <a:pt x="330" y="693"/>
                  </a:cubicBezTo>
                  <a:cubicBezTo>
                    <a:pt x="327" y="692"/>
                    <a:pt x="322" y="689"/>
                    <a:pt x="320" y="687"/>
                  </a:cubicBezTo>
                  <a:cubicBezTo>
                    <a:pt x="320" y="686"/>
                    <a:pt x="319" y="683"/>
                    <a:pt x="319" y="681"/>
                  </a:cubicBezTo>
                  <a:cubicBezTo>
                    <a:pt x="319" y="679"/>
                    <a:pt x="322" y="676"/>
                    <a:pt x="321" y="674"/>
                  </a:cubicBezTo>
                  <a:cubicBezTo>
                    <a:pt x="321" y="672"/>
                    <a:pt x="319" y="670"/>
                    <a:pt x="317" y="669"/>
                  </a:cubicBezTo>
                  <a:cubicBezTo>
                    <a:pt x="315" y="669"/>
                    <a:pt x="310" y="671"/>
                    <a:pt x="308" y="673"/>
                  </a:cubicBezTo>
                  <a:cubicBezTo>
                    <a:pt x="305" y="674"/>
                    <a:pt x="303" y="678"/>
                    <a:pt x="301" y="680"/>
                  </a:cubicBezTo>
                  <a:cubicBezTo>
                    <a:pt x="298" y="682"/>
                    <a:pt x="293" y="686"/>
                    <a:pt x="290" y="687"/>
                  </a:cubicBezTo>
                  <a:cubicBezTo>
                    <a:pt x="288" y="688"/>
                    <a:pt x="282" y="688"/>
                    <a:pt x="279" y="689"/>
                  </a:cubicBezTo>
                  <a:cubicBezTo>
                    <a:pt x="277" y="690"/>
                    <a:pt x="272" y="692"/>
                    <a:pt x="270" y="693"/>
                  </a:cubicBezTo>
                  <a:cubicBezTo>
                    <a:pt x="267" y="694"/>
                    <a:pt x="260" y="696"/>
                    <a:pt x="257" y="698"/>
                  </a:cubicBezTo>
                  <a:cubicBezTo>
                    <a:pt x="255" y="699"/>
                    <a:pt x="249" y="702"/>
                    <a:pt x="247" y="703"/>
                  </a:cubicBezTo>
                  <a:cubicBezTo>
                    <a:pt x="245" y="703"/>
                    <a:pt x="240" y="704"/>
                    <a:pt x="239" y="703"/>
                  </a:cubicBezTo>
                  <a:cubicBezTo>
                    <a:pt x="236" y="702"/>
                    <a:pt x="234" y="695"/>
                    <a:pt x="233" y="693"/>
                  </a:cubicBezTo>
                  <a:cubicBezTo>
                    <a:pt x="233" y="691"/>
                    <a:pt x="233" y="687"/>
                    <a:pt x="232" y="686"/>
                  </a:cubicBezTo>
                  <a:cubicBezTo>
                    <a:pt x="229" y="683"/>
                    <a:pt x="221" y="679"/>
                    <a:pt x="218" y="678"/>
                  </a:cubicBezTo>
                  <a:cubicBezTo>
                    <a:pt x="213" y="676"/>
                    <a:pt x="202" y="676"/>
                    <a:pt x="197" y="675"/>
                  </a:cubicBezTo>
                  <a:cubicBezTo>
                    <a:pt x="195" y="675"/>
                    <a:pt x="191" y="674"/>
                    <a:pt x="189" y="674"/>
                  </a:cubicBezTo>
                  <a:cubicBezTo>
                    <a:pt x="186" y="674"/>
                    <a:pt x="180" y="674"/>
                    <a:pt x="179" y="672"/>
                  </a:cubicBezTo>
                  <a:cubicBezTo>
                    <a:pt x="177" y="670"/>
                    <a:pt x="176" y="665"/>
                    <a:pt x="176" y="663"/>
                  </a:cubicBezTo>
                  <a:cubicBezTo>
                    <a:pt x="177" y="661"/>
                    <a:pt x="181" y="658"/>
                    <a:pt x="181" y="656"/>
                  </a:cubicBezTo>
                  <a:cubicBezTo>
                    <a:pt x="182" y="654"/>
                    <a:pt x="182" y="650"/>
                    <a:pt x="181" y="648"/>
                  </a:cubicBezTo>
                  <a:cubicBezTo>
                    <a:pt x="181" y="646"/>
                    <a:pt x="180" y="642"/>
                    <a:pt x="178" y="641"/>
                  </a:cubicBezTo>
                  <a:cubicBezTo>
                    <a:pt x="176" y="640"/>
                    <a:pt x="171" y="642"/>
                    <a:pt x="170" y="644"/>
                  </a:cubicBezTo>
                  <a:cubicBezTo>
                    <a:pt x="168" y="645"/>
                    <a:pt x="168" y="650"/>
                    <a:pt x="166" y="651"/>
                  </a:cubicBezTo>
                  <a:cubicBezTo>
                    <a:pt x="163" y="653"/>
                    <a:pt x="156" y="650"/>
                    <a:pt x="153" y="651"/>
                  </a:cubicBezTo>
                  <a:cubicBezTo>
                    <a:pt x="151" y="651"/>
                    <a:pt x="148" y="654"/>
                    <a:pt x="146" y="654"/>
                  </a:cubicBezTo>
                  <a:cubicBezTo>
                    <a:pt x="144" y="654"/>
                    <a:pt x="139" y="652"/>
                    <a:pt x="137" y="651"/>
                  </a:cubicBezTo>
                  <a:cubicBezTo>
                    <a:pt x="136" y="651"/>
                    <a:pt x="134" y="650"/>
                    <a:pt x="133" y="649"/>
                  </a:cubicBezTo>
                  <a:cubicBezTo>
                    <a:pt x="130" y="649"/>
                    <a:pt x="124" y="650"/>
                    <a:pt x="122" y="650"/>
                  </a:cubicBezTo>
                  <a:cubicBezTo>
                    <a:pt x="120" y="651"/>
                    <a:pt x="116" y="653"/>
                    <a:pt x="114" y="654"/>
                  </a:cubicBezTo>
                  <a:cubicBezTo>
                    <a:pt x="113" y="655"/>
                    <a:pt x="109" y="656"/>
                    <a:pt x="108" y="657"/>
                  </a:cubicBezTo>
                  <a:cubicBezTo>
                    <a:pt x="106" y="658"/>
                    <a:pt x="103" y="661"/>
                    <a:pt x="102" y="663"/>
                  </a:cubicBezTo>
                  <a:cubicBezTo>
                    <a:pt x="101" y="666"/>
                    <a:pt x="105" y="671"/>
                    <a:pt x="104" y="674"/>
                  </a:cubicBezTo>
                  <a:cubicBezTo>
                    <a:pt x="104" y="676"/>
                    <a:pt x="103" y="680"/>
                    <a:pt x="102" y="682"/>
                  </a:cubicBezTo>
                  <a:cubicBezTo>
                    <a:pt x="100" y="683"/>
                    <a:pt x="96" y="685"/>
                    <a:pt x="94" y="685"/>
                  </a:cubicBezTo>
                  <a:cubicBezTo>
                    <a:pt x="91" y="686"/>
                    <a:pt x="87" y="684"/>
                    <a:pt x="84" y="685"/>
                  </a:cubicBezTo>
                  <a:cubicBezTo>
                    <a:pt x="82" y="685"/>
                    <a:pt x="79" y="688"/>
                    <a:pt x="77" y="689"/>
                  </a:cubicBezTo>
                  <a:cubicBezTo>
                    <a:pt x="76" y="690"/>
                    <a:pt x="74" y="691"/>
                    <a:pt x="72" y="692"/>
                  </a:cubicBezTo>
                  <a:cubicBezTo>
                    <a:pt x="72" y="692"/>
                    <a:pt x="65" y="677"/>
                    <a:pt x="61" y="673"/>
                  </a:cubicBezTo>
                  <a:cubicBezTo>
                    <a:pt x="60" y="671"/>
                    <a:pt x="56" y="668"/>
                    <a:pt x="55" y="666"/>
                  </a:cubicBezTo>
                  <a:cubicBezTo>
                    <a:pt x="52" y="664"/>
                    <a:pt x="46" y="661"/>
                    <a:pt x="44" y="658"/>
                  </a:cubicBezTo>
                  <a:cubicBezTo>
                    <a:pt x="42" y="656"/>
                    <a:pt x="42" y="650"/>
                    <a:pt x="41" y="648"/>
                  </a:cubicBezTo>
                  <a:cubicBezTo>
                    <a:pt x="40" y="645"/>
                    <a:pt x="40" y="638"/>
                    <a:pt x="38" y="636"/>
                  </a:cubicBezTo>
                  <a:cubicBezTo>
                    <a:pt x="37" y="634"/>
                    <a:pt x="33" y="631"/>
                    <a:pt x="31" y="630"/>
                  </a:cubicBezTo>
                  <a:cubicBezTo>
                    <a:pt x="28" y="629"/>
                    <a:pt x="22" y="628"/>
                    <a:pt x="20" y="626"/>
                  </a:cubicBezTo>
                  <a:cubicBezTo>
                    <a:pt x="17" y="624"/>
                    <a:pt x="14" y="619"/>
                    <a:pt x="12" y="618"/>
                  </a:cubicBezTo>
                  <a:cubicBezTo>
                    <a:pt x="11" y="616"/>
                    <a:pt x="7" y="614"/>
                    <a:pt x="6" y="612"/>
                  </a:cubicBezTo>
                  <a:cubicBezTo>
                    <a:pt x="4" y="611"/>
                    <a:pt x="1" y="608"/>
                    <a:pt x="1" y="606"/>
                  </a:cubicBezTo>
                  <a:cubicBezTo>
                    <a:pt x="0" y="603"/>
                    <a:pt x="1" y="598"/>
                    <a:pt x="2" y="595"/>
                  </a:cubicBezTo>
                  <a:cubicBezTo>
                    <a:pt x="2" y="592"/>
                    <a:pt x="3" y="587"/>
                    <a:pt x="4" y="585"/>
                  </a:cubicBezTo>
                  <a:cubicBezTo>
                    <a:pt x="5" y="582"/>
                    <a:pt x="8" y="577"/>
                    <a:pt x="9" y="575"/>
                  </a:cubicBezTo>
                  <a:cubicBezTo>
                    <a:pt x="11" y="574"/>
                    <a:pt x="13" y="573"/>
                    <a:pt x="15" y="572"/>
                  </a:cubicBezTo>
                  <a:cubicBezTo>
                    <a:pt x="17" y="571"/>
                    <a:pt x="21" y="570"/>
                    <a:pt x="23" y="569"/>
                  </a:cubicBezTo>
                  <a:cubicBezTo>
                    <a:pt x="24" y="568"/>
                    <a:pt x="28" y="565"/>
                    <a:pt x="29" y="563"/>
                  </a:cubicBezTo>
                  <a:cubicBezTo>
                    <a:pt x="31" y="562"/>
                    <a:pt x="33" y="558"/>
                    <a:pt x="34" y="556"/>
                  </a:cubicBezTo>
                  <a:cubicBezTo>
                    <a:pt x="35" y="554"/>
                    <a:pt x="36" y="550"/>
                    <a:pt x="37" y="548"/>
                  </a:cubicBezTo>
                  <a:cubicBezTo>
                    <a:pt x="38" y="546"/>
                    <a:pt x="39" y="542"/>
                    <a:pt x="41" y="540"/>
                  </a:cubicBezTo>
                  <a:cubicBezTo>
                    <a:pt x="41" y="539"/>
                    <a:pt x="44" y="537"/>
                    <a:pt x="45" y="536"/>
                  </a:cubicBezTo>
                  <a:cubicBezTo>
                    <a:pt x="47" y="535"/>
                    <a:pt x="51" y="536"/>
                    <a:pt x="52" y="536"/>
                  </a:cubicBezTo>
                  <a:cubicBezTo>
                    <a:pt x="54" y="535"/>
                    <a:pt x="56" y="533"/>
                    <a:pt x="57" y="532"/>
                  </a:cubicBezTo>
                  <a:cubicBezTo>
                    <a:pt x="58" y="530"/>
                    <a:pt x="59" y="526"/>
                    <a:pt x="60" y="524"/>
                  </a:cubicBezTo>
                  <a:cubicBezTo>
                    <a:pt x="62" y="521"/>
                    <a:pt x="68" y="517"/>
                    <a:pt x="71" y="515"/>
                  </a:cubicBezTo>
                  <a:cubicBezTo>
                    <a:pt x="74" y="512"/>
                    <a:pt x="80" y="507"/>
                    <a:pt x="83" y="505"/>
                  </a:cubicBezTo>
                  <a:cubicBezTo>
                    <a:pt x="87" y="502"/>
                    <a:pt x="93" y="497"/>
                    <a:pt x="97" y="495"/>
                  </a:cubicBezTo>
                  <a:cubicBezTo>
                    <a:pt x="100" y="493"/>
                    <a:pt x="106" y="492"/>
                    <a:pt x="108" y="491"/>
                  </a:cubicBezTo>
                  <a:cubicBezTo>
                    <a:pt x="111" y="490"/>
                    <a:pt x="115" y="486"/>
                    <a:pt x="118" y="486"/>
                  </a:cubicBezTo>
                  <a:cubicBezTo>
                    <a:pt x="121" y="485"/>
                    <a:pt x="127" y="487"/>
                    <a:pt x="130" y="486"/>
                  </a:cubicBezTo>
                  <a:cubicBezTo>
                    <a:pt x="132" y="486"/>
                    <a:pt x="138" y="485"/>
                    <a:pt x="140" y="483"/>
                  </a:cubicBezTo>
                  <a:cubicBezTo>
                    <a:pt x="142" y="481"/>
                    <a:pt x="143" y="476"/>
                    <a:pt x="144" y="473"/>
                  </a:cubicBezTo>
                  <a:cubicBezTo>
                    <a:pt x="146" y="471"/>
                    <a:pt x="150" y="468"/>
                    <a:pt x="152" y="466"/>
                  </a:cubicBezTo>
                  <a:cubicBezTo>
                    <a:pt x="154" y="465"/>
                    <a:pt x="160" y="465"/>
                    <a:pt x="163" y="464"/>
                  </a:cubicBezTo>
                  <a:cubicBezTo>
                    <a:pt x="165" y="464"/>
                    <a:pt x="168" y="460"/>
                    <a:pt x="170" y="459"/>
                  </a:cubicBezTo>
                  <a:cubicBezTo>
                    <a:pt x="172" y="458"/>
                    <a:pt x="177" y="456"/>
                    <a:pt x="179" y="455"/>
                  </a:cubicBezTo>
                  <a:cubicBezTo>
                    <a:pt x="182" y="453"/>
                    <a:pt x="186" y="449"/>
                    <a:pt x="187" y="447"/>
                  </a:cubicBezTo>
                  <a:cubicBezTo>
                    <a:pt x="189" y="445"/>
                    <a:pt x="190" y="441"/>
                    <a:pt x="192" y="439"/>
                  </a:cubicBezTo>
                  <a:cubicBezTo>
                    <a:pt x="194" y="437"/>
                    <a:pt x="197" y="432"/>
                    <a:pt x="200" y="431"/>
                  </a:cubicBezTo>
                  <a:cubicBezTo>
                    <a:pt x="202" y="429"/>
                    <a:pt x="207" y="428"/>
                    <a:pt x="210" y="427"/>
                  </a:cubicBezTo>
                  <a:cubicBezTo>
                    <a:pt x="213" y="427"/>
                    <a:pt x="219" y="426"/>
                    <a:pt x="222" y="426"/>
                  </a:cubicBezTo>
                  <a:cubicBezTo>
                    <a:pt x="224" y="425"/>
                    <a:pt x="228" y="426"/>
                    <a:pt x="230" y="426"/>
                  </a:cubicBezTo>
                  <a:cubicBezTo>
                    <a:pt x="232" y="427"/>
                    <a:pt x="237" y="430"/>
                    <a:pt x="239" y="431"/>
                  </a:cubicBezTo>
                  <a:cubicBezTo>
                    <a:pt x="241" y="431"/>
                    <a:pt x="245" y="432"/>
                    <a:pt x="247" y="432"/>
                  </a:cubicBezTo>
                  <a:cubicBezTo>
                    <a:pt x="250" y="432"/>
                    <a:pt x="254" y="429"/>
                    <a:pt x="257" y="428"/>
                  </a:cubicBezTo>
                  <a:cubicBezTo>
                    <a:pt x="260" y="427"/>
                    <a:pt x="267" y="424"/>
                    <a:pt x="270" y="423"/>
                  </a:cubicBezTo>
                  <a:cubicBezTo>
                    <a:pt x="274" y="422"/>
                    <a:pt x="282" y="422"/>
                    <a:pt x="285" y="421"/>
                  </a:cubicBezTo>
                  <a:cubicBezTo>
                    <a:pt x="288" y="420"/>
                    <a:pt x="294" y="416"/>
                    <a:pt x="296" y="415"/>
                  </a:cubicBezTo>
                  <a:cubicBezTo>
                    <a:pt x="300" y="413"/>
                    <a:pt x="308" y="412"/>
                    <a:pt x="312" y="411"/>
                  </a:cubicBezTo>
                  <a:cubicBezTo>
                    <a:pt x="315" y="410"/>
                    <a:pt x="321" y="409"/>
                    <a:pt x="324" y="408"/>
                  </a:cubicBezTo>
                  <a:cubicBezTo>
                    <a:pt x="326" y="407"/>
                    <a:pt x="330" y="405"/>
                    <a:pt x="332" y="403"/>
                  </a:cubicBezTo>
                  <a:cubicBezTo>
                    <a:pt x="333" y="401"/>
                    <a:pt x="332" y="396"/>
                    <a:pt x="333" y="395"/>
                  </a:cubicBezTo>
                  <a:cubicBezTo>
                    <a:pt x="334" y="392"/>
                    <a:pt x="338" y="388"/>
                    <a:pt x="341" y="386"/>
                  </a:cubicBezTo>
                  <a:cubicBezTo>
                    <a:pt x="343" y="385"/>
                    <a:pt x="349" y="385"/>
                    <a:pt x="351" y="384"/>
                  </a:cubicBezTo>
                  <a:cubicBezTo>
                    <a:pt x="354" y="383"/>
                    <a:pt x="358" y="381"/>
                    <a:pt x="360" y="380"/>
                  </a:cubicBezTo>
                  <a:cubicBezTo>
                    <a:pt x="362" y="378"/>
                    <a:pt x="365" y="372"/>
                    <a:pt x="367" y="370"/>
                  </a:cubicBezTo>
                  <a:cubicBezTo>
                    <a:pt x="369" y="367"/>
                    <a:pt x="372" y="362"/>
                    <a:pt x="373" y="359"/>
                  </a:cubicBezTo>
                  <a:cubicBezTo>
                    <a:pt x="376" y="356"/>
                    <a:pt x="381" y="352"/>
                    <a:pt x="382" y="349"/>
                  </a:cubicBezTo>
                  <a:cubicBezTo>
                    <a:pt x="384" y="346"/>
                    <a:pt x="387" y="339"/>
                    <a:pt x="388" y="336"/>
                  </a:cubicBezTo>
                  <a:cubicBezTo>
                    <a:pt x="390" y="332"/>
                    <a:pt x="392" y="323"/>
                    <a:pt x="392" y="319"/>
                  </a:cubicBezTo>
                  <a:cubicBezTo>
                    <a:pt x="393" y="315"/>
                    <a:pt x="391" y="307"/>
                    <a:pt x="392" y="303"/>
                  </a:cubicBezTo>
                  <a:cubicBezTo>
                    <a:pt x="392" y="300"/>
                    <a:pt x="396" y="294"/>
                    <a:pt x="396" y="291"/>
                  </a:cubicBezTo>
                  <a:cubicBezTo>
                    <a:pt x="397" y="287"/>
                    <a:pt x="395" y="279"/>
                    <a:pt x="395" y="274"/>
                  </a:cubicBezTo>
                  <a:cubicBezTo>
                    <a:pt x="395" y="270"/>
                    <a:pt x="395" y="263"/>
                    <a:pt x="396" y="259"/>
                  </a:cubicBezTo>
                  <a:cubicBezTo>
                    <a:pt x="397" y="256"/>
                    <a:pt x="400" y="252"/>
                    <a:pt x="401" y="250"/>
                  </a:cubicBezTo>
                  <a:cubicBezTo>
                    <a:pt x="402" y="246"/>
                    <a:pt x="404" y="239"/>
                    <a:pt x="405" y="235"/>
                  </a:cubicBezTo>
                  <a:cubicBezTo>
                    <a:pt x="406" y="233"/>
                    <a:pt x="406" y="228"/>
                    <a:pt x="406" y="225"/>
                  </a:cubicBezTo>
                  <a:cubicBezTo>
                    <a:pt x="406" y="223"/>
                    <a:pt x="403" y="218"/>
                    <a:pt x="402" y="216"/>
                  </a:cubicBezTo>
                  <a:cubicBezTo>
                    <a:pt x="402" y="214"/>
                    <a:pt x="401" y="209"/>
                    <a:pt x="401" y="207"/>
                  </a:cubicBezTo>
                  <a:cubicBezTo>
                    <a:pt x="402" y="205"/>
                    <a:pt x="403" y="200"/>
                    <a:pt x="404" y="198"/>
                  </a:cubicBezTo>
                  <a:cubicBezTo>
                    <a:pt x="405" y="197"/>
                    <a:pt x="408" y="194"/>
                    <a:pt x="409" y="194"/>
                  </a:cubicBezTo>
                  <a:cubicBezTo>
                    <a:pt x="411" y="193"/>
                    <a:pt x="415" y="193"/>
                    <a:pt x="417" y="193"/>
                  </a:cubicBezTo>
                  <a:cubicBezTo>
                    <a:pt x="419" y="193"/>
                    <a:pt x="422" y="195"/>
                    <a:pt x="423" y="195"/>
                  </a:cubicBezTo>
                  <a:cubicBezTo>
                    <a:pt x="425" y="195"/>
                    <a:pt x="427" y="194"/>
                    <a:pt x="429" y="193"/>
                  </a:cubicBezTo>
                  <a:cubicBezTo>
                    <a:pt x="431" y="192"/>
                    <a:pt x="435" y="189"/>
                    <a:pt x="436" y="187"/>
                  </a:cubicBezTo>
                  <a:cubicBezTo>
                    <a:pt x="437" y="185"/>
                    <a:pt x="436" y="181"/>
                    <a:pt x="436" y="179"/>
                  </a:cubicBezTo>
                  <a:cubicBezTo>
                    <a:pt x="436" y="177"/>
                    <a:pt x="435" y="173"/>
                    <a:pt x="436" y="172"/>
                  </a:cubicBezTo>
                  <a:cubicBezTo>
                    <a:pt x="437" y="170"/>
                    <a:pt x="441" y="170"/>
                    <a:pt x="442" y="169"/>
                  </a:cubicBezTo>
                  <a:cubicBezTo>
                    <a:pt x="445" y="168"/>
                    <a:pt x="449" y="164"/>
                    <a:pt x="451" y="164"/>
                  </a:cubicBezTo>
                  <a:cubicBezTo>
                    <a:pt x="452" y="164"/>
                    <a:pt x="455" y="165"/>
                    <a:pt x="456" y="165"/>
                  </a:cubicBezTo>
                  <a:cubicBezTo>
                    <a:pt x="458" y="166"/>
                    <a:pt x="461" y="168"/>
                    <a:pt x="461" y="169"/>
                  </a:cubicBezTo>
                  <a:cubicBezTo>
                    <a:pt x="462" y="170"/>
                    <a:pt x="461" y="172"/>
                    <a:pt x="462" y="173"/>
                  </a:cubicBezTo>
                  <a:cubicBezTo>
                    <a:pt x="462" y="175"/>
                    <a:pt x="466" y="178"/>
                    <a:pt x="467" y="179"/>
                  </a:cubicBezTo>
                  <a:cubicBezTo>
                    <a:pt x="469" y="180"/>
                    <a:pt x="473" y="180"/>
                    <a:pt x="475" y="181"/>
                  </a:cubicBezTo>
                  <a:cubicBezTo>
                    <a:pt x="477" y="181"/>
                    <a:pt x="480" y="184"/>
                    <a:pt x="482" y="185"/>
                  </a:cubicBezTo>
                  <a:cubicBezTo>
                    <a:pt x="484" y="185"/>
                    <a:pt x="488" y="182"/>
                    <a:pt x="490" y="182"/>
                  </a:cubicBezTo>
                  <a:cubicBezTo>
                    <a:pt x="493" y="181"/>
                    <a:pt x="497" y="182"/>
                    <a:pt x="499" y="183"/>
                  </a:cubicBezTo>
                  <a:cubicBezTo>
                    <a:pt x="501" y="184"/>
                    <a:pt x="502" y="188"/>
                    <a:pt x="504" y="189"/>
                  </a:cubicBezTo>
                  <a:cubicBezTo>
                    <a:pt x="506" y="191"/>
                    <a:pt x="510" y="195"/>
                    <a:pt x="512" y="196"/>
                  </a:cubicBezTo>
                  <a:cubicBezTo>
                    <a:pt x="516" y="199"/>
                    <a:pt x="524" y="203"/>
                    <a:pt x="528" y="205"/>
                  </a:cubicBezTo>
                  <a:cubicBezTo>
                    <a:pt x="531" y="206"/>
                    <a:pt x="536" y="208"/>
                    <a:pt x="539" y="210"/>
                  </a:cubicBezTo>
                  <a:cubicBezTo>
                    <a:pt x="541" y="211"/>
                    <a:pt x="544" y="214"/>
                    <a:pt x="545" y="215"/>
                  </a:cubicBezTo>
                  <a:cubicBezTo>
                    <a:pt x="546" y="217"/>
                    <a:pt x="547" y="220"/>
                    <a:pt x="548" y="222"/>
                  </a:cubicBezTo>
                  <a:cubicBezTo>
                    <a:pt x="549" y="223"/>
                    <a:pt x="552" y="226"/>
                    <a:pt x="554" y="226"/>
                  </a:cubicBezTo>
                  <a:cubicBezTo>
                    <a:pt x="556" y="227"/>
                    <a:pt x="559" y="227"/>
                    <a:pt x="560" y="227"/>
                  </a:cubicBezTo>
                  <a:cubicBezTo>
                    <a:pt x="562" y="226"/>
                    <a:pt x="566" y="223"/>
                    <a:pt x="567" y="222"/>
                  </a:cubicBezTo>
                  <a:cubicBezTo>
                    <a:pt x="569" y="219"/>
                    <a:pt x="572" y="213"/>
                    <a:pt x="573" y="210"/>
                  </a:cubicBezTo>
                  <a:cubicBezTo>
                    <a:pt x="575" y="207"/>
                    <a:pt x="576" y="201"/>
                    <a:pt x="577" y="198"/>
                  </a:cubicBezTo>
                  <a:cubicBezTo>
                    <a:pt x="577" y="196"/>
                    <a:pt x="577" y="191"/>
                    <a:pt x="577" y="188"/>
                  </a:cubicBezTo>
                  <a:cubicBezTo>
                    <a:pt x="578" y="186"/>
                    <a:pt x="579" y="183"/>
                    <a:pt x="580" y="181"/>
                  </a:cubicBezTo>
                  <a:cubicBezTo>
                    <a:pt x="581" y="181"/>
                    <a:pt x="583" y="179"/>
                    <a:pt x="584" y="179"/>
                  </a:cubicBezTo>
                  <a:cubicBezTo>
                    <a:pt x="586" y="179"/>
                    <a:pt x="589" y="179"/>
                    <a:pt x="591" y="178"/>
                  </a:cubicBezTo>
                  <a:cubicBezTo>
                    <a:pt x="592" y="178"/>
                    <a:pt x="595" y="178"/>
                    <a:pt x="596" y="177"/>
                  </a:cubicBezTo>
                  <a:cubicBezTo>
                    <a:pt x="597" y="176"/>
                    <a:pt x="599" y="174"/>
                    <a:pt x="599" y="172"/>
                  </a:cubicBezTo>
                  <a:cubicBezTo>
                    <a:pt x="600" y="171"/>
                    <a:pt x="599" y="167"/>
                    <a:pt x="600" y="165"/>
                  </a:cubicBezTo>
                  <a:cubicBezTo>
                    <a:pt x="601" y="163"/>
                    <a:pt x="605" y="159"/>
                    <a:pt x="606" y="157"/>
                  </a:cubicBezTo>
                  <a:cubicBezTo>
                    <a:pt x="608" y="155"/>
                    <a:pt x="612" y="153"/>
                    <a:pt x="613" y="151"/>
                  </a:cubicBezTo>
                  <a:cubicBezTo>
                    <a:pt x="615" y="149"/>
                    <a:pt x="616" y="144"/>
                    <a:pt x="616" y="142"/>
                  </a:cubicBezTo>
                  <a:cubicBezTo>
                    <a:pt x="617" y="139"/>
                    <a:pt x="618" y="132"/>
                    <a:pt x="617" y="128"/>
                  </a:cubicBezTo>
                  <a:cubicBezTo>
                    <a:pt x="617" y="126"/>
                    <a:pt x="613" y="121"/>
                    <a:pt x="612" y="118"/>
                  </a:cubicBezTo>
                  <a:cubicBezTo>
                    <a:pt x="612" y="116"/>
                    <a:pt x="610" y="112"/>
                    <a:pt x="610" y="110"/>
                  </a:cubicBezTo>
                  <a:cubicBezTo>
                    <a:pt x="610" y="108"/>
                    <a:pt x="612" y="103"/>
                    <a:pt x="612" y="101"/>
                  </a:cubicBezTo>
                  <a:cubicBezTo>
                    <a:pt x="612" y="98"/>
                    <a:pt x="611" y="94"/>
                    <a:pt x="610" y="91"/>
                  </a:cubicBezTo>
                  <a:cubicBezTo>
                    <a:pt x="610" y="90"/>
                    <a:pt x="608" y="86"/>
                    <a:pt x="608" y="85"/>
                  </a:cubicBezTo>
                  <a:cubicBezTo>
                    <a:pt x="608" y="82"/>
                    <a:pt x="609" y="78"/>
                    <a:pt x="610" y="75"/>
                  </a:cubicBezTo>
                  <a:cubicBezTo>
                    <a:pt x="611" y="74"/>
                    <a:pt x="612" y="70"/>
                    <a:pt x="614" y="69"/>
                  </a:cubicBezTo>
                  <a:cubicBezTo>
                    <a:pt x="616" y="69"/>
                    <a:pt x="620" y="70"/>
                    <a:pt x="622" y="69"/>
                  </a:cubicBezTo>
                  <a:cubicBezTo>
                    <a:pt x="623" y="68"/>
                    <a:pt x="624" y="66"/>
                    <a:pt x="624" y="64"/>
                  </a:cubicBezTo>
                  <a:cubicBezTo>
                    <a:pt x="624" y="62"/>
                    <a:pt x="621" y="59"/>
                    <a:pt x="620" y="58"/>
                  </a:cubicBezTo>
                  <a:cubicBezTo>
                    <a:pt x="619" y="57"/>
                    <a:pt x="615" y="56"/>
                    <a:pt x="614" y="55"/>
                  </a:cubicBezTo>
                  <a:cubicBezTo>
                    <a:pt x="613" y="54"/>
                    <a:pt x="611" y="52"/>
                    <a:pt x="610" y="51"/>
                  </a:cubicBezTo>
                  <a:cubicBezTo>
                    <a:pt x="609" y="49"/>
                    <a:pt x="608" y="45"/>
                    <a:pt x="608" y="43"/>
                  </a:cubicBezTo>
                  <a:cubicBezTo>
                    <a:pt x="608" y="39"/>
                    <a:pt x="612" y="31"/>
                    <a:pt x="613" y="27"/>
                  </a:cubicBezTo>
                  <a:cubicBezTo>
                    <a:pt x="614" y="25"/>
                    <a:pt x="616" y="21"/>
                    <a:pt x="617" y="18"/>
                  </a:cubicBezTo>
                  <a:cubicBezTo>
                    <a:pt x="618" y="16"/>
                    <a:pt x="619" y="11"/>
                    <a:pt x="621" y="9"/>
                  </a:cubicBezTo>
                  <a:cubicBezTo>
                    <a:pt x="623" y="7"/>
                    <a:pt x="627" y="4"/>
                    <a:pt x="629" y="3"/>
                  </a:cubicBezTo>
                  <a:cubicBezTo>
                    <a:pt x="632" y="2"/>
                    <a:pt x="638" y="0"/>
                    <a:pt x="641" y="0"/>
                  </a:cubicBezTo>
                  <a:cubicBezTo>
                    <a:pt x="644" y="0"/>
                    <a:pt x="651" y="1"/>
                    <a:pt x="654" y="2"/>
                  </a:cubicBezTo>
                  <a:cubicBezTo>
                    <a:pt x="657" y="4"/>
                    <a:pt x="662" y="8"/>
                    <a:pt x="664" y="11"/>
                  </a:cubicBezTo>
                  <a:cubicBezTo>
                    <a:pt x="667" y="13"/>
                    <a:pt x="673" y="19"/>
                    <a:pt x="676" y="22"/>
                  </a:cubicBezTo>
                  <a:cubicBezTo>
                    <a:pt x="679" y="25"/>
                    <a:pt x="686" y="33"/>
                    <a:pt x="690" y="36"/>
                  </a:cubicBezTo>
                  <a:cubicBezTo>
                    <a:pt x="692" y="37"/>
                    <a:pt x="696" y="40"/>
                    <a:pt x="698" y="41"/>
                  </a:cubicBezTo>
                  <a:cubicBezTo>
                    <a:pt x="702" y="44"/>
                    <a:pt x="709" y="48"/>
                    <a:pt x="712" y="50"/>
                  </a:cubicBezTo>
                  <a:cubicBezTo>
                    <a:pt x="715" y="52"/>
                    <a:pt x="721" y="57"/>
                    <a:pt x="725" y="60"/>
                  </a:cubicBezTo>
                  <a:cubicBezTo>
                    <a:pt x="727" y="62"/>
                    <a:pt x="732" y="67"/>
                    <a:pt x="735" y="69"/>
                  </a:cubicBezTo>
                  <a:cubicBezTo>
                    <a:pt x="737" y="70"/>
                    <a:pt x="741" y="73"/>
                    <a:pt x="742" y="75"/>
                  </a:cubicBezTo>
                  <a:cubicBezTo>
                    <a:pt x="745" y="78"/>
                    <a:pt x="750" y="83"/>
                    <a:pt x="751" y="87"/>
                  </a:cubicBezTo>
                  <a:cubicBezTo>
                    <a:pt x="752" y="89"/>
                    <a:pt x="753" y="94"/>
                    <a:pt x="752" y="97"/>
                  </a:cubicBezTo>
                  <a:cubicBezTo>
                    <a:pt x="752" y="98"/>
                    <a:pt x="749" y="100"/>
                    <a:pt x="748" y="100"/>
                  </a:cubicBezTo>
                  <a:cubicBezTo>
                    <a:pt x="747" y="101"/>
                    <a:pt x="743" y="100"/>
                    <a:pt x="741" y="100"/>
                  </a:cubicBezTo>
                  <a:cubicBezTo>
                    <a:pt x="739" y="101"/>
                    <a:pt x="735" y="101"/>
                    <a:pt x="734" y="103"/>
                  </a:cubicBezTo>
                  <a:cubicBezTo>
                    <a:pt x="733" y="104"/>
                    <a:pt x="733" y="108"/>
                    <a:pt x="733" y="109"/>
                  </a:cubicBezTo>
                  <a:cubicBezTo>
                    <a:pt x="734" y="112"/>
                    <a:pt x="739" y="115"/>
                    <a:pt x="740" y="117"/>
                  </a:cubicBezTo>
                  <a:cubicBezTo>
                    <a:pt x="742" y="118"/>
                    <a:pt x="743" y="122"/>
                    <a:pt x="743" y="124"/>
                  </a:cubicBezTo>
                  <a:cubicBezTo>
                    <a:pt x="743" y="126"/>
                    <a:pt x="741" y="130"/>
                    <a:pt x="741" y="132"/>
                  </a:cubicBezTo>
                  <a:cubicBezTo>
                    <a:pt x="741" y="134"/>
                    <a:pt x="744" y="139"/>
                    <a:pt x="745" y="141"/>
                  </a:cubicBezTo>
                  <a:cubicBezTo>
                    <a:pt x="747" y="143"/>
                    <a:pt x="754" y="145"/>
                    <a:pt x="756" y="147"/>
                  </a:cubicBezTo>
                  <a:cubicBezTo>
                    <a:pt x="759" y="149"/>
                    <a:pt x="764" y="154"/>
                    <a:pt x="767" y="155"/>
                  </a:cubicBezTo>
                  <a:cubicBezTo>
                    <a:pt x="770" y="156"/>
                    <a:pt x="775" y="157"/>
                    <a:pt x="777" y="157"/>
                  </a:cubicBezTo>
                  <a:cubicBezTo>
                    <a:pt x="780" y="157"/>
                    <a:pt x="785" y="156"/>
                    <a:pt x="788" y="156"/>
                  </a:cubicBezTo>
                  <a:cubicBezTo>
                    <a:pt x="789" y="156"/>
                    <a:pt x="793" y="157"/>
                    <a:pt x="794" y="157"/>
                  </a:cubicBezTo>
                  <a:cubicBezTo>
                    <a:pt x="796" y="158"/>
                    <a:pt x="801" y="159"/>
                    <a:pt x="803" y="158"/>
                  </a:cubicBezTo>
                  <a:cubicBezTo>
                    <a:pt x="805" y="158"/>
                    <a:pt x="809" y="155"/>
                    <a:pt x="811" y="155"/>
                  </a:cubicBezTo>
                  <a:cubicBezTo>
                    <a:pt x="813" y="155"/>
                    <a:pt x="817" y="156"/>
                    <a:pt x="819" y="156"/>
                  </a:cubicBezTo>
                  <a:cubicBezTo>
                    <a:pt x="822" y="157"/>
                    <a:pt x="831" y="156"/>
                    <a:pt x="834" y="158"/>
                  </a:cubicBezTo>
                  <a:cubicBezTo>
                    <a:pt x="836" y="159"/>
                    <a:pt x="838" y="164"/>
                    <a:pt x="840" y="165"/>
                  </a:cubicBezTo>
                  <a:cubicBezTo>
                    <a:pt x="843" y="166"/>
                    <a:pt x="850" y="166"/>
                    <a:pt x="853" y="166"/>
                  </a:cubicBezTo>
                  <a:cubicBezTo>
                    <a:pt x="856" y="167"/>
                    <a:pt x="862" y="168"/>
                    <a:pt x="865" y="169"/>
                  </a:cubicBezTo>
                  <a:cubicBezTo>
                    <a:pt x="868" y="170"/>
                    <a:pt x="873" y="176"/>
                    <a:pt x="876" y="177"/>
                  </a:cubicBezTo>
                  <a:cubicBezTo>
                    <a:pt x="879" y="180"/>
                    <a:pt x="887" y="183"/>
                    <a:pt x="891" y="185"/>
                  </a:cubicBezTo>
                  <a:cubicBezTo>
                    <a:pt x="894" y="186"/>
                    <a:pt x="900" y="190"/>
                    <a:pt x="903" y="190"/>
                  </a:cubicBezTo>
                  <a:cubicBezTo>
                    <a:pt x="905" y="190"/>
                    <a:pt x="910" y="188"/>
                    <a:pt x="912" y="187"/>
                  </a:cubicBezTo>
                  <a:cubicBezTo>
                    <a:pt x="914" y="185"/>
                    <a:pt x="916" y="179"/>
                    <a:pt x="918" y="177"/>
                  </a:cubicBezTo>
                  <a:cubicBezTo>
                    <a:pt x="919" y="176"/>
                    <a:pt x="923" y="173"/>
                    <a:pt x="925" y="172"/>
                  </a:cubicBezTo>
                  <a:cubicBezTo>
                    <a:pt x="927" y="171"/>
                    <a:pt x="931" y="172"/>
                    <a:pt x="932" y="171"/>
                  </a:cubicBezTo>
                  <a:cubicBezTo>
                    <a:pt x="934" y="170"/>
                    <a:pt x="937" y="164"/>
                    <a:pt x="939" y="163"/>
                  </a:cubicBezTo>
                  <a:cubicBezTo>
                    <a:pt x="942" y="162"/>
                    <a:pt x="949" y="164"/>
                    <a:pt x="952" y="163"/>
                  </a:cubicBezTo>
                  <a:cubicBezTo>
                    <a:pt x="954" y="163"/>
                    <a:pt x="958" y="161"/>
                    <a:pt x="960" y="160"/>
                  </a:cubicBezTo>
                  <a:cubicBezTo>
                    <a:pt x="962" y="158"/>
                    <a:pt x="966" y="152"/>
                    <a:pt x="966" y="148"/>
                  </a:cubicBezTo>
                  <a:cubicBezTo>
                    <a:pt x="967" y="145"/>
                    <a:pt x="963" y="139"/>
                    <a:pt x="962" y="136"/>
                  </a:cubicBezTo>
                  <a:cubicBezTo>
                    <a:pt x="962" y="134"/>
                    <a:pt x="962" y="129"/>
                    <a:pt x="963" y="127"/>
                  </a:cubicBezTo>
                  <a:cubicBezTo>
                    <a:pt x="964" y="124"/>
                    <a:pt x="967" y="117"/>
                    <a:pt x="969" y="115"/>
                  </a:cubicBezTo>
                  <a:cubicBezTo>
                    <a:pt x="970" y="114"/>
                    <a:pt x="973" y="113"/>
                    <a:pt x="975" y="113"/>
                  </a:cubicBezTo>
                  <a:cubicBezTo>
                    <a:pt x="978" y="113"/>
                    <a:pt x="984" y="117"/>
                    <a:pt x="986" y="118"/>
                  </a:cubicBezTo>
                  <a:cubicBezTo>
                    <a:pt x="988" y="120"/>
                    <a:pt x="991" y="125"/>
                    <a:pt x="992" y="126"/>
                  </a:cubicBezTo>
                  <a:cubicBezTo>
                    <a:pt x="994" y="127"/>
                    <a:pt x="996" y="129"/>
                    <a:pt x="998" y="129"/>
                  </a:cubicBezTo>
                  <a:cubicBezTo>
                    <a:pt x="999" y="130"/>
                    <a:pt x="1003" y="130"/>
                    <a:pt x="1004" y="130"/>
                  </a:cubicBezTo>
                  <a:cubicBezTo>
                    <a:pt x="1007" y="130"/>
                    <a:pt x="1012" y="131"/>
                    <a:pt x="1014" y="133"/>
                  </a:cubicBezTo>
                  <a:cubicBezTo>
                    <a:pt x="1016" y="134"/>
                    <a:pt x="1017" y="139"/>
                    <a:pt x="1019" y="140"/>
                  </a:cubicBezTo>
                  <a:cubicBezTo>
                    <a:pt x="1020" y="142"/>
                    <a:pt x="1021" y="145"/>
                    <a:pt x="1023" y="146"/>
                  </a:cubicBezTo>
                  <a:cubicBezTo>
                    <a:pt x="1026" y="147"/>
                    <a:pt x="1033" y="144"/>
                    <a:pt x="1036" y="143"/>
                  </a:cubicBezTo>
                  <a:cubicBezTo>
                    <a:pt x="1039" y="142"/>
                    <a:pt x="1043" y="137"/>
                    <a:pt x="1046" y="136"/>
                  </a:cubicBezTo>
                  <a:cubicBezTo>
                    <a:pt x="1048" y="135"/>
                    <a:pt x="1054" y="133"/>
                    <a:pt x="1057" y="133"/>
                  </a:cubicBezTo>
                  <a:cubicBezTo>
                    <a:pt x="1060" y="133"/>
                    <a:pt x="1066" y="134"/>
                    <a:pt x="1069" y="135"/>
                  </a:cubicBezTo>
                  <a:cubicBezTo>
                    <a:pt x="1072" y="137"/>
                    <a:pt x="1077" y="142"/>
                    <a:pt x="1080" y="144"/>
                  </a:cubicBezTo>
                  <a:cubicBezTo>
                    <a:pt x="1082" y="146"/>
                    <a:pt x="1085" y="151"/>
                    <a:pt x="1087" y="153"/>
                  </a:cubicBezTo>
                  <a:cubicBezTo>
                    <a:pt x="1088" y="155"/>
                    <a:pt x="1090" y="158"/>
                    <a:pt x="1092" y="159"/>
                  </a:cubicBezTo>
                  <a:cubicBezTo>
                    <a:pt x="1094" y="160"/>
                    <a:pt x="1099" y="159"/>
                    <a:pt x="1102" y="160"/>
                  </a:cubicBezTo>
                  <a:cubicBezTo>
                    <a:pt x="1104" y="160"/>
                    <a:pt x="1109" y="160"/>
                    <a:pt x="1109" y="160"/>
                  </a:cubicBezTo>
                  <a:cubicBezTo>
                    <a:pt x="1112" y="163"/>
                    <a:pt x="1115" y="166"/>
                    <a:pt x="1117" y="168"/>
                  </a:cubicBezTo>
                  <a:cubicBezTo>
                    <a:pt x="1118" y="171"/>
                    <a:pt x="1122" y="177"/>
                    <a:pt x="1123" y="180"/>
                  </a:cubicBezTo>
                  <a:cubicBezTo>
                    <a:pt x="1125" y="183"/>
                    <a:pt x="1125" y="191"/>
                    <a:pt x="1127" y="194"/>
                  </a:cubicBezTo>
                  <a:cubicBezTo>
                    <a:pt x="1129" y="196"/>
                    <a:pt x="1134" y="199"/>
                    <a:pt x="1136" y="199"/>
                  </a:cubicBezTo>
                  <a:cubicBezTo>
                    <a:pt x="1139" y="199"/>
                    <a:pt x="1143" y="199"/>
                    <a:pt x="1145" y="197"/>
                  </a:cubicBezTo>
                  <a:cubicBezTo>
                    <a:pt x="1146" y="196"/>
                    <a:pt x="1144" y="191"/>
                    <a:pt x="1146" y="189"/>
                  </a:cubicBezTo>
                  <a:cubicBezTo>
                    <a:pt x="1147" y="188"/>
                    <a:pt x="1151" y="188"/>
                    <a:pt x="1153" y="189"/>
                  </a:cubicBezTo>
                  <a:cubicBezTo>
                    <a:pt x="1156" y="190"/>
                    <a:pt x="1162" y="195"/>
                    <a:pt x="1165" y="197"/>
                  </a:cubicBezTo>
                  <a:cubicBezTo>
                    <a:pt x="1168" y="197"/>
                    <a:pt x="1174" y="196"/>
                    <a:pt x="1177" y="197"/>
                  </a:cubicBezTo>
                  <a:cubicBezTo>
                    <a:pt x="1181" y="198"/>
                    <a:pt x="1186" y="203"/>
                    <a:pt x="1190" y="204"/>
                  </a:cubicBezTo>
                  <a:cubicBezTo>
                    <a:pt x="1193" y="205"/>
                    <a:pt x="1199" y="205"/>
                    <a:pt x="1201" y="206"/>
                  </a:cubicBezTo>
                  <a:cubicBezTo>
                    <a:pt x="1203" y="208"/>
                    <a:pt x="1205" y="213"/>
                    <a:pt x="1207" y="215"/>
                  </a:cubicBezTo>
                  <a:cubicBezTo>
                    <a:pt x="1210" y="216"/>
                    <a:pt x="1216" y="216"/>
                    <a:pt x="1219" y="217"/>
                  </a:cubicBezTo>
                  <a:cubicBezTo>
                    <a:pt x="1223" y="219"/>
                    <a:pt x="1229" y="222"/>
                    <a:pt x="1232" y="224"/>
                  </a:cubicBezTo>
                  <a:cubicBezTo>
                    <a:pt x="1235" y="226"/>
                    <a:pt x="1242" y="230"/>
                    <a:pt x="1242" y="234"/>
                  </a:cubicBezTo>
                  <a:cubicBezTo>
                    <a:pt x="1242" y="236"/>
                    <a:pt x="1238" y="240"/>
                    <a:pt x="1236" y="241"/>
                  </a:cubicBezTo>
                  <a:cubicBezTo>
                    <a:pt x="1234" y="242"/>
                    <a:pt x="1230" y="240"/>
                    <a:pt x="1228" y="241"/>
                  </a:cubicBezTo>
                  <a:cubicBezTo>
                    <a:pt x="1225" y="243"/>
                    <a:pt x="1221" y="249"/>
                    <a:pt x="1220" y="252"/>
                  </a:cubicBezTo>
                  <a:cubicBezTo>
                    <a:pt x="1220" y="255"/>
                    <a:pt x="1223" y="260"/>
                    <a:pt x="1224" y="263"/>
                  </a:cubicBezTo>
                  <a:cubicBezTo>
                    <a:pt x="1225" y="265"/>
                    <a:pt x="1228" y="270"/>
                    <a:pt x="1229" y="273"/>
                  </a:cubicBezTo>
                  <a:cubicBezTo>
                    <a:pt x="1231" y="278"/>
                    <a:pt x="1231" y="289"/>
                    <a:pt x="1234" y="293"/>
                  </a:cubicBezTo>
                  <a:cubicBezTo>
                    <a:pt x="1236" y="296"/>
                    <a:pt x="1242" y="299"/>
                    <a:pt x="1245" y="301"/>
                  </a:cubicBezTo>
                  <a:cubicBezTo>
                    <a:pt x="1248" y="302"/>
                    <a:pt x="1254" y="303"/>
                    <a:pt x="1256" y="306"/>
                  </a:cubicBezTo>
                  <a:cubicBezTo>
                    <a:pt x="1257" y="307"/>
                    <a:pt x="1258" y="309"/>
                    <a:pt x="1258" y="311"/>
                  </a:cubicBezTo>
                  <a:cubicBezTo>
                    <a:pt x="1259" y="313"/>
                    <a:pt x="1260" y="319"/>
                    <a:pt x="1258" y="321"/>
                  </a:cubicBezTo>
                  <a:cubicBezTo>
                    <a:pt x="1257" y="323"/>
                    <a:pt x="1250" y="321"/>
                    <a:pt x="1248" y="321"/>
                  </a:cubicBezTo>
                  <a:cubicBezTo>
                    <a:pt x="1247" y="322"/>
                    <a:pt x="1244" y="322"/>
                    <a:pt x="1244" y="323"/>
                  </a:cubicBezTo>
                  <a:cubicBezTo>
                    <a:pt x="1242" y="325"/>
                    <a:pt x="1243" y="331"/>
                    <a:pt x="1244" y="333"/>
                  </a:cubicBezTo>
                  <a:cubicBezTo>
                    <a:pt x="1245" y="335"/>
                    <a:pt x="1249" y="338"/>
                    <a:pt x="1251" y="338"/>
                  </a:cubicBezTo>
                  <a:cubicBezTo>
                    <a:pt x="1253" y="338"/>
                    <a:pt x="1256" y="334"/>
                    <a:pt x="1258" y="334"/>
                  </a:cubicBezTo>
                  <a:cubicBezTo>
                    <a:pt x="1260" y="334"/>
                    <a:pt x="1263" y="336"/>
                    <a:pt x="1264" y="338"/>
                  </a:cubicBezTo>
                  <a:cubicBezTo>
                    <a:pt x="1266" y="341"/>
                    <a:pt x="1264" y="347"/>
                    <a:pt x="1264" y="349"/>
                  </a:cubicBezTo>
                  <a:cubicBezTo>
                    <a:pt x="1264" y="353"/>
                    <a:pt x="1265" y="359"/>
                    <a:pt x="1265" y="363"/>
                  </a:cubicBezTo>
                  <a:cubicBezTo>
                    <a:pt x="1265" y="367"/>
                    <a:pt x="1261" y="375"/>
                    <a:pt x="1262" y="380"/>
                  </a:cubicBezTo>
                  <a:cubicBezTo>
                    <a:pt x="1263" y="382"/>
                    <a:pt x="1265" y="386"/>
                    <a:pt x="1267" y="388"/>
                  </a:cubicBezTo>
                  <a:cubicBezTo>
                    <a:pt x="1269" y="389"/>
                    <a:pt x="1274" y="391"/>
                    <a:pt x="1276" y="392"/>
                  </a:cubicBezTo>
                  <a:cubicBezTo>
                    <a:pt x="1278" y="394"/>
                    <a:pt x="1282" y="398"/>
                    <a:pt x="1283" y="401"/>
                  </a:cubicBezTo>
                  <a:cubicBezTo>
                    <a:pt x="1285" y="405"/>
                    <a:pt x="1288" y="414"/>
                    <a:pt x="1289" y="419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071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6B167-F961-4E6F-AEF3-245F3682A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D64E83-EED7-495D-9BCE-471CB982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t>7</a:t>
            </a:fld>
            <a:endParaRPr lang="de-AT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C9ACCC-F3D0-47D1-8EA5-A092C6F6F4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6EC04D-9866-41CA-BE2A-918CAA655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20" y="0"/>
            <a:ext cx="9692640" cy="685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933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DF34EF6-1C94-4347-9A51-995E63BC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pPr/>
              <a:t>8</a:t>
            </a:fld>
            <a:endParaRPr lang="de-AT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2EFB30-FBBC-4DFF-93B7-006CDFC6928C}"/>
              </a:ext>
            </a:extLst>
          </p:cNvPr>
          <p:cNvSpPr txBox="1"/>
          <p:nvPr/>
        </p:nvSpPr>
        <p:spPr>
          <a:xfrm>
            <a:off x="10149997" y="4771115"/>
            <a:ext cx="1744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>
                <a:latin typeface="AmpleSoft Pro Medium" panose="02000000000000000000" charset="0"/>
              </a:rPr>
              <a:t>Quellen:</a:t>
            </a:r>
          </a:p>
          <a:p>
            <a:r>
              <a:rPr lang="de-DE" sz="800" b="1" dirty="0">
                <a:latin typeface="AmpleSoft Pro Medium" panose="02000000000000000000" charset="0"/>
              </a:rPr>
              <a:t>31.12.2021 bis 30.06.2023:</a:t>
            </a:r>
          </a:p>
          <a:p>
            <a:r>
              <a:rPr lang="de-DE" sz="800" dirty="0">
                <a:latin typeface="AmpleSoft Pro Medium" panose="02000000000000000000" charset="0"/>
              </a:rPr>
              <a:t>Aktive Energiegemeinschaften laut</a:t>
            </a:r>
          </a:p>
          <a:p>
            <a:r>
              <a:rPr lang="de-DE" sz="800" dirty="0">
                <a:latin typeface="AmpleSoft Pro Medium" panose="02000000000000000000" charset="0"/>
              </a:rPr>
              <a:t>EAG Monitoringbericht (E-Control)</a:t>
            </a:r>
          </a:p>
          <a:p>
            <a:r>
              <a:rPr lang="de-DE" sz="800" b="1" dirty="0">
                <a:latin typeface="AmpleSoft Pro Medium" panose="02000000000000000000" charset="0"/>
              </a:rPr>
              <a:t>31.12.2023 bis 30.04.2024:</a:t>
            </a:r>
          </a:p>
          <a:p>
            <a:r>
              <a:rPr lang="de-DE" sz="800" dirty="0">
                <a:latin typeface="AmpleSoft Pro Medium" panose="02000000000000000000" charset="0"/>
              </a:rPr>
              <a:t>EDA-User laut EDA GmbH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5EF3212-2728-4CAF-8ABF-86298C130331}"/>
              </a:ext>
            </a:extLst>
          </p:cNvPr>
          <p:cNvSpPr txBox="1">
            <a:spLocks/>
          </p:cNvSpPr>
          <p:nvPr/>
        </p:nvSpPr>
        <p:spPr>
          <a:xfrm>
            <a:off x="474357" y="416091"/>
            <a:ext cx="11239070" cy="3132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AmpleSoft Pro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4C4950"/>
                </a:solidFill>
                <a:effectLst/>
                <a:uLnTx/>
                <a:uFillTx/>
                <a:latin typeface="AmpleSoft Pro Medium" panose="02000000000000000000" charset="0"/>
              </a:rPr>
              <a:t>Energiegemeinschaften in Österreich </a:t>
            </a:r>
            <a:endParaRPr kumimoji="0" lang="de-AT" sz="2000" b="1" i="0" u="none" strike="noStrike" kern="1200" cap="none" spc="0" normalizeH="0" baseline="0" noProof="0" dirty="0">
              <a:ln>
                <a:noFill/>
              </a:ln>
              <a:solidFill>
                <a:srgbClr val="4C4950"/>
              </a:solidFill>
              <a:effectLst/>
              <a:uLnTx/>
              <a:uFillTx/>
              <a:latin typeface="AmpleSoft Pro Medium" panose="02000000000000000000" charset="0"/>
            </a:endParaRP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265B47A3-8F62-481D-B648-CD01FC75D095}"/>
              </a:ext>
            </a:extLst>
          </p:cNvPr>
          <p:cNvSpPr txBox="1">
            <a:spLocks/>
          </p:cNvSpPr>
          <p:nvPr/>
        </p:nvSpPr>
        <p:spPr>
          <a:xfrm>
            <a:off x="474357" y="624236"/>
            <a:ext cx="11239070" cy="6983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b="0" i="0" kern="1200">
                <a:solidFill>
                  <a:schemeClr val="tx1"/>
                </a:solidFill>
                <a:latin typeface="AmpleSoft Pro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4C4950"/>
                </a:solidFill>
                <a:effectLst/>
                <a:uLnTx/>
                <a:uFillTx/>
                <a:latin typeface="AmpleSoft Pro Medium" panose="02000000000000000000" charset="0"/>
              </a:rPr>
              <a:t>Zeitliche Entwicklung bis</a:t>
            </a:r>
            <a:r>
              <a:rPr kumimoji="0" lang="de-DE" sz="2800" b="0" i="0" u="none" strike="noStrike" kern="1200" cap="none" spc="0" normalizeH="0" noProof="0" dirty="0">
                <a:ln>
                  <a:noFill/>
                </a:ln>
                <a:solidFill>
                  <a:srgbClr val="4C4950"/>
                </a:solidFill>
                <a:effectLst/>
                <a:uLnTx/>
                <a:uFillTx/>
                <a:latin typeface="AmpleSoft Pro Medium" panose="02000000000000000000" charset="0"/>
              </a:rPr>
              <a:t> „heute“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4C4950"/>
              </a:solidFill>
              <a:effectLst/>
              <a:uLnTx/>
              <a:uFillTx/>
              <a:latin typeface="AmpleSoft Pro Medium" panose="02000000000000000000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2824EE4-D451-4811-BFC2-3F29DF0F6414}"/>
              </a:ext>
            </a:extLst>
          </p:cNvPr>
          <p:cNvSpPr txBox="1"/>
          <p:nvPr/>
        </p:nvSpPr>
        <p:spPr>
          <a:xfrm>
            <a:off x="10146965" y="4316611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AmpleSoft Pro Medium" panose="02000000000000000000" charset="0"/>
              </a:rPr>
              <a:t>Stand:</a:t>
            </a:r>
            <a:endParaRPr lang="de-DE" sz="1200" dirty="0">
              <a:latin typeface="AmpleSoft Pro Medium" panose="02000000000000000000" charset="0"/>
            </a:endParaRPr>
          </a:p>
          <a:p>
            <a:r>
              <a:rPr lang="de-DE" sz="1200" dirty="0">
                <a:latin typeface="AmpleSoft Pro Medium" panose="02000000000000000000" charset="0"/>
              </a:rPr>
              <a:t>31.08.2024</a:t>
            </a:r>
          </a:p>
        </p:txBody>
      </p:sp>
      <p:grpSp>
        <p:nvGrpSpPr>
          <p:cNvPr id="10" name="Group 195">
            <a:extLst>
              <a:ext uri="{FF2B5EF4-FFF2-40B4-BE49-F238E27FC236}">
                <a16:creationId xmlns:a16="http://schemas.microsoft.com/office/drawing/2014/main" id="{A381A4F7-6069-4C2C-BE35-D98C04266841}"/>
              </a:ext>
            </a:extLst>
          </p:cNvPr>
          <p:cNvGrpSpPr/>
          <p:nvPr/>
        </p:nvGrpSpPr>
        <p:grpSpPr>
          <a:xfrm>
            <a:off x="9328011" y="482308"/>
            <a:ext cx="2023170" cy="1087293"/>
            <a:chOff x="1077913" y="982663"/>
            <a:chExt cx="6986587" cy="3571875"/>
          </a:xfrm>
          <a:solidFill>
            <a:schemeClr val="accent4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519AA9B-914E-4EB8-9C0F-3593C9FBCD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8000" y="982663"/>
              <a:ext cx="2395538" cy="2141538"/>
            </a:xfrm>
            <a:custGeom>
              <a:avLst/>
              <a:gdLst/>
              <a:ahLst/>
              <a:cxnLst>
                <a:cxn ang="0">
                  <a:pos x="161" y="1032"/>
                </a:cxn>
                <a:cxn ang="0">
                  <a:pos x="172" y="944"/>
                </a:cxn>
                <a:cxn ang="0">
                  <a:pos x="77" y="902"/>
                </a:cxn>
                <a:cxn ang="0">
                  <a:pos x="0" y="821"/>
                </a:cxn>
                <a:cxn ang="0">
                  <a:pos x="21" y="703"/>
                </a:cxn>
                <a:cxn ang="0">
                  <a:pos x="108" y="708"/>
                </a:cxn>
                <a:cxn ang="0">
                  <a:pos x="249" y="673"/>
                </a:cxn>
                <a:cxn ang="0">
                  <a:pos x="286" y="584"/>
                </a:cxn>
                <a:cxn ang="0">
                  <a:pos x="282" y="515"/>
                </a:cxn>
                <a:cxn ang="0">
                  <a:pos x="256" y="428"/>
                </a:cxn>
                <a:cxn ang="0">
                  <a:pos x="160" y="403"/>
                </a:cxn>
                <a:cxn ang="0">
                  <a:pos x="149" y="308"/>
                </a:cxn>
                <a:cxn ang="0">
                  <a:pos x="201" y="203"/>
                </a:cxn>
                <a:cxn ang="0">
                  <a:pos x="286" y="195"/>
                </a:cxn>
                <a:cxn ang="0">
                  <a:pos x="303" y="78"/>
                </a:cxn>
                <a:cxn ang="0">
                  <a:pos x="312" y="1"/>
                </a:cxn>
                <a:cxn ang="0">
                  <a:pos x="380" y="7"/>
                </a:cxn>
                <a:cxn ang="0">
                  <a:pos x="424" y="43"/>
                </a:cxn>
                <a:cxn ang="0">
                  <a:pos x="487" y="18"/>
                </a:cxn>
                <a:cxn ang="0">
                  <a:pos x="587" y="52"/>
                </a:cxn>
                <a:cxn ang="0">
                  <a:pos x="696" y="117"/>
                </a:cxn>
                <a:cxn ang="0">
                  <a:pos x="769" y="118"/>
                </a:cxn>
                <a:cxn ang="0">
                  <a:pos x="808" y="122"/>
                </a:cxn>
                <a:cxn ang="0">
                  <a:pos x="877" y="182"/>
                </a:cxn>
                <a:cxn ang="0">
                  <a:pos x="1036" y="212"/>
                </a:cxn>
                <a:cxn ang="0">
                  <a:pos x="1118" y="194"/>
                </a:cxn>
                <a:cxn ang="0">
                  <a:pos x="1167" y="157"/>
                </a:cxn>
                <a:cxn ang="0">
                  <a:pos x="1259" y="182"/>
                </a:cxn>
                <a:cxn ang="0">
                  <a:pos x="1343" y="226"/>
                </a:cxn>
                <a:cxn ang="0">
                  <a:pos x="1412" y="271"/>
                </a:cxn>
                <a:cxn ang="0">
                  <a:pos x="1426" y="351"/>
                </a:cxn>
                <a:cxn ang="0">
                  <a:pos x="1405" y="414"/>
                </a:cxn>
                <a:cxn ang="0">
                  <a:pos x="1379" y="500"/>
                </a:cxn>
                <a:cxn ang="0">
                  <a:pos x="1413" y="564"/>
                </a:cxn>
                <a:cxn ang="0">
                  <a:pos x="1438" y="634"/>
                </a:cxn>
                <a:cxn ang="0">
                  <a:pos x="1511" y="720"/>
                </a:cxn>
                <a:cxn ang="0">
                  <a:pos x="1469" y="743"/>
                </a:cxn>
                <a:cxn ang="0">
                  <a:pos x="1458" y="810"/>
                </a:cxn>
                <a:cxn ang="0">
                  <a:pos x="1385" y="807"/>
                </a:cxn>
                <a:cxn ang="0">
                  <a:pos x="1295" y="885"/>
                </a:cxn>
                <a:cxn ang="0">
                  <a:pos x="1206" y="909"/>
                </a:cxn>
                <a:cxn ang="0">
                  <a:pos x="1108" y="974"/>
                </a:cxn>
                <a:cxn ang="0">
                  <a:pos x="1079" y="1046"/>
                </a:cxn>
                <a:cxn ang="0">
                  <a:pos x="1119" y="1179"/>
                </a:cxn>
                <a:cxn ang="0">
                  <a:pos x="1049" y="1343"/>
                </a:cxn>
                <a:cxn ang="0">
                  <a:pos x="980" y="1271"/>
                </a:cxn>
                <a:cxn ang="0">
                  <a:pos x="908" y="1271"/>
                </a:cxn>
                <a:cxn ang="0">
                  <a:pos x="826" y="1223"/>
                </a:cxn>
                <a:cxn ang="0">
                  <a:pos x="779" y="1178"/>
                </a:cxn>
                <a:cxn ang="0">
                  <a:pos x="709" y="1111"/>
                </a:cxn>
                <a:cxn ang="0">
                  <a:pos x="612" y="1071"/>
                </a:cxn>
                <a:cxn ang="0">
                  <a:pos x="568" y="1036"/>
                </a:cxn>
                <a:cxn ang="0">
                  <a:pos x="465" y="1051"/>
                </a:cxn>
                <a:cxn ang="0">
                  <a:pos x="353" y="1089"/>
                </a:cxn>
                <a:cxn ang="0">
                  <a:pos x="248" y="1105"/>
                </a:cxn>
                <a:cxn ang="0">
                  <a:pos x="1219" y="689"/>
                </a:cxn>
                <a:cxn ang="0">
                  <a:pos x="1191" y="603"/>
                </a:cxn>
                <a:cxn ang="0">
                  <a:pos x="1132" y="581"/>
                </a:cxn>
                <a:cxn ang="0">
                  <a:pos x="1063" y="623"/>
                </a:cxn>
                <a:cxn ang="0">
                  <a:pos x="1012" y="652"/>
                </a:cxn>
                <a:cxn ang="0">
                  <a:pos x="1012" y="721"/>
                </a:cxn>
                <a:cxn ang="0">
                  <a:pos x="1070" y="749"/>
                </a:cxn>
                <a:cxn ang="0">
                  <a:pos x="1159" y="735"/>
                </a:cxn>
              </a:cxnLst>
              <a:rect l="0" t="0" r="r" b="b"/>
              <a:pathLst>
                <a:path w="1524" h="1362">
                  <a:moveTo>
                    <a:pt x="204" y="1109"/>
                  </a:moveTo>
                  <a:cubicBezTo>
                    <a:pt x="200" y="1110"/>
                    <a:pt x="193" y="1108"/>
                    <a:pt x="190" y="1107"/>
                  </a:cubicBezTo>
                  <a:cubicBezTo>
                    <a:pt x="187" y="1106"/>
                    <a:pt x="181" y="1101"/>
                    <a:pt x="180" y="1099"/>
                  </a:cubicBezTo>
                  <a:cubicBezTo>
                    <a:pt x="178" y="1096"/>
                    <a:pt x="179" y="1091"/>
                    <a:pt x="178" y="1089"/>
                  </a:cubicBezTo>
                  <a:cubicBezTo>
                    <a:pt x="177" y="1087"/>
                    <a:pt x="175" y="1084"/>
                    <a:pt x="173" y="1081"/>
                  </a:cubicBezTo>
                  <a:cubicBezTo>
                    <a:pt x="172" y="1079"/>
                    <a:pt x="171" y="1077"/>
                    <a:pt x="170" y="1076"/>
                  </a:cubicBezTo>
                  <a:cubicBezTo>
                    <a:pt x="169" y="1074"/>
                    <a:pt x="164" y="1070"/>
                    <a:pt x="164" y="1068"/>
                  </a:cubicBezTo>
                  <a:cubicBezTo>
                    <a:pt x="163" y="1064"/>
                    <a:pt x="166" y="1056"/>
                    <a:pt x="166" y="1052"/>
                  </a:cubicBezTo>
                  <a:cubicBezTo>
                    <a:pt x="166" y="1049"/>
                    <a:pt x="165" y="1042"/>
                    <a:pt x="164" y="1039"/>
                  </a:cubicBezTo>
                  <a:cubicBezTo>
                    <a:pt x="163" y="1037"/>
                    <a:pt x="161" y="1034"/>
                    <a:pt x="161" y="1032"/>
                  </a:cubicBezTo>
                  <a:cubicBezTo>
                    <a:pt x="161" y="1029"/>
                    <a:pt x="163" y="1024"/>
                    <a:pt x="163" y="1020"/>
                  </a:cubicBezTo>
                  <a:cubicBezTo>
                    <a:pt x="163" y="1018"/>
                    <a:pt x="162" y="1014"/>
                    <a:pt x="162" y="1012"/>
                  </a:cubicBezTo>
                  <a:cubicBezTo>
                    <a:pt x="162" y="1009"/>
                    <a:pt x="162" y="1004"/>
                    <a:pt x="163" y="1002"/>
                  </a:cubicBezTo>
                  <a:cubicBezTo>
                    <a:pt x="164" y="999"/>
                    <a:pt x="169" y="994"/>
                    <a:pt x="172" y="992"/>
                  </a:cubicBezTo>
                  <a:cubicBezTo>
                    <a:pt x="174" y="991"/>
                    <a:pt x="179" y="990"/>
                    <a:pt x="181" y="989"/>
                  </a:cubicBezTo>
                  <a:cubicBezTo>
                    <a:pt x="183" y="987"/>
                    <a:pt x="188" y="984"/>
                    <a:pt x="190" y="982"/>
                  </a:cubicBezTo>
                  <a:cubicBezTo>
                    <a:pt x="193" y="978"/>
                    <a:pt x="195" y="968"/>
                    <a:pt x="194" y="963"/>
                  </a:cubicBezTo>
                  <a:cubicBezTo>
                    <a:pt x="193" y="961"/>
                    <a:pt x="190" y="956"/>
                    <a:pt x="188" y="954"/>
                  </a:cubicBezTo>
                  <a:cubicBezTo>
                    <a:pt x="186" y="953"/>
                    <a:pt x="180" y="954"/>
                    <a:pt x="178" y="953"/>
                  </a:cubicBezTo>
                  <a:cubicBezTo>
                    <a:pt x="176" y="951"/>
                    <a:pt x="173" y="946"/>
                    <a:pt x="172" y="944"/>
                  </a:cubicBezTo>
                  <a:cubicBezTo>
                    <a:pt x="171" y="942"/>
                    <a:pt x="170" y="936"/>
                    <a:pt x="169" y="934"/>
                  </a:cubicBezTo>
                  <a:cubicBezTo>
                    <a:pt x="167" y="933"/>
                    <a:pt x="162" y="930"/>
                    <a:pt x="160" y="930"/>
                  </a:cubicBezTo>
                  <a:cubicBezTo>
                    <a:pt x="157" y="930"/>
                    <a:pt x="153" y="933"/>
                    <a:pt x="151" y="934"/>
                  </a:cubicBezTo>
                  <a:cubicBezTo>
                    <a:pt x="147" y="935"/>
                    <a:pt x="139" y="937"/>
                    <a:pt x="135" y="935"/>
                  </a:cubicBezTo>
                  <a:cubicBezTo>
                    <a:pt x="133" y="935"/>
                    <a:pt x="130" y="931"/>
                    <a:pt x="129" y="930"/>
                  </a:cubicBezTo>
                  <a:cubicBezTo>
                    <a:pt x="126" y="928"/>
                    <a:pt x="122" y="924"/>
                    <a:pt x="119" y="923"/>
                  </a:cubicBezTo>
                  <a:cubicBezTo>
                    <a:pt x="115" y="922"/>
                    <a:pt x="108" y="925"/>
                    <a:pt x="104" y="924"/>
                  </a:cubicBezTo>
                  <a:cubicBezTo>
                    <a:pt x="101" y="924"/>
                    <a:pt x="97" y="920"/>
                    <a:pt x="95" y="918"/>
                  </a:cubicBezTo>
                  <a:cubicBezTo>
                    <a:pt x="93" y="916"/>
                    <a:pt x="90" y="911"/>
                    <a:pt x="88" y="909"/>
                  </a:cubicBezTo>
                  <a:cubicBezTo>
                    <a:pt x="86" y="907"/>
                    <a:pt x="80" y="903"/>
                    <a:pt x="77" y="902"/>
                  </a:cubicBezTo>
                  <a:cubicBezTo>
                    <a:pt x="74" y="902"/>
                    <a:pt x="69" y="903"/>
                    <a:pt x="67" y="902"/>
                  </a:cubicBezTo>
                  <a:cubicBezTo>
                    <a:pt x="64" y="901"/>
                    <a:pt x="59" y="893"/>
                    <a:pt x="57" y="891"/>
                  </a:cubicBezTo>
                  <a:cubicBezTo>
                    <a:pt x="55" y="888"/>
                    <a:pt x="52" y="884"/>
                    <a:pt x="50" y="882"/>
                  </a:cubicBezTo>
                  <a:cubicBezTo>
                    <a:pt x="47" y="881"/>
                    <a:pt x="41" y="882"/>
                    <a:pt x="38" y="880"/>
                  </a:cubicBezTo>
                  <a:cubicBezTo>
                    <a:pt x="36" y="879"/>
                    <a:pt x="33" y="875"/>
                    <a:pt x="31" y="873"/>
                  </a:cubicBezTo>
                  <a:cubicBezTo>
                    <a:pt x="30" y="871"/>
                    <a:pt x="28" y="866"/>
                    <a:pt x="27" y="864"/>
                  </a:cubicBezTo>
                  <a:cubicBezTo>
                    <a:pt x="25" y="861"/>
                    <a:pt x="22" y="856"/>
                    <a:pt x="20" y="854"/>
                  </a:cubicBezTo>
                  <a:cubicBezTo>
                    <a:pt x="19" y="852"/>
                    <a:pt x="15" y="850"/>
                    <a:pt x="13" y="849"/>
                  </a:cubicBezTo>
                  <a:cubicBezTo>
                    <a:pt x="9" y="845"/>
                    <a:pt x="3" y="838"/>
                    <a:pt x="1" y="833"/>
                  </a:cubicBezTo>
                  <a:cubicBezTo>
                    <a:pt x="0" y="830"/>
                    <a:pt x="0" y="824"/>
                    <a:pt x="0" y="821"/>
                  </a:cubicBezTo>
                  <a:cubicBezTo>
                    <a:pt x="1" y="818"/>
                    <a:pt x="7" y="813"/>
                    <a:pt x="8" y="810"/>
                  </a:cubicBezTo>
                  <a:cubicBezTo>
                    <a:pt x="9" y="807"/>
                    <a:pt x="7" y="800"/>
                    <a:pt x="8" y="797"/>
                  </a:cubicBezTo>
                  <a:cubicBezTo>
                    <a:pt x="8" y="796"/>
                    <a:pt x="10" y="794"/>
                    <a:pt x="11" y="792"/>
                  </a:cubicBezTo>
                  <a:cubicBezTo>
                    <a:pt x="13" y="790"/>
                    <a:pt x="18" y="788"/>
                    <a:pt x="19" y="785"/>
                  </a:cubicBezTo>
                  <a:cubicBezTo>
                    <a:pt x="20" y="782"/>
                    <a:pt x="17" y="775"/>
                    <a:pt x="17" y="772"/>
                  </a:cubicBezTo>
                  <a:cubicBezTo>
                    <a:pt x="17" y="769"/>
                    <a:pt x="18" y="764"/>
                    <a:pt x="18" y="761"/>
                  </a:cubicBezTo>
                  <a:cubicBezTo>
                    <a:pt x="18" y="758"/>
                    <a:pt x="17" y="752"/>
                    <a:pt x="17" y="749"/>
                  </a:cubicBezTo>
                  <a:cubicBezTo>
                    <a:pt x="17" y="746"/>
                    <a:pt x="16" y="741"/>
                    <a:pt x="16" y="738"/>
                  </a:cubicBezTo>
                  <a:cubicBezTo>
                    <a:pt x="17" y="735"/>
                    <a:pt x="20" y="728"/>
                    <a:pt x="20" y="725"/>
                  </a:cubicBezTo>
                  <a:cubicBezTo>
                    <a:pt x="21" y="719"/>
                    <a:pt x="21" y="709"/>
                    <a:pt x="21" y="703"/>
                  </a:cubicBezTo>
                  <a:cubicBezTo>
                    <a:pt x="21" y="700"/>
                    <a:pt x="21" y="692"/>
                    <a:pt x="22" y="689"/>
                  </a:cubicBezTo>
                  <a:cubicBezTo>
                    <a:pt x="23" y="686"/>
                    <a:pt x="27" y="681"/>
                    <a:pt x="28" y="679"/>
                  </a:cubicBezTo>
                  <a:cubicBezTo>
                    <a:pt x="31" y="676"/>
                    <a:pt x="33" y="668"/>
                    <a:pt x="37" y="666"/>
                  </a:cubicBezTo>
                  <a:cubicBezTo>
                    <a:pt x="39" y="666"/>
                    <a:pt x="43" y="667"/>
                    <a:pt x="45" y="667"/>
                  </a:cubicBezTo>
                  <a:cubicBezTo>
                    <a:pt x="49" y="669"/>
                    <a:pt x="55" y="674"/>
                    <a:pt x="59" y="676"/>
                  </a:cubicBezTo>
                  <a:cubicBezTo>
                    <a:pt x="63" y="677"/>
                    <a:pt x="73" y="675"/>
                    <a:pt x="76" y="677"/>
                  </a:cubicBezTo>
                  <a:cubicBezTo>
                    <a:pt x="78" y="679"/>
                    <a:pt x="79" y="683"/>
                    <a:pt x="80" y="685"/>
                  </a:cubicBezTo>
                  <a:cubicBezTo>
                    <a:pt x="81" y="688"/>
                    <a:pt x="84" y="693"/>
                    <a:pt x="85" y="695"/>
                  </a:cubicBezTo>
                  <a:cubicBezTo>
                    <a:pt x="87" y="698"/>
                    <a:pt x="92" y="701"/>
                    <a:pt x="95" y="703"/>
                  </a:cubicBezTo>
                  <a:cubicBezTo>
                    <a:pt x="98" y="704"/>
                    <a:pt x="105" y="706"/>
                    <a:pt x="108" y="708"/>
                  </a:cubicBezTo>
                  <a:cubicBezTo>
                    <a:pt x="112" y="712"/>
                    <a:pt x="118" y="722"/>
                    <a:pt x="122" y="725"/>
                  </a:cubicBezTo>
                  <a:cubicBezTo>
                    <a:pt x="125" y="727"/>
                    <a:pt x="131" y="730"/>
                    <a:pt x="134" y="731"/>
                  </a:cubicBezTo>
                  <a:cubicBezTo>
                    <a:pt x="139" y="732"/>
                    <a:pt x="150" y="734"/>
                    <a:pt x="156" y="733"/>
                  </a:cubicBezTo>
                  <a:cubicBezTo>
                    <a:pt x="160" y="733"/>
                    <a:pt x="167" y="728"/>
                    <a:pt x="171" y="727"/>
                  </a:cubicBezTo>
                  <a:cubicBezTo>
                    <a:pt x="175" y="726"/>
                    <a:pt x="183" y="726"/>
                    <a:pt x="187" y="725"/>
                  </a:cubicBezTo>
                  <a:cubicBezTo>
                    <a:pt x="191" y="724"/>
                    <a:pt x="200" y="719"/>
                    <a:pt x="204" y="717"/>
                  </a:cubicBezTo>
                  <a:cubicBezTo>
                    <a:pt x="210" y="715"/>
                    <a:pt x="222" y="713"/>
                    <a:pt x="226" y="709"/>
                  </a:cubicBezTo>
                  <a:cubicBezTo>
                    <a:pt x="229" y="706"/>
                    <a:pt x="233" y="697"/>
                    <a:pt x="234" y="693"/>
                  </a:cubicBezTo>
                  <a:cubicBezTo>
                    <a:pt x="235" y="690"/>
                    <a:pt x="236" y="683"/>
                    <a:pt x="238" y="681"/>
                  </a:cubicBezTo>
                  <a:cubicBezTo>
                    <a:pt x="240" y="678"/>
                    <a:pt x="246" y="674"/>
                    <a:pt x="249" y="673"/>
                  </a:cubicBezTo>
                  <a:cubicBezTo>
                    <a:pt x="252" y="671"/>
                    <a:pt x="258" y="667"/>
                    <a:pt x="261" y="667"/>
                  </a:cubicBezTo>
                  <a:cubicBezTo>
                    <a:pt x="266" y="667"/>
                    <a:pt x="274" y="674"/>
                    <a:pt x="278" y="675"/>
                  </a:cubicBezTo>
                  <a:cubicBezTo>
                    <a:pt x="282" y="676"/>
                    <a:pt x="290" y="674"/>
                    <a:pt x="294" y="674"/>
                  </a:cubicBezTo>
                  <a:cubicBezTo>
                    <a:pt x="298" y="674"/>
                    <a:pt x="303" y="664"/>
                    <a:pt x="305" y="660"/>
                  </a:cubicBezTo>
                  <a:cubicBezTo>
                    <a:pt x="306" y="656"/>
                    <a:pt x="310" y="648"/>
                    <a:pt x="311" y="644"/>
                  </a:cubicBezTo>
                  <a:cubicBezTo>
                    <a:pt x="312" y="639"/>
                    <a:pt x="313" y="628"/>
                    <a:pt x="313" y="623"/>
                  </a:cubicBezTo>
                  <a:cubicBezTo>
                    <a:pt x="312" y="618"/>
                    <a:pt x="309" y="609"/>
                    <a:pt x="307" y="605"/>
                  </a:cubicBezTo>
                  <a:cubicBezTo>
                    <a:pt x="306" y="602"/>
                    <a:pt x="302" y="598"/>
                    <a:pt x="300" y="596"/>
                  </a:cubicBezTo>
                  <a:cubicBezTo>
                    <a:pt x="298" y="595"/>
                    <a:pt x="293" y="593"/>
                    <a:pt x="291" y="592"/>
                  </a:cubicBezTo>
                  <a:cubicBezTo>
                    <a:pt x="289" y="590"/>
                    <a:pt x="287" y="586"/>
                    <a:pt x="286" y="584"/>
                  </a:cubicBezTo>
                  <a:cubicBezTo>
                    <a:pt x="285" y="579"/>
                    <a:pt x="289" y="571"/>
                    <a:pt x="289" y="567"/>
                  </a:cubicBezTo>
                  <a:cubicBezTo>
                    <a:pt x="289" y="563"/>
                    <a:pt x="288" y="557"/>
                    <a:pt x="288" y="553"/>
                  </a:cubicBezTo>
                  <a:cubicBezTo>
                    <a:pt x="288" y="551"/>
                    <a:pt x="290" y="545"/>
                    <a:pt x="288" y="542"/>
                  </a:cubicBezTo>
                  <a:cubicBezTo>
                    <a:pt x="287" y="540"/>
                    <a:pt x="284" y="538"/>
                    <a:pt x="282" y="538"/>
                  </a:cubicBezTo>
                  <a:cubicBezTo>
                    <a:pt x="280" y="538"/>
                    <a:pt x="277" y="542"/>
                    <a:pt x="275" y="542"/>
                  </a:cubicBezTo>
                  <a:cubicBezTo>
                    <a:pt x="273" y="542"/>
                    <a:pt x="269" y="539"/>
                    <a:pt x="268" y="537"/>
                  </a:cubicBezTo>
                  <a:cubicBezTo>
                    <a:pt x="267" y="535"/>
                    <a:pt x="266" y="529"/>
                    <a:pt x="268" y="527"/>
                  </a:cubicBezTo>
                  <a:cubicBezTo>
                    <a:pt x="268" y="526"/>
                    <a:pt x="271" y="526"/>
                    <a:pt x="272" y="525"/>
                  </a:cubicBezTo>
                  <a:cubicBezTo>
                    <a:pt x="274" y="525"/>
                    <a:pt x="281" y="527"/>
                    <a:pt x="282" y="525"/>
                  </a:cubicBezTo>
                  <a:cubicBezTo>
                    <a:pt x="284" y="523"/>
                    <a:pt x="283" y="517"/>
                    <a:pt x="282" y="515"/>
                  </a:cubicBezTo>
                  <a:cubicBezTo>
                    <a:pt x="282" y="513"/>
                    <a:pt x="281" y="511"/>
                    <a:pt x="280" y="510"/>
                  </a:cubicBezTo>
                  <a:cubicBezTo>
                    <a:pt x="278" y="507"/>
                    <a:pt x="272" y="506"/>
                    <a:pt x="269" y="505"/>
                  </a:cubicBezTo>
                  <a:cubicBezTo>
                    <a:pt x="266" y="503"/>
                    <a:pt x="260" y="500"/>
                    <a:pt x="258" y="497"/>
                  </a:cubicBezTo>
                  <a:cubicBezTo>
                    <a:pt x="255" y="493"/>
                    <a:pt x="255" y="482"/>
                    <a:pt x="253" y="477"/>
                  </a:cubicBezTo>
                  <a:cubicBezTo>
                    <a:pt x="252" y="474"/>
                    <a:pt x="249" y="469"/>
                    <a:pt x="248" y="467"/>
                  </a:cubicBezTo>
                  <a:cubicBezTo>
                    <a:pt x="247" y="464"/>
                    <a:pt x="244" y="459"/>
                    <a:pt x="244" y="456"/>
                  </a:cubicBezTo>
                  <a:cubicBezTo>
                    <a:pt x="245" y="453"/>
                    <a:pt x="249" y="447"/>
                    <a:pt x="252" y="445"/>
                  </a:cubicBezTo>
                  <a:cubicBezTo>
                    <a:pt x="254" y="444"/>
                    <a:pt x="258" y="446"/>
                    <a:pt x="260" y="445"/>
                  </a:cubicBezTo>
                  <a:cubicBezTo>
                    <a:pt x="262" y="444"/>
                    <a:pt x="266" y="440"/>
                    <a:pt x="266" y="438"/>
                  </a:cubicBezTo>
                  <a:cubicBezTo>
                    <a:pt x="266" y="434"/>
                    <a:pt x="259" y="430"/>
                    <a:pt x="256" y="428"/>
                  </a:cubicBezTo>
                  <a:cubicBezTo>
                    <a:pt x="253" y="426"/>
                    <a:pt x="247" y="423"/>
                    <a:pt x="243" y="421"/>
                  </a:cubicBezTo>
                  <a:cubicBezTo>
                    <a:pt x="240" y="420"/>
                    <a:pt x="234" y="420"/>
                    <a:pt x="231" y="419"/>
                  </a:cubicBezTo>
                  <a:cubicBezTo>
                    <a:pt x="229" y="417"/>
                    <a:pt x="227" y="412"/>
                    <a:pt x="225" y="410"/>
                  </a:cubicBezTo>
                  <a:cubicBezTo>
                    <a:pt x="223" y="409"/>
                    <a:pt x="217" y="409"/>
                    <a:pt x="214" y="408"/>
                  </a:cubicBezTo>
                  <a:cubicBezTo>
                    <a:pt x="210" y="407"/>
                    <a:pt x="205" y="402"/>
                    <a:pt x="201" y="401"/>
                  </a:cubicBezTo>
                  <a:cubicBezTo>
                    <a:pt x="198" y="400"/>
                    <a:pt x="192" y="401"/>
                    <a:pt x="189" y="401"/>
                  </a:cubicBezTo>
                  <a:cubicBezTo>
                    <a:pt x="186" y="399"/>
                    <a:pt x="180" y="394"/>
                    <a:pt x="177" y="393"/>
                  </a:cubicBezTo>
                  <a:cubicBezTo>
                    <a:pt x="175" y="392"/>
                    <a:pt x="171" y="392"/>
                    <a:pt x="170" y="393"/>
                  </a:cubicBezTo>
                  <a:cubicBezTo>
                    <a:pt x="168" y="395"/>
                    <a:pt x="170" y="400"/>
                    <a:pt x="169" y="401"/>
                  </a:cubicBezTo>
                  <a:cubicBezTo>
                    <a:pt x="167" y="403"/>
                    <a:pt x="163" y="403"/>
                    <a:pt x="160" y="403"/>
                  </a:cubicBezTo>
                  <a:cubicBezTo>
                    <a:pt x="158" y="403"/>
                    <a:pt x="153" y="400"/>
                    <a:pt x="151" y="398"/>
                  </a:cubicBezTo>
                  <a:cubicBezTo>
                    <a:pt x="149" y="395"/>
                    <a:pt x="149" y="387"/>
                    <a:pt x="147" y="384"/>
                  </a:cubicBezTo>
                  <a:cubicBezTo>
                    <a:pt x="146" y="381"/>
                    <a:pt x="142" y="375"/>
                    <a:pt x="141" y="372"/>
                  </a:cubicBezTo>
                  <a:cubicBezTo>
                    <a:pt x="139" y="370"/>
                    <a:pt x="136" y="367"/>
                    <a:pt x="133" y="364"/>
                  </a:cubicBezTo>
                  <a:cubicBezTo>
                    <a:pt x="135" y="363"/>
                    <a:pt x="136" y="362"/>
                    <a:pt x="137" y="361"/>
                  </a:cubicBezTo>
                  <a:cubicBezTo>
                    <a:pt x="139" y="359"/>
                    <a:pt x="144" y="354"/>
                    <a:pt x="145" y="352"/>
                  </a:cubicBezTo>
                  <a:cubicBezTo>
                    <a:pt x="147" y="348"/>
                    <a:pt x="149" y="340"/>
                    <a:pt x="149" y="336"/>
                  </a:cubicBezTo>
                  <a:cubicBezTo>
                    <a:pt x="149" y="334"/>
                    <a:pt x="148" y="329"/>
                    <a:pt x="147" y="327"/>
                  </a:cubicBezTo>
                  <a:cubicBezTo>
                    <a:pt x="147" y="324"/>
                    <a:pt x="147" y="319"/>
                    <a:pt x="147" y="316"/>
                  </a:cubicBezTo>
                  <a:cubicBezTo>
                    <a:pt x="147" y="314"/>
                    <a:pt x="149" y="310"/>
                    <a:pt x="149" y="308"/>
                  </a:cubicBezTo>
                  <a:cubicBezTo>
                    <a:pt x="150" y="304"/>
                    <a:pt x="149" y="297"/>
                    <a:pt x="149" y="293"/>
                  </a:cubicBezTo>
                  <a:cubicBezTo>
                    <a:pt x="149" y="290"/>
                    <a:pt x="149" y="284"/>
                    <a:pt x="150" y="282"/>
                  </a:cubicBezTo>
                  <a:cubicBezTo>
                    <a:pt x="151" y="278"/>
                    <a:pt x="154" y="272"/>
                    <a:pt x="156" y="269"/>
                  </a:cubicBezTo>
                  <a:cubicBezTo>
                    <a:pt x="158" y="267"/>
                    <a:pt x="162" y="264"/>
                    <a:pt x="164" y="262"/>
                  </a:cubicBezTo>
                  <a:cubicBezTo>
                    <a:pt x="169" y="259"/>
                    <a:pt x="178" y="253"/>
                    <a:pt x="182" y="250"/>
                  </a:cubicBezTo>
                  <a:cubicBezTo>
                    <a:pt x="184" y="248"/>
                    <a:pt x="189" y="246"/>
                    <a:pt x="191" y="244"/>
                  </a:cubicBezTo>
                  <a:cubicBezTo>
                    <a:pt x="193" y="242"/>
                    <a:pt x="196" y="237"/>
                    <a:pt x="198" y="235"/>
                  </a:cubicBezTo>
                  <a:cubicBezTo>
                    <a:pt x="199" y="232"/>
                    <a:pt x="202" y="225"/>
                    <a:pt x="202" y="222"/>
                  </a:cubicBezTo>
                  <a:cubicBezTo>
                    <a:pt x="203" y="220"/>
                    <a:pt x="200" y="215"/>
                    <a:pt x="200" y="212"/>
                  </a:cubicBezTo>
                  <a:cubicBezTo>
                    <a:pt x="200" y="210"/>
                    <a:pt x="200" y="205"/>
                    <a:pt x="201" y="203"/>
                  </a:cubicBezTo>
                  <a:cubicBezTo>
                    <a:pt x="201" y="201"/>
                    <a:pt x="205" y="198"/>
                    <a:pt x="207" y="197"/>
                  </a:cubicBezTo>
                  <a:cubicBezTo>
                    <a:pt x="209" y="196"/>
                    <a:pt x="214" y="196"/>
                    <a:pt x="217" y="197"/>
                  </a:cubicBezTo>
                  <a:cubicBezTo>
                    <a:pt x="220" y="197"/>
                    <a:pt x="226" y="197"/>
                    <a:pt x="228" y="198"/>
                  </a:cubicBezTo>
                  <a:cubicBezTo>
                    <a:pt x="231" y="199"/>
                    <a:pt x="235" y="202"/>
                    <a:pt x="237" y="203"/>
                  </a:cubicBezTo>
                  <a:cubicBezTo>
                    <a:pt x="239" y="204"/>
                    <a:pt x="242" y="207"/>
                    <a:pt x="244" y="208"/>
                  </a:cubicBezTo>
                  <a:cubicBezTo>
                    <a:pt x="249" y="209"/>
                    <a:pt x="260" y="210"/>
                    <a:pt x="265" y="210"/>
                  </a:cubicBezTo>
                  <a:cubicBezTo>
                    <a:pt x="267" y="211"/>
                    <a:pt x="273" y="211"/>
                    <a:pt x="275" y="211"/>
                  </a:cubicBezTo>
                  <a:cubicBezTo>
                    <a:pt x="277" y="211"/>
                    <a:pt x="281" y="209"/>
                    <a:pt x="282" y="208"/>
                  </a:cubicBezTo>
                  <a:cubicBezTo>
                    <a:pt x="283" y="207"/>
                    <a:pt x="285" y="204"/>
                    <a:pt x="285" y="202"/>
                  </a:cubicBezTo>
                  <a:cubicBezTo>
                    <a:pt x="286" y="201"/>
                    <a:pt x="286" y="197"/>
                    <a:pt x="286" y="195"/>
                  </a:cubicBezTo>
                  <a:cubicBezTo>
                    <a:pt x="286" y="193"/>
                    <a:pt x="283" y="190"/>
                    <a:pt x="283" y="188"/>
                  </a:cubicBezTo>
                  <a:cubicBezTo>
                    <a:pt x="283" y="186"/>
                    <a:pt x="284" y="182"/>
                    <a:pt x="284" y="180"/>
                  </a:cubicBezTo>
                  <a:cubicBezTo>
                    <a:pt x="285" y="178"/>
                    <a:pt x="286" y="175"/>
                    <a:pt x="287" y="174"/>
                  </a:cubicBezTo>
                  <a:cubicBezTo>
                    <a:pt x="288" y="171"/>
                    <a:pt x="290" y="165"/>
                    <a:pt x="291" y="163"/>
                  </a:cubicBezTo>
                  <a:cubicBezTo>
                    <a:pt x="292" y="158"/>
                    <a:pt x="292" y="147"/>
                    <a:pt x="292" y="142"/>
                  </a:cubicBezTo>
                  <a:cubicBezTo>
                    <a:pt x="292" y="139"/>
                    <a:pt x="292" y="133"/>
                    <a:pt x="293" y="129"/>
                  </a:cubicBezTo>
                  <a:cubicBezTo>
                    <a:pt x="293" y="126"/>
                    <a:pt x="293" y="119"/>
                    <a:pt x="295" y="116"/>
                  </a:cubicBezTo>
                  <a:cubicBezTo>
                    <a:pt x="296" y="113"/>
                    <a:pt x="300" y="107"/>
                    <a:pt x="301" y="104"/>
                  </a:cubicBezTo>
                  <a:cubicBezTo>
                    <a:pt x="302" y="101"/>
                    <a:pt x="304" y="94"/>
                    <a:pt x="304" y="91"/>
                  </a:cubicBezTo>
                  <a:cubicBezTo>
                    <a:pt x="304" y="88"/>
                    <a:pt x="304" y="82"/>
                    <a:pt x="303" y="78"/>
                  </a:cubicBezTo>
                  <a:cubicBezTo>
                    <a:pt x="302" y="75"/>
                    <a:pt x="297" y="69"/>
                    <a:pt x="295" y="66"/>
                  </a:cubicBezTo>
                  <a:cubicBezTo>
                    <a:pt x="294" y="65"/>
                    <a:pt x="292" y="62"/>
                    <a:pt x="291" y="61"/>
                  </a:cubicBezTo>
                  <a:cubicBezTo>
                    <a:pt x="290" y="57"/>
                    <a:pt x="290" y="49"/>
                    <a:pt x="290" y="45"/>
                  </a:cubicBezTo>
                  <a:cubicBezTo>
                    <a:pt x="290" y="43"/>
                    <a:pt x="291" y="39"/>
                    <a:pt x="292" y="37"/>
                  </a:cubicBezTo>
                  <a:cubicBezTo>
                    <a:pt x="293" y="34"/>
                    <a:pt x="296" y="31"/>
                    <a:pt x="297" y="29"/>
                  </a:cubicBezTo>
                  <a:cubicBezTo>
                    <a:pt x="298" y="27"/>
                    <a:pt x="299" y="22"/>
                    <a:pt x="299" y="19"/>
                  </a:cubicBezTo>
                  <a:cubicBezTo>
                    <a:pt x="299" y="17"/>
                    <a:pt x="299" y="13"/>
                    <a:pt x="299" y="11"/>
                  </a:cubicBezTo>
                  <a:cubicBezTo>
                    <a:pt x="299" y="10"/>
                    <a:pt x="300" y="6"/>
                    <a:pt x="301" y="5"/>
                  </a:cubicBezTo>
                  <a:cubicBezTo>
                    <a:pt x="301" y="4"/>
                    <a:pt x="304" y="2"/>
                    <a:pt x="306" y="1"/>
                  </a:cubicBezTo>
                  <a:cubicBezTo>
                    <a:pt x="307" y="1"/>
                    <a:pt x="310" y="0"/>
                    <a:pt x="312" y="1"/>
                  </a:cubicBezTo>
                  <a:cubicBezTo>
                    <a:pt x="313" y="1"/>
                    <a:pt x="315" y="3"/>
                    <a:pt x="316" y="4"/>
                  </a:cubicBezTo>
                  <a:cubicBezTo>
                    <a:pt x="317" y="5"/>
                    <a:pt x="319" y="8"/>
                    <a:pt x="320" y="8"/>
                  </a:cubicBezTo>
                  <a:cubicBezTo>
                    <a:pt x="321" y="9"/>
                    <a:pt x="324" y="9"/>
                    <a:pt x="326" y="8"/>
                  </a:cubicBezTo>
                  <a:cubicBezTo>
                    <a:pt x="327" y="8"/>
                    <a:pt x="329" y="7"/>
                    <a:pt x="330" y="7"/>
                  </a:cubicBezTo>
                  <a:cubicBezTo>
                    <a:pt x="332" y="6"/>
                    <a:pt x="335" y="7"/>
                    <a:pt x="337" y="7"/>
                  </a:cubicBezTo>
                  <a:cubicBezTo>
                    <a:pt x="338" y="8"/>
                    <a:pt x="340" y="11"/>
                    <a:pt x="341" y="12"/>
                  </a:cubicBezTo>
                  <a:cubicBezTo>
                    <a:pt x="343" y="13"/>
                    <a:pt x="347" y="15"/>
                    <a:pt x="349" y="15"/>
                  </a:cubicBezTo>
                  <a:cubicBezTo>
                    <a:pt x="352" y="15"/>
                    <a:pt x="358" y="14"/>
                    <a:pt x="361" y="13"/>
                  </a:cubicBezTo>
                  <a:cubicBezTo>
                    <a:pt x="363" y="12"/>
                    <a:pt x="366" y="10"/>
                    <a:pt x="368" y="9"/>
                  </a:cubicBezTo>
                  <a:cubicBezTo>
                    <a:pt x="371" y="8"/>
                    <a:pt x="377" y="7"/>
                    <a:pt x="380" y="7"/>
                  </a:cubicBezTo>
                  <a:cubicBezTo>
                    <a:pt x="384" y="7"/>
                    <a:pt x="390" y="9"/>
                    <a:pt x="393" y="11"/>
                  </a:cubicBezTo>
                  <a:cubicBezTo>
                    <a:pt x="395" y="11"/>
                    <a:pt x="400" y="13"/>
                    <a:pt x="402" y="15"/>
                  </a:cubicBezTo>
                  <a:cubicBezTo>
                    <a:pt x="403" y="16"/>
                    <a:pt x="404" y="19"/>
                    <a:pt x="405" y="21"/>
                  </a:cubicBezTo>
                  <a:cubicBezTo>
                    <a:pt x="405" y="23"/>
                    <a:pt x="405" y="27"/>
                    <a:pt x="404" y="29"/>
                  </a:cubicBezTo>
                  <a:cubicBezTo>
                    <a:pt x="404" y="30"/>
                    <a:pt x="403" y="33"/>
                    <a:pt x="402" y="35"/>
                  </a:cubicBezTo>
                  <a:cubicBezTo>
                    <a:pt x="402" y="37"/>
                    <a:pt x="401" y="40"/>
                    <a:pt x="401" y="42"/>
                  </a:cubicBezTo>
                  <a:cubicBezTo>
                    <a:pt x="401" y="44"/>
                    <a:pt x="402" y="48"/>
                    <a:pt x="403" y="49"/>
                  </a:cubicBezTo>
                  <a:cubicBezTo>
                    <a:pt x="405" y="50"/>
                    <a:pt x="409" y="52"/>
                    <a:pt x="410" y="51"/>
                  </a:cubicBezTo>
                  <a:cubicBezTo>
                    <a:pt x="412" y="51"/>
                    <a:pt x="414" y="49"/>
                    <a:pt x="415" y="48"/>
                  </a:cubicBezTo>
                  <a:cubicBezTo>
                    <a:pt x="417" y="47"/>
                    <a:pt x="422" y="44"/>
                    <a:pt x="424" y="43"/>
                  </a:cubicBezTo>
                  <a:cubicBezTo>
                    <a:pt x="426" y="42"/>
                    <a:pt x="430" y="42"/>
                    <a:pt x="432" y="42"/>
                  </a:cubicBezTo>
                  <a:cubicBezTo>
                    <a:pt x="434" y="42"/>
                    <a:pt x="439" y="42"/>
                    <a:pt x="441" y="42"/>
                  </a:cubicBezTo>
                  <a:cubicBezTo>
                    <a:pt x="444" y="42"/>
                    <a:pt x="450" y="41"/>
                    <a:pt x="452" y="40"/>
                  </a:cubicBezTo>
                  <a:cubicBezTo>
                    <a:pt x="455" y="39"/>
                    <a:pt x="458" y="35"/>
                    <a:pt x="459" y="32"/>
                  </a:cubicBezTo>
                  <a:cubicBezTo>
                    <a:pt x="460" y="30"/>
                    <a:pt x="459" y="24"/>
                    <a:pt x="459" y="21"/>
                  </a:cubicBezTo>
                  <a:cubicBezTo>
                    <a:pt x="460" y="19"/>
                    <a:pt x="461" y="16"/>
                    <a:pt x="463" y="15"/>
                  </a:cubicBezTo>
                  <a:cubicBezTo>
                    <a:pt x="464" y="13"/>
                    <a:pt x="468" y="10"/>
                    <a:pt x="470" y="10"/>
                  </a:cubicBezTo>
                  <a:cubicBezTo>
                    <a:pt x="471" y="10"/>
                    <a:pt x="473" y="11"/>
                    <a:pt x="474" y="12"/>
                  </a:cubicBezTo>
                  <a:cubicBezTo>
                    <a:pt x="475" y="14"/>
                    <a:pt x="474" y="19"/>
                    <a:pt x="476" y="20"/>
                  </a:cubicBezTo>
                  <a:cubicBezTo>
                    <a:pt x="478" y="21"/>
                    <a:pt x="484" y="19"/>
                    <a:pt x="487" y="18"/>
                  </a:cubicBezTo>
                  <a:cubicBezTo>
                    <a:pt x="488" y="18"/>
                    <a:pt x="490" y="15"/>
                    <a:pt x="491" y="14"/>
                  </a:cubicBezTo>
                  <a:cubicBezTo>
                    <a:pt x="494" y="13"/>
                    <a:pt x="500" y="13"/>
                    <a:pt x="503" y="13"/>
                  </a:cubicBezTo>
                  <a:cubicBezTo>
                    <a:pt x="505" y="14"/>
                    <a:pt x="511" y="15"/>
                    <a:pt x="513" y="16"/>
                  </a:cubicBezTo>
                  <a:cubicBezTo>
                    <a:pt x="516" y="17"/>
                    <a:pt x="521" y="21"/>
                    <a:pt x="524" y="23"/>
                  </a:cubicBezTo>
                  <a:cubicBezTo>
                    <a:pt x="528" y="26"/>
                    <a:pt x="536" y="31"/>
                    <a:pt x="540" y="34"/>
                  </a:cubicBezTo>
                  <a:cubicBezTo>
                    <a:pt x="543" y="36"/>
                    <a:pt x="547" y="39"/>
                    <a:pt x="550" y="41"/>
                  </a:cubicBezTo>
                  <a:cubicBezTo>
                    <a:pt x="552" y="42"/>
                    <a:pt x="557" y="44"/>
                    <a:pt x="560" y="44"/>
                  </a:cubicBezTo>
                  <a:cubicBezTo>
                    <a:pt x="563" y="44"/>
                    <a:pt x="568" y="41"/>
                    <a:pt x="571" y="41"/>
                  </a:cubicBezTo>
                  <a:cubicBezTo>
                    <a:pt x="573" y="41"/>
                    <a:pt x="576" y="43"/>
                    <a:pt x="577" y="43"/>
                  </a:cubicBezTo>
                  <a:cubicBezTo>
                    <a:pt x="580" y="45"/>
                    <a:pt x="584" y="50"/>
                    <a:pt x="587" y="52"/>
                  </a:cubicBezTo>
                  <a:cubicBezTo>
                    <a:pt x="588" y="53"/>
                    <a:pt x="590" y="57"/>
                    <a:pt x="592" y="58"/>
                  </a:cubicBezTo>
                  <a:cubicBezTo>
                    <a:pt x="593" y="60"/>
                    <a:pt x="595" y="63"/>
                    <a:pt x="597" y="64"/>
                  </a:cubicBezTo>
                  <a:cubicBezTo>
                    <a:pt x="600" y="66"/>
                    <a:pt x="607" y="70"/>
                    <a:pt x="610" y="72"/>
                  </a:cubicBezTo>
                  <a:cubicBezTo>
                    <a:pt x="614" y="73"/>
                    <a:pt x="621" y="76"/>
                    <a:pt x="624" y="77"/>
                  </a:cubicBezTo>
                  <a:cubicBezTo>
                    <a:pt x="628" y="79"/>
                    <a:pt x="634" y="81"/>
                    <a:pt x="637" y="82"/>
                  </a:cubicBezTo>
                  <a:cubicBezTo>
                    <a:pt x="638" y="83"/>
                    <a:pt x="640" y="86"/>
                    <a:pt x="642" y="87"/>
                  </a:cubicBezTo>
                  <a:cubicBezTo>
                    <a:pt x="645" y="90"/>
                    <a:pt x="652" y="93"/>
                    <a:pt x="656" y="95"/>
                  </a:cubicBezTo>
                  <a:cubicBezTo>
                    <a:pt x="660" y="97"/>
                    <a:pt x="669" y="99"/>
                    <a:pt x="673" y="100"/>
                  </a:cubicBezTo>
                  <a:cubicBezTo>
                    <a:pt x="676" y="102"/>
                    <a:pt x="683" y="105"/>
                    <a:pt x="686" y="107"/>
                  </a:cubicBezTo>
                  <a:cubicBezTo>
                    <a:pt x="689" y="109"/>
                    <a:pt x="693" y="114"/>
                    <a:pt x="696" y="117"/>
                  </a:cubicBezTo>
                  <a:cubicBezTo>
                    <a:pt x="698" y="118"/>
                    <a:pt x="702" y="122"/>
                    <a:pt x="705" y="123"/>
                  </a:cubicBezTo>
                  <a:cubicBezTo>
                    <a:pt x="707" y="125"/>
                    <a:pt x="713" y="127"/>
                    <a:pt x="716" y="127"/>
                  </a:cubicBezTo>
                  <a:cubicBezTo>
                    <a:pt x="718" y="127"/>
                    <a:pt x="723" y="128"/>
                    <a:pt x="726" y="127"/>
                  </a:cubicBezTo>
                  <a:cubicBezTo>
                    <a:pt x="729" y="127"/>
                    <a:pt x="734" y="125"/>
                    <a:pt x="736" y="122"/>
                  </a:cubicBezTo>
                  <a:cubicBezTo>
                    <a:pt x="737" y="121"/>
                    <a:pt x="737" y="117"/>
                    <a:pt x="738" y="116"/>
                  </a:cubicBezTo>
                  <a:cubicBezTo>
                    <a:pt x="739" y="114"/>
                    <a:pt x="741" y="111"/>
                    <a:pt x="742" y="110"/>
                  </a:cubicBezTo>
                  <a:cubicBezTo>
                    <a:pt x="743" y="109"/>
                    <a:pt x="746" y="107"/>
                    <a:pt x="748" y="107"/>
                  </a:cubicBezTo>
                  <a:cubicBezTo>
                    <a:pt x="749" y="107"/>
                    <a:pt x="752" y="108"/>
                    <a:pt x="753" y="109"/>
                  </a:cubicBezTo>
                  <a:cubicBezTo>
                    <a:pt x="755" y="110"/>
                    <a:pt x="758" y="113"/>
                    <a:pt x="760" y="114"/>
                  </a:cubicBezTo>
                  <a:cubicBezTo>
                    <a:pt x="762" y="115"/>
                    <a:pt x="767" y="118"/>
                    <a:pt x="769" y="118"/>
                  </a:cubicBezTo>
                  <a:cubicBezTo>
                    <a:pt x="771" y="118"/>
                    <a:pt x="773" y="116"/>
                    <a:pt x="774" y="115"/>
                  </a:cubicBezTo>
                  <a:cubicBezTo>
                    <a:pt x="775" y="114"/>
                    <a:pt x="775" y="111"/>
                    <a:pt x="776" y="110"/>
                  </a:cubicBezTo>
                  <a:cubicBezTo>
                    <a:pt x="778" y="109"/>
                    <a:pt x="781" y="107"/>
                    <a:pt x="782" y="107"/>
                  </a:cubicBezTo>
                  <a:cubicBezTo>
                    <a:pt x="785" y="107"/>
                    <a:pt x="789" y="108"/>
                    <a:pt x="791" y="110"/>
                  </a:cubicBezTo>
                  <a:cubicBezTo>
                    <a:pt x="792" y="111"/>
                    <a:pt x="792" y="114"/>
                    <a:pt x="791" y="115"/>
                  </a:cubicBezTo>
                  <a:cubicBezTo>
                    <a:pt x="791" y="117"/>
                    <a:pt x="788" y="119"/>
                    <a:pt x="788" y="121"/>
                  </a:cubicBezTo>
                  <a:cubicBezTo>
                    <a:pt x="788" y="122"/>
                    <a:pt x="789" y="126"/>
                    <a:pt x="791" y="127"/>
                  </a:cubicBezTo>
                  <a:cubicBezTo>
                    <a:pt x="792" y="128"/>
                    <a:pt x="796" y="128"/>
                    <a:pt x="798" y="128"/>
                  </a:cubicBezTo>
                  <a:cubicBezTo>
                    <a:pt x="799" y="128"/>
                    <a:pt x="802" y="127"/>
                    <a:pt x="804" y="127"/>
                  </a:cubicBezTo>
                  <a:cubicBezTo>
                    <a:pt x="805" y="126"/>
                    <a:pt x="807" y="122"/>
                    <a:pt x="808" y="122"/>
                  </a:cubicBezTo>
                  <a:cubicBezTo>
                    <a:pt x="809" y="121"/>
                    <a:pt x="811" y="122"/>
                    <a:pt x="812" y="122"/>
                  </a:cubicBezTo>
                  <a:cubicBezTo>
                    <a:pt x="814" y="123"/>
                    <a:pt x="816" y="126"/>
                    <a:pt x="816" y="128"/>
                  </a:cubicBezTo>
                  <a:cubicBezTo>
                    <a:pt x="816" y="129"/>
                    <a:pt x="815" y="132"/>
                    <a:pt x="815" y="133"/>
                  </a:cubicBezTo>
                  <a:cubicBezTo>
                    <a:pt x="815" y="136"/>
                    <a:pt x="816" y="141"/>
                    <a:pt x="817" y="143"/>
                  </a:cubicBezTo>
                  <a:cubicBezTo>
                    <a:pt x="818" y="145"/>
                    <a:pt x="821" y="149"/>
                    <a:pt x="823" y="150"/>
                  </a:cubicBezTo>
                  <a:cubicBezTo>
                    <a:pt x="825" y="151"/>
                    <a:pt x="829" y="150"/>
                    <a:pt x="831" y="150"/>
                  </a:cubicBezTo>
                  <a:cubicBezTo>
                    <a:pt x="834" y="150"/>
                    <a:pt x="841" y="152"/>
                    <a:pt x="844" y="153"/>
                  </a:cubicBezTo>
                  <a:cubicBezTo>
                    <a:pt x="846" y="155"/>
                    <a:pt x="850" y="158"/>
                    <a:pt x="851" y="160"/>
                  </a:cubicBezTo>
                  <a:cubicBezTo>
                    <a:pt x="854" y="163"/>
                    <a:pt x="860" y="169"/>
                    <a:pt x="863" y="172"/>
                  </a:cubicBezTo>
                  <a:cubicBezTo>
                    <a:pt x="866" y="174"/>
                    <a:pt x="873" y="180"/>
                    <a:pt x="877" y="182"/>
                  </a:cubicBezTo>
                  <a:cubicBezTo>
                    <a:pt x="880" y="184"/>
                    <a:pt x="887" y="188"/>
                    <a:pt x="890" y="190"/>
                  </a:cubicBezTo>
                  <a:cubicBezTo>
                    <a:pt x="891" y="191"/>
                    <a:pt x="895" y="193"/>
                    <a:pt x="896" y="194"/>
                  </a:cubicBezTo>
                  <a:cubicBezTo>
                    <a:pt x="898" y="196"/>
                    <a:pt x="901" y="199"/>
                    <a:pt x="903" y="200"/>
                  </a:cubicBezTo>
                  <a:cubicBezTo>
                    <a:pt x="905" y="200"/>
                    <a:pt x="908" y="201"/>
                    <a:pt x="910" y="202"/>
                  </a:cubicBezTo>
                  <a:cubicBezTo>
                    <a:pt x="913" y="203"/>
                    <a:pt x="919" y="206"/>
                    <a:pt x="922" y="208"/>
                  </a:cubicBezTo>
                  <a:cubicBezTo>
                    <a:pt x="926" y="209"/>
                    <a:pt x="934" y="213"/>
                    <a:pt x="938" y="213"/>
                  </a:cubicBezTo>
                  <a:cubicBezTo>
                    <a:pt x="942" y="214"/>
                    <a:pt x="950" y="213"/>
                    <a:pt x="954" y="213"/>
                  </a:cubicBezTo>
                  <a:cubicBezTo>
                    <a:pt x="960" y="213"/>
                    <a:pt x="972" y="212"/>
                    <a:pt x="978" y="212"/>
                  </a:cubicBezTo>
                  <a:cubicBezTo>
                    <a:pt x="985" y="212"/>
                    <a:pt x="997" y="212"/>
                    <a:pt x="1004" y="212"/>
                  </a:cubicBezTo>
                  <a:cubicBezTo>
                    <a:pt x="1012" y="212"/>
                    <a:pt x="1028" y="211"/>
                    <a:pt x="1036" y="212"/>
                  </a:cubicBezTo>
                  <a:cubicBezTo>
                    <a:pt x="1040" y="212"/>
                    <a:pt x="1048" y="216"/>
                    <a:pt x="1052" y="216"/>
                  </a:cubicBezTo>
                  <a:cubicBezTo>
                    <a:pt x="1055" y="216"/>
                    <a:pt x="1061" y="215"/>
                    <a:pt x="1063" y="214"/>
                  </a:cubicBezTo>
                  <a:cubicBezTo>
                    <a:pt x="1065" y="213"/>
                    <a:pt x="1068" y="209"/>
                    <a:pt x="1070" y="208"/>
                  </a:cubicBezTo>
                  <a:cubicBezTo>
                    <a:pt x="1072" y="207"/>
                    <a:pt x="1077" y="204"/>
                    <a:pt x="1079" y="206"/>
                  </a:cubicBezTo>
                  <a:cubicBezTo>
                    <a:pt x="1081" y="206"/>
                    <a:pt x="1079" y="210"/>
                    <a:pt x="1080" y="212"/>
                  </a:cubicBezTo>
                  <a:cubicBezTo>
                    <a:pt x="1082" y="215"/>
                    <a:pt x="1085" y="221"/>
                    <a:pt x="1089" y="222"/>
                  </a:cubicBezTo>
                  <a:cubicBezTo>
                    <a:pt x="1091" y="222"/>
                    <a:pt x="1095" y="218"/>
                    <a:pt x="1096" y="216"/>
                  </a:cubicBezTo>
                  <a:cubicBezTo>
                    <a:pt x="1099" y="214"/>
                    <a:pt x="1102" y="208"/>
                    <a:pt x="1104" y="206"/>
                  </a:cubicBezTo>
                  <a:cubicBezTo>
                    <a:pt x="1106" y="204"/>
                    <a:pt x="1109" y="201"/>
                    <a:pt x="1111" y="199"/>
                  </a:cubicBezTo>
                  <a:cubicBezTo>
                    <a:pt x="1112" y="198"/>
                    <a:pt x="1116" y="196"/>
                    <a:pt x="1118" y="194"/>
                  </a:cubicBezTo>
                  <a:cubicBezTo>
                    <a:pt x="1119" y="192"/>
                    <a:pt x="1121" y="189"/>
                    <a:pt x="1121" y="187"/>
                  </a:cubicBezTo>
                  <a:cubicBezTo>
                    <a:pt x="1123" y="184"/>
                    <a:pt x="1125" y="178"/>
                    <a:pt x="1125" y="175"/>
                  </a:cubicBezTo>
                  <a:cubicBezTo>
                    <a:pt x="1126" y="172"/>
                    <a:pt x="1125" y="165"/>
                    <a:pt x="1125" y="162"/>
                  </a:cubicBezTo>
                  <a:cubicBezTo>
                    <a:pt x="1125" y="160"/>
                    <a:pt x="1125" y="155"/>
                    <a:pt x="1126" y="152"/>
                  </a:cubicBezTo>
                  <a:cubicBezTo>
                    <a:pt x="1127" y="150"/>
                    <a:pt x="1130" y="147"/>
                    <a:pt x="1132" y="146"/>
                  </a:cubicBezTo>
                  <a:cubicBezTo>
                    <a:pt x="1134" y="145"/>
                    <a:pt x="1140" y="145"/>
                    <a:pt x="1142" y="146"/>
                  </a:cubicBezTo>
                  <a:cubicBezTo>
                    <a:pt x="1143" y="146"/>
                    <a:pt x="1145" y="149"/>
                    <a:pt x="1146" y="150"/>
                  </a:cubicBezTo>
                  <a:cubicBezTo>
                    <a:pt x="1148" y="151"/>
                    <a:pt x="1153" y="150"/>
                    <a:pt x="1155" y="151"/>
                  </a:cubicBezTo>
                  <a:cubicBezTo>
                    <a:pt x="1157" y="152"/>
                    <a:pt x="1158" y="155"/>
                    <a:pt x="1159" y="156"/>
                  </a:cubicBezTo>
                  <a:cubicBezTo>
                    <a:pt x="1161" y="157"/>
                    <a:pt x="1165" y="158"/>
                    <a:pt x="1167" y="157"/>
                  </a:cubicBezTo>
                  <a:cubicBezTo>
                    <a:pt x="1168" y="157"/>
                    <a:pt x="1170" y="155"/>
                    <a:pt x="1170" y="154"/>
                  </a:cubicBezTo>
                  <a:cubicBezTo>
                    <a:pt x="1171" y="153"/>
                    <a:pt x="1172" y="151"/>
                    <a:pt x="1173" y="150"/>
                  </a:cubicBezTo>
                  <a:cubicBezTo>
                    <a:pt x="1175" y="149"/>
                    <a:pt x="1180" y="148"/>
                    <a:pt x="1182" y="149"/>
                  </a:cubicBezTo>
                  <a:cubicBezTo>
                    <a:pt x="1186" y="149"/>
                    <a:pt x="1192" y="153"/>
                    <a:pt x="1195" y="155"/>
                  </a:cubicBezTo>
                  <a:cubicBezTo>
                    <a:pt x="1198" y="157"/>
                    <a:pt x="1203" y="165"/>
                    <a:pt x="1207" y="167"/>
                  </a:cubicBezTo>
                  <a:cubicBezTo>
                    <a:pt x="1210" y="169"/>
                    <a:pt x="1217" y="171"/>
                    <a:pt x="1221" y="171"/>
                  </a:cubicBezTo>
                  <a:cubicBezTo>
                    <a:pt x="1225" y="172"/>
                    <a:pt x="1231" y="169"/>
                    <a:pt x="1235" y="169"/>
                  </a:cubicBezTo>
                  <a:cubicBezTo>
                    <a:pt x="1238" y="169"/>
                    <a:pt x="1245" y="169"/>
                    <a:pt x="1248" y="170"/>
                  </a:cubicBezTo>
                  <a:cubicBezTo>
                    <a:pt x="1251" y="170"/>
                    <a:pt x="1256" y="172"/>
                    <a:pt x="1258" y="174"/>
                  </a:cubicBezTo>
                  <a:cubicBezTo>
                    <a:pt x="1259" y="176"/>
                    <a:pt x="1258" y="180"/>
                    <a:pt x="1259" y="182"/>
                  </a:cubicBezTo>
                  <a:cubicBezTo>
                    <a:pt x="1259" y="185"/>
                    <a:pt x="1262" y="191"/>
                    <a:pt x="1263" y="194"/>
                  </a:cubicBezTo>
                  <a:cubicBezTo>
                    <a:pt x="1264" y="197"/>
                    <a:pt x="1267" y="203"/>
                    <a:pt x="1269" y="206"/>
                  </a:cubicBezTo>
                  <a:cubicBezTo>
                    <a:pt x="1271" y="208"/>
                    <a:pt x="1275" y="211"/>
                    <a:pt x="1277" y="211"/>
                  </a:cubicBezTo>
                  <a:cubicBezTo>
                    <a:pt x="1279" y="212"/>
                    <a:pt x="1283" y="209"/>
                    <a:pt x="1285" y="209"/>
                  </a:cubicBezTo>
                  <a:cubicBezTo>
                    <a:pt x="1287" y="209"/>
                    <a:pt x="1292" y="210"/>
                    <a:pt x="1293" y="211"/>
                  </a:cubicBezTo>
                  <a:cubicBezTo>
                    <a:pt x="1295" y="212"/>
                    <a:pt x="1298" y="217"/>
                    <a:pt x="1299" y="218"/>
                  </a:cubicBezTo>
                  <a:cubicBezTo>
                    <a:pt x="1301" y="221"/>
                    <a:pt x="1306" y="226"/>
                    <a:pt x="1309" y="227"/>
                  </a:cubicBezTo>
                  <a:cubicBezTo>
                    <a:pt x="1312" y="228"/>
                    <a:pt x="1317" y="229"/>
                    <a:pt x="1320" y="229"/>
                  </a:cubicBezTo>
                  <a:cubicBezTo>
                    <a:pt x="1323" y="229"/>
                    <a:pt x="1328" y="226"/>
                    <a:pt x="1331" y="226"/>
                  </a:cubicBezTo>
                  <a:cubicBezTo>
                    <a:pt x="1334" y="226"/>
                    <a:pt x="1340" y="227"/>
                    <a:pt x="1343" y="226"/>
                  </a:cubicBezTo>
                  <a:cubicBezTo>
                    <a:pt x="1347" y="226"/>
                    <a:pt x="1353" y="224"/>
                    <a:pt x="1356" y="223"/>
                  </a:cubicBezTo>
                  <a:cubicBezTo>
                    <a:pt x="1359" y="222"/>
                    <a:pt x="1365" y="219"/>
                    <a:pt x="1368" y="218"/>
                  </a:cubicBezTo>
                  <a:cubicBezTo>
                    <a:pt x="1371" y="217"/>
                    <a:pt x="1377" y="217"/>
                    <a:pt x="1380" y="217"/>
                  </a:cubicBezTo>
                  <a:cubicBezTo>
                    <a:pt x="1384" y="218"/>
                    <a:pt x="1391" y="221"/>
                    <a:pt x="1394" y="222"/>
                  </a:cubicBezTo>
                  <a:cubicBezTo>
                    <a:pt x="1397" y="224"/>
                    <a:pt x="1403" y="226"/>
                    <a:pt x="1405" y="228"/>
                  </a:cubicBezTo>
                  <a:cubicBezTo>
                    <a:pt x="1407" y="229"/>
                    <a:pt x="1410" y="232"/>
                    <a:pt x="1411" y="234"/>
                  </a:cubicBezTo>
                  <a:cubicBezTo>
                    <a:pt x="1412" y="236"/>
                    <a:pt x="1411" y="241"/>
                    <a:pt x="1411" y="243"/>
                  </a:cubicBezTo>
                  <a:cubicBezTo>
                    <a:pt x="1410" y="245"/>
                    <a:pt x="1409" y="248"/>
                    <a:pt x="1409" y="250"/>
                  </a:cubicBezTo>
                  <a:cubicBezTo>
                    <a:pt x="1408" y="252"/>
                    <a:pt x="1405" y="257"/>
                    <a:pt x="1406" y="260"/>
                  </a:cubicBezTo>
                  <a:cubicBezTo>
                    <a:pt x="1406" y="263"/>
                    <a:pt x="1410" y="269"/>
                    <a:pt x="1412" y="271"/>
                  </a:cubicBezTo>
                  <a:cubicBezTo>
                    <a:pt x="1413" y="273"/>
                    <a:pt x="1417" y="276"/>
                    <a:pt x="1418" y="278"/>
                  </a:cubicBezTo>
                  <a:cubicBezTo>
                    <a:pt x="1418" y="279"/>
                    <a:pt x="1419" y="284"/>
                    <a:pt x="1418" y="285"/>
                  </a:cubicBezTo>
                  <a:cubicBezTo>
                    <a:pt x="1418" y="287"/>
                    <a:pt x="1414" y="287"/>
                    <a:pt x="1413" y="289"/>
                  </a:cubicBezTo>
                  <a:cubicBezTo>
                    <a:pt x="1412" y="290"/>
                    <a:pt x="1411" y="295"/>
                    <a:pt x="1411" y="297"/>
                  </a:cubicBezTo>
                  <a:cubicBezTo>
                    <a:pt x="1412" y="299"/>
                    <a:pt x="1413" y="304"/>
                    <a:pt x="1415" y="306"/>
                  </a:cubicBezTo>
                  <a:cubicBezTo>
                    <a:pt x="1416" y="307"/>
                    <a:pt x="1422" y="306"/>
                    <a:pt x="1423" y="307"/>
                  </a:cubicBezTo>
                  <a:cubicBezTo>
                    <a:pt x="1425" y="310"/>
                    <a:pt x="1424" y="318"/>
                    <a:pt x="1424" y="321"/>
                  </a:cubicBezTo>
                  <a:cubicBezTo>
                    <a:pt x="1423" y="323"/>
                    <a:pt x="1422" y="326"/>
                    <a:pt x="1421" y="328"/>
                  </a:cubicBezTo>
                  <a:cubicBezTo>
                    <a:pt x="1421" y="331"/>
                    <a:pt x="1420" y="337"/>
                    <a:pt x="1421" y="340"/>
                  </a:cubicBezTo>
                  <a:cubicBezTo>
                    <a:pt x="1421" y="343"/>
                    <a:pt x="1425" y="348"/>
                    <a:pt x="1426" y="351"/>
                  </a:cubicBezTo>
                  <a:cubicBezTo>
                    <a:pt x="1428" y="354"/>
                    <a:pt x="1433" y="357"/>
                    <a:pt x="1435" y="360"/>
                  </a:cubicBezTo>
                  <a:cubicBezTo>
                    <a:pt x="1436" y="362"/>
                    <a:pt x="1437" y="367"/>
                    <a:pt x="1437" y="370"/>
                  </a:cubicBezTo>
                  <a:cubicBezTo>
                    <a:pt x="1437" y="372"/>
                    <a:pt x="1435" y="377"/>
                    <a:pt x="1434" y="379"/>
                  </a:cubicBezTo>
                  <a:cubicBezTo>
                    <a:pt x="1433" y="380"/>
                    <a:pt x="1431" y="381"/>
                    <a:pt x="1431" y="382"/>
                  </a:cubicBezTo>
                  <a:cubicBezTo>
                    <a:pt x="1429" y="383"/>
                    <a:pt x="1426" y="386"/>
                    <a:pt x="1424" y="388"/>
                  </a:cubicBezTo>
                  <a:cubicBezTo>
                    <a:pt x="1423" y="389"/>
                    <a:pt x="1420" y="391"/>
                    <a:pt x="1419" y="392"/>
                  </a:cubicBezTo>
                  <a:cubicBezTo>
                    <a:pt x="1418" y="394"/>
                    <a:pt x="1418" y="398"/>
                    <a:pt x="1417" y="399"/>
                  </a:cubicBezTo>
                  <a:cubicBezTo>
                    <a:pt x="1416" y="401"/>
                    <a:pt x="1415" y="404"/>
                    <a:pt x="1414" y="405"/>
                  </a:cubicBezTo>
                  <a:cubicBezTo>
                    <a:pt x="1413" y="406"/>
                    <a:pt x="1410" y="406"/>
                    <a:pt x="1409" y="407"/>
                  </a:cubicBezTo>
                  <a:cubicBezTo>
                    <a:pt x="1407" y="408"/>
                    <a:pt x="1406" y="412"/>
                    <a:pt x="1405" y="414"/>
                  </a:cubicBezTo>
                  <a:cubicBezTo>
                    <a:pt x="1404" y="416"/>
                    <a:pt x="1402" y="421"/>
                    <a:pt x="1401" y="424"/>
                  </a:cubicBezTo>
                  <a:cubicBezTo>
                    <a:pt x="1400" y="426"/>
                    <a:pt x="1397" y="431"/>
                    <a:pt x="1396" y="434"/>
                  </a:cubicBezTo>
                  <a:cubicBezTo>
                    <a:pt x="1396" y="436"/>
                    <a:pt x="1395" y="442"/>
                    <a:pt x="1394" y="444"/>
                  </a:cubicBezTo>
                  <a:cubicBezTo>
                    <a:pt x="1393" y="446"/>
                    <a:pt x="1391" y="450"/>
                    <a:pt x="1390" y="451"/>
                  </a:cubicBezTo>
                  <a:cubicBezTo>
                    <a:pt x="1390" y="453"/>
                    <a:pt x="1388" y="455"/>
                    <a:pt x="1387" y="456"/>
                  </a:cubicBezTo>
                  <a:cubicBezTo>
                    <a:pt x="1387" y="457"/>
                    <a:pt x="1387" y="461"/>
                    <a:pt x="1387" y="462"/>
                  </a:cubicBezTo>
                  <a:cubicBezTo>
                    <a:pt x="1388" y="465"/>
                    <a:pt x="1390" y="468"/>
                    <a:pt x="1391" y="471"/>
                  </a:cubicBezTo>
                  <a:cubicBezTo>
                    <a:pt x="1391" y="473"/>
                    <a:pt x="1390" y="479"/>
                    <a:pt x="1389" y="482"/>
                  </a:cubicBezTo>
                  <a:cubicBezTo>
                    <a:pt x="1389" y="484"/>
                    <a:pt x="1386" y="489"/>
                    <a:pt x="1384" y="492"/>
                  </a:cubicBezTo>
                  <a:cubicBezTo>
                    <a:pt x="1383" y="494"/>
                    <a:pt x="1380" y="497"/>
                    <a:pt x="1379" y="500"/>
                  </a:cubicBezTo>
                  <a:cubicBezTo>
                    <a:pt x="1378" y="502"/>
                    <a:pt x="1378" y="507"/>
                    <a:pt x="1377" y="510"/>
                  </a:cubicBezTo>
                  <a:cubicBezTo>
                    <a:pt x="1377" y="513"/>
                    <a:pt x="1374" y="519"/>
                    <a:pt x="1374" y="522"/>
                  </a:cubicBezTo>
                  <a:cubicBezTo>
                    <a:pt x="1374" y="526"/>
                    <a:pt x="1378" y="532"/>
                    <a:pt x="1380" y="536"/>
                  </a:cubicBezTo>
                  <a:cubicBezTo>
                    <a:pt x="1382" y="538"/>
                    <a:pt x="1386" y="542"/>
                    <a:pt x="1388" y="543"/>
                  </a:cubicBezTo>
                  <a:cubicBezTo>
                    <a:pt x="1390" y="545"/>
                    <a:pt x="1394" y="549"/>
                    <a:pt x="1396" y="550"/>
                  </a:cubicBezTo>
                  <a:cubicBezTo>
                    <a:pt x="1398" y="551"/>
                    <a:pt x="1403" y="551"/>
                    <a:pt x="1405" y="551"/>
                  </a:cubicBezTo>
                  <a:cubicBezTo>
                    <a:pt x="1407" y="551"/>
                    <a:pt x="1410" y="551"/>
                    <a:pt x="1412" y="551"/>
                  </a:cubicBezTo>
                  <a:cubicBezTo>
                    <a:pt x="1413" y="551"/>
                    <a:pt x="1415" y="553"/>
                    <a:pt x="1416" y="554"/>
                  </a:cubicBezTo>
                  <a:cubicBezTo>
                    <a:pt x="1416" y="555"/>
                    <a:pt x="1415" y="557"/>
                    <a:pt x="1415" y="558"/>
                  </a:cubicBezTo>
                  <a:cubicBezTo>
                    <a:pt x="1415" y="560"/>
                    <a:pt x="1413" y="562"/>
                    <a:pt x="1413" y="564"/>
                  </a:cubicBezTo>
                  <a:cubicBezTo>
                    <a:pt x="1412" y="565"/>
                    <a:pt x="1410" y="568"/>
                    <a:pt x="1409" y="569"/>
                  </a:cubicBezTo>
                  <a:cubicBezTo>
                    <a:pt x="1408" y="571"/>
                    <a:pt x="1408" y="574"/>
                    <a:pt x="1408" y="576"/>
                  </a:cubicBezTo>
                  <a:cubicBezTo>
                    <a:pt x="1409" y="578"/>
                    <a:pt x="1411" y="582"/>
                    <a:pt x="1412" y="584"/>
                  </a:cubicBezTo>
                  <a:cubicBezTo>
                    <a:pt x="1413" y="586"/>
                    <a:pt x="1417" y="590"/>
                    <a:pt x="1419" y="592"/>
                  </a:cubicBezTo>
                  <a:cubicBezTo>
                    <a:pt x="1420" y="593"/>
                    <a:pt x="1421" y="597"/>
                    <a:pt x="1422" y="598"/>
                  </a:cubicBezTo>
                  <a:cubicBezTo>
                    <a:pt x="1424" y="599"/>
                    <a:pt x="1428" y="598"/>
                    <a:pt x="1429" y="599"/>
                  </a:cubicBezTo>
                  <a:cubicBezTo>
                    <a:pt x="1432" y="600"/>
                    <a:pt x="1437" y="603"/>
                    <a:pt x="1439" y="606"/>
                  </a:cubicBezTo>
                  <a:cubicBezTo>
                    <a:pt x="1439" y="607"/>
                    <a:pt x="1439" y="610"/>
                    <a:pt x="1439" y="612"/>
                  </a:cubicBezTo>
                  <a:cubicBezTo>
                    <a:pt x="1439" y="615"/>
                    <a:pt x="1437" y="620"/>
                    <a:pt x="1437" y="623"/>
                  </a:cubicBezTo>
                  <a:cubicBezTo>
                    <a:pt x="1437" y="626"/>
                    <a:pt x="1438" y="631"/>
                    <a:pt x="1438" y="634"/>
                  </a:cubicBezTo>
                  <a:cubicBezTo>
                    <a:pt x="1439" y="639"/>
                    <a:pt x="1443" y="647"/>
                    <a:pt x="1445" y="652"/>
                  </a:cubicBezTo>
                  <a:cubicBezTo>
                    <a:pt x="1446" y="655"/>
                    <a:pt x="1448" y="660"/>
                    <a:pt x="1450" y="663"/>
                  </a:cubicBezTo>
                  <a:cubicBezTo>
                    <a:pt x="1451" y="667"/>
                    <a:pt x="1455" y="673"/>
                    <a:pt x="1456" y="676"/>
                  </a:cubicBezTo>
                  <a:cubicBezTo>
                    <a:pt x="1457" y="679"/>
                    <a:pt x="1458" y="685"/>
                    <a:pt x="1459" y="688"/>
                  </a:cubicBezTo>
                  <a:cubicBezTo>
                    <a:pt x="1460" y="690"/>
                    <a:pt x="1463" y="693"/>
                    <a:pt x="1465" y="694"/>
                  </a:cubicBezTo>
                  <a:cubicBezTo>
                    <a:pt x="1468" y="697"/>
                    <a:pt x="1475" y="702"/>
                    <a:pt x="1479" y="704"/>
                  </a:cubicBezTo>
                  <a:cubicBezTo>
                    <a:pt x="1482" y="705"/>
                    <a:pt x="1489" y="706"/>
                    <a:pt x="1493" y="707"/>
                  </a:cubicBezTo>
                  <a:cubicBezTo>
                    <a:pt x="1495" y="707"/>
                    <a:pt x="1499" y="707"/>
                    <a:pt x="1501" y="708"/>
                  </a:cubicBezTo>
                  <a:cubicBezTo>
                    <a:pt x="1504" y="708"/>
                    <a:pt x="1509" y="710"/>
                    <a:pt x="1510" y="713"/>
                  </a:cubicBezTo>
                  <a:cubicBezTo>
                    <a:pt x="1511" y="714"/>
                    <a:pt x="1510" y="719"/>
                    <a:pt x="1511" y="720"/>
                  </a:cubicBezTo>
                  <a:cubicBezTo>
                    <a:pt x="1512" y="721"/>
                    <a:pt x="1514" y="723"/>
                    <a:pt x="1515" y="724"/>
                  </a:cubicBezTo>
                  <a:cubicBezTo>
                    <a:pt x="1517" y="725"/>
                    <a:pt x="1522" y="727"/>
                    <a:pt x="1524" y="728"/>
                  </a:cubicBezTo>
                  <a:cubicBezTo>
                    <a:pt x="1524" y="728"/>
                    <a:pt x="1524" y="728"/>
                    <a:pt x="1524" y="728"/>
                  </a:cubicBezTo>
                  <a:cubicBezTo>
                    <a:pt x="1521" y="730"/>
                    <a:pt x="1518" y="731"/>
                    <a:pt x="1517" y="732"/>
                  </a:cubicBezTo>
                  <a:cubicBezTo>
                    <a:pt x="1515" y="734"/>
                    <a:pt x="1509" y="736"/>
                    <a:pt x="1507" y="738"/>
                  </a:cubicBezTo>
                  <a:cubicBezTo>
                    <a:pt x="1504" y="740"/>
                    <a:pt x="1499" y="746"/>
                    <a:pt x="1497" y="749"/>
                  </a:cubicBezTo>
                  <a:cubicBezTo>
                    <a:pt x="1496" y="750"/>
                    <a:pt x="1494" y="754"/>
                    <a:pt x="1492" y="754"/>
                  </a:cubicBezTo>
                  <a:cubicBezTo>
                    <a:pt x="1490" y="755"/>
                    <a:pt x="1485" y="752"/>
                    <a:pt x="1483" y="750"/>
                  </a:cubicBezTo>
                  <a:cubicBezTo>
                    <a:pt x="1481" y="749"/>
                    <a:pt x="1480" y="742"/>
                    <a:pt x="1478" y="741"/>
                  </a:cubicBezTo>
                  <a:cubicBezTo>
                    <a:pt x="1476" y="740"/>
                    <a:pt x="1471" y="742"/>
                    <a:pt x="1469" y="743"/>
                  </a:cubicBezTo>
                  <a:cubicBezTo>
                    <a:pt x="1467" y="744"/>
                    <a:pt x="1463" y="748"/>
                    <a:pt x="1463" y="750"/>
                  </a:cubicBezTo>
                  <a:cubicBezTo>
                    <a:pt x="1462" y="752"/>
                    <a:pt x="1466" y="757"/>
                    <a:pt x="1467" y="759"/>
                  </a:cubicBezTo>
                  <a:cubicBezTo>
                    <a:pt x="1469" y="761"/>
                    <a:pt x="1474" y="763"/>
                    <a:pt x="1477" y="765"/>
                  </a:cubicBezTo>
                  <a:cubicBezTo>
                    <a:pt x="1478" y="766"/>
                    <a:pt x="1482" y="770"/>
                    <a:pt x="1483" y="771"/>
                  </a:cubicBezTo>
                  <a:cubicBezTo>
                    <a:pt x="1485" y="774"/>
                    <a:pt x="1488" y="778"/>
                    <a:pt x="1488" y="781"/>
                  </a:cubicBezTo>
                  <a:cubicBezTo>
                    <a:pt x="1488" y="783"/>
                    <a:pt x="1485" y="787"/>
                    <a:pt x="1484" y="789"/>
                  </a:cubicBezTo>
                  <a:cubicBezTo>
                    <a:pt x="1483" y="791"/>
                    <a:pt x="1482" y="797"/>
                    <a:pt x="1481" y="800"/>
                  </a:cubicBezTo>
                  <a:cubicBezTo>
                    <a:pt x="1479" y="804"/>
                    <a:pt x="1477" y="814"/>
                    <a:pt x="1474" y="817"/>
                  </a:cubicBezTo>
                  <a:cubicBezTo>
                    <a:pt x="1471" y="818"/>
                    <a:pt x="1466" y="818"/>
                    <a:pt x="1464" y="817"/>
                  </a:cubicBezTo>
                  <a:cubicBezTo>
                    <a:pt x="1462" y="816"/>
                    <a:pt x="1459" y="812"/>
                    <a:pt x="1458" y="810"/>
                  </a:cubicBezTo>
                  <a:cubicBezTo>
                    <a:pt x="1458" y="808"/>
                    <a:pt x="1460" y="803"/>
                    <a:pt x="1458" y="801"/>
                  </a:cubicBezTo>
                  <a:cubicBezTo>
                    <a:pt x="1457" y="799"/>
                    <a:pt x="1452" y="798"/>
                    <a:pt x="1449" y="798"/>
                  </a:cubicBezTo>
                  <a:cubicBezTo>
                    <a:pt x="1447" y="797"/>
                    <a:pt x="1443" y="796"/>
                    <a:pt x="1441" y="795"/>
                  </a:cubicBezTo>
                  <a:cubicBezTo>
                    <a:pt x="1440" y="794"/>
                    <a:pt x="1436" y="793"/>
                    <a:pt x="1435" y="792"/>
                  </a:cubicBezTo>
                  <a:cubicBezTo>
                    <a:pt x="1433" y="790"/>
                    <a:pt x="1433" y="785"/>
                    <a:pt x="1431" y="783"/>
                  </a:cubicBezTo>
                  <a:cubicBezTo>
                    <a:pt x="1429" y="781"/>
                    <a:pt x="1425" y="780"/>
                    <a:pt x="1423" y="780"/>
                  </a:cubicBezTo>
                  <a:cubicBezTo>
                    <a:pt x="1420" y="779"/>
                    <a:pt x="1416" y="780"/>
                    <a:pt x="1413" y="780"/>
                  </a:cubicBezTo>
                  <a:cubicBezTo>
                    <a:pt x="1410" y="781"/>
                    <a:pt x="1405" y="785"/>
                    <a:pt x="1402" y="786"/>
                  </a:cubicBezTo>
                  <a:cubicBezTo>
                    <a:pt x="1400" y="787"/>
                    <a:pt x="1396" y="789"/>
                    <a:pt x="1394" y="790"/>
                  </a:cubicBezTo>
                  <a:cubicBezTo>
                    <a:pt x="1391" y="794"/>
                    <a:pt x="1387" y="803"/>
                    <a:pt x="1385" y="807"/>
                  </a:cubicBezTo>
                  <a:cubicBezTo>
                    <a:pt x="1384" y="810"/>
                    <a:pt x="1383" y="816"/>
                    <a:pt x="1381" y="819"/>
                  </a:cubicBezTo>
                  <a:cubicBezTo>
                    <a:pt x="1379" y="822"/>
                    <a:pt x="1372" y="827"/>
                    <a:pt x="1369" y="829"/>
                  </a:cubicBezTo>
                  <a:cubicBezTo>
                    <a:pt x="1364" y="831"/>
                    <a:pt x="1353" y="831"/>
                    <a:pt x="1348" y="833"/>
                  </a:cubicBezTo>
                  <a:cubicBezTo>
                    <a:pt x="1346" y="834"/>
                    <a:pt x="1341" y="839"/>
                    <a:pt x="1338" y="839"/>
                  </a:cubicBezTo>
                  <a:cubicBezTo>
                    <a:pt x="1334" y="839"/>
                    <a:pt x="1327" y="835"/>
                    <a:pt x="1323" y="834"/>
                  </a:cubicBezTo>
                  <a:cubicBezTo>
                    <a:pt x="1322" y="834"/>
                    <a:pt x="1318" y="834"/>
                    <a:pt x="1316" y="835"/>
                  </a:cubicBezTo>
                  <a:cubicBezTo>
                    <a:pt x="1313" y="837"/>
                    <a:pt x="1310" y="845"/>
                    <a:pt x="1309" y="849"/>
                  </a:cubicBezTo>
                  <a:cubicBezTo>
                    <a:pt x="1308" y="852"/>
                    <a:pt x="1309" y="859"/>
                    <a:pt x="1308" y="863"/>
                  </a:cubicBezTo>
                  <a:cubicBezTo>
                    <a:pt x="1307" y="866"/>
                    <a:pt x="1302" y="871"/>
                    <a:pt x="1300" y="875"/>
                  </a:cubicBezTo>
                  <a:cubicBezTo>
                    <a:pt x="1299" y="877"/>
                    <a:pt x="1297" y="883"/>
                    <a:pt x="1295" y="885"/>
                  </a:cubicBezTo>
                  <a:cubicBezTo>
                    <a:pt x="1292" y="888"/>
                    <a:pt x="1282" y="888"/>
                    <a:pt x="1279" y="891"/>
                  </a:cubicBezTo>
                  <a:cubicBezTo>
                    <a:pt x="1276" y="892"/>
                    <a:pt x="1271" y="898"/>
                    <a:pt x="1268" y="900"/>
                  </a:cubicBezTo>
                  <a:cubicBezTo>
                    <a:pt x="1266" y="902"/>
                    <a:pt x="1260" y="905"/>
                    <a:pt x="1259" y="908"/>
                  </a:cubicBezTo>
                  <a:cubicBezTo>
                    <a:pt x="1256" y="912"/>
                    <a:pt x="1256" y="920"/>
                    <a:pt x="1255" y="924"/>
                  </a:cubicBezTo>
                  <a:cubicBezTo>
                    <a:pt x="1254" y="927"/>
                    <a:pt x="1252" y="934"/>
                    <a:pt x="1249" y="936"/>
                  </a:cubicBezTo>
                  <a:cubicBezTo>
                    <a:pt x="1247" y="937"/>
                    <a:pt x="1240" y="936"/>
                    <a:pt x="1238" y="934"/>
                  </a:cubicBezTo>
                  <a:cubicBezTo>
                    <a:pt x="1235" y="933"/>
                    <a:pt x="1234" y="927"/>
                    <a:pt x="1231" y="925"/>
                  </a:cubicBezTo>
                  <a:cubicBezTo>
                    <a:pt x="1229" y="923"/>
                    <a:pt x="1223" y="921"/>
                    <a:pt x="1220" y="920"/>
                  </a:cubicBezTo>
                  <a:cubicBezTo>
                    <a:pt x="1218" y="919"/>
                    <a:pt x="1214" y="917"/>
                    <a:pt x="1212" y="916"/>
                  </a:cubicBezTo>
                  <a:cubicBezTo>
                    <a:pt x="1210" y="914"/>
                    <a:pt x="1208" y="910"/>
                    <a:pt x="1206" y="909"/>
                  </a:cubicBezTo>
                  <a:cubicBezTo>
                    <a:pt x="1204" y="907"/>
                    <a:pt x="1199" y="904"/>
                    <a:pt x="1197" y="903"/>
                  </a:cubicBezTo>
                  <a:cubicBezTo>
                    <a:pt x="1193" y="902"/>
                    <a:pt x="1186" y="900"/>
                    <a:pt x="1183" y="901"/>
                  </a:cubicBezTo>
                  <a:cubicBezTo>
                    <a:pt x="1179" y="902"/>
                    <a:pt x="1173" y="906"/>
                    <a:pt x="1170" y="908"/>
                  </a:cubicBezTo>
                  <a:cubicBezTo>
                    <a:pt x="1167" y="910"/>
                    <a:pt x="1162" y="912"/>
                    <a:pt x="1160" y="914"/>
                  </a:cubicBezTo>
                  <a:cubicBezTo>
                    <a:pt x="1156" y="917"/>
                    <a:pt x="1151" y="925"/>
                    <a:pt x="1149" y="929"/>
                  </a:cubicBezTo>
                  <a:cubicBezTo>
                    <a:pt x="1147" y="933"/>
                    <a:pt x="1148" y="941"/>
                    <a:pt x="1146" y="944"/>
                  </a:cubicBezTo>
                  <a:cubicBezTo>
                    <a:pt x="1144" y="948"/>
                    <a:pt x="1135" y="954"/>
                    <a:pt x="1130" y="956"/>
                  </a:cubicBezTo>
                  <a:cubicBezTo>
                    <a:pt x="1127" y="957"/>
                    <a:pt x="1119" y="957"/>
                    <a:pt x="1116" y="959"/>
                  </a:cubicBezTo>
                  <a:cubicBezTo>
                    <a:pt x="1114" y="960"/>
                    <a:pt x="1109" y="964"/>
                    <a:pt x="1108" y="967"/>
                  </a:cubicBezTo>
                  <a:cubicBezTo>
                    <a:pt x="1107" y="969"/>
                    <a:pt x="1107" y="972"/>
                    <a:pt x="1108" y="974"/>
                  </a:cubicBezTo>
                  <a:cubicBezTo>
                    <a:pt x="1110" y="977"/>
                    <a:pt x="1118" y="979"/>
                    <a:pt x="1120" y="982"/>
                  </a:cubicBezTo>
                  <a:cubicBezTo>
                    <a:pt x="1122" y="985"/>
                    <a:pt x="1123" y="993"/>
                    <a:pt x="1122" y="997"/>
                  </a:cubicBezTo>
                  <a:cubicBezTo>
                    <a:pt x="1122" y="1000"/>
                    <a:pt x="1118" y="1005"/>
                    <a:pt x="1116" y="1007"/>
                  </a:cubicBezTo>
                  <a:cubicBezTo>
                    <a:pt x="1114" y="1009"/>
                    <a:pt x="1111" y="1012"/>
                    <a:pt x="1109" y="1014"/>
                  </a:cubicBezTo>
                  <a:cubicBezTo>
                    <a:pt x="1107" y="1016"/>
                    <a:pt x="1105" y="1023"/>
                    <a:pt x="1102" y="1026"/>
                  </a:cubicBezTo>
                  <a:cubicBezTo>
                    <a:pt x="1100" y="1027"/>
                    <a:pt x="1093" y="1030"/>
                    <a:pt x="1090" y="1029"/>
                  </a:cubicBezTo>
                  <a:cubicBezTo>
                    <a:pt x="1088" y="1028"/>
                    <a:pt x="1088" y="1022"/>
                    <a:pt x="1086" y="1021"/>
                  </a:cubicBezTo>
                  <a:cubicBezTo>
                    <a:pt x="1083" y="1020"/>
                    <a:pt x="1076" y="1023"/>
                    <a:pt x="1074" y="1026"/>
                  </a:cubicBezTo>
                  <a:cubicBezTo>
                    <a:pt x="1072" y="1028"/>
                    <a:pt x="1073" y="1034"/>
                    <a:pt x="1074" y="1036"/>
                  </a:cubicBezTo>
                  <a:cubicBezTo>
                    <a:pt x="1074" y="1039"/>
                    <a:pt x="1078" y="1044"/>
                    <a:pt x="1079" y="1046"/>
                  </a:cubicBezTo>
                  <a:cubicBezTo>
                    <a:pt x="1080" y="1049"/>
                    <a:pt x="1080" y="1056"/>
                    <a:pt x="1080" y="1060"/>
                  </a:cubicBezTo>
                  <a:cubicBezTo>
                    <a:pt x="1081" y="1066"/>
                    <a:pt x="1078" y="1078"/>
                    <a:pt x="1078" y="1084"/>
                  </a:cubicBezTo>
                  <a:cubicBezTo>
                    <a:pt x="1078" y="1089"/>
                    <a:pt x="1077" y="1099"/>
                    <a:pt x="1079" y="1104"/>
                  </a:cubicBezTo>
                  <a:cubicBezTo>
                    <a:pt x="1080" y="1109"/>
                    <a:pt x="1085" y="1116"/>
                    <a:pt x="1088" y="1120"/>
                  </a:cubicBezTo>
                  <a:cubicBezTo>
                    <a:pt x="1090" y="1122"/>
                    <a:pt x="1094" y="1126"/>
                    <a:pt x="1097" y="1127"/>
                  </a:cubicBezTo>
                  <a:cubicBezTo>
                    <a:pt x="1100" y="1128"/>
                    <a:pt x="1106" y="1126"/>
                    <a:pt x="1109" y="1127"/>
                  </a:cubicBezTo>
                  <a:cubicBezTo>
                    <a:pt x="1111" y="1128"/>
                    <a:pt x="1116" y="1129"/>
                    <a:pt x="1118" y="1131"/>
                  </a:cubicBezTo>
                  <a:cubicBezTo>
                    <a:pt x="1120" y="1134"/>
                    <a:pt x="1120" y="1141"/>
                    <a:pt x="1121" y="1144"/>
                  </a:cubicBezTo>
                  <a:cubicBezTo>
                    <a:pt x="1122" y="1148"/>
                    <a:pt x="1124" y="1154"/>
                    <a:pt x="1124" y="1158"/>
                  </a:cubicBezTo>
                  <a:cubicBezTo>
                    <a:pt x="1124" y="1163"/>
                    <a:pt x="1121" y="1174"/>
                    <a:pt x="1119" y="1179"/>
                  </a:cubicBezTo>
                  <a:cubicBezTo>
                    <a:pt x="1118" y="1183"/>
                    <a:pt x="1116" y="1190"/>
                    <a:pt x="1115" y="1194"/>
                  </a:cubicBezTo>
                  <a:cubicBezTo>
                    <a:pt x="1113" y="1200"/>
                    <a:pt x="1108" y="1211"/>
                    <a:pt x="1107" y="1217"/>
                  </a:cubicBezTo>
                  <a:cubicBezTo>
                    <a:pt x="1105" y="1224"/>
                    <a:pt x="1103" y="1238"/>
                    <a:pt x="1104" y="1245"/>
                  </a:cubicBezTo>
                  <a:cubicBezTo>
                    <a:pt x="1104" y="1252"/>
                    <a:pt x="1109" y="1264"/>
                    <a:pt x="1110" y="1271"/>
                  </a:cubicBezTo>
                  <a:cubicBezTo>
                    <a:pt x="1110" y="1277"/>
                    <a:pt x="1109" y="1290"/>
                    <a:pt x="1106" y="1295"/>
                  </a:cubicBezTo>
                  <a:cubicBezTo>
                    <a:pt x="1105" y="1298"/>
                    <a:pt x="1099" y="1301"/>
                    <a:pt x="1098" y="1304"/>
                  </a:cubicBezTo>
                  <a:cubicBezTo>
                    <a:pt x="1096" y="1307"/>
                    <a:pt x="1094" y="1315"/>
                    <a:pt x="1091" y="1318"/>
                  </a:cubicBezTo>
                  <a:cubicBezTo>
                    <a:pt x="1088" y="1321"/>
                    <a:pt x="1080" y="1326"/>
                    <a:pt x="1076" y="1328"/>
                  </a:cubicBezTo>
                  <a:cubicBezTo>
                    <a:pt x="1073" y="1330"/>
                    <a:pt x="1067" y="1333"/>
                    <a:pt x="1064" y="1335"/>
                  </a:cubicBezTo>
                  <a:cubicBezTo>
                    <a:pt x="1060" y="1337"/>
                    <a:pt x="1052" y="1340"/>
                    <a:pt x="1049" y="1343"/>
                  </a:cubicBezTo>
                  <a:cubicBezTo>
                    <a:pt x="1046" y="1346"/>
                    <a:pt x="1044" y="1355"/>
                    <a:pt x="1040" y="1358"/>
                  </a:cubicBezTo>
                  <a:cubicBezTo>
                    <a:pt x="1037" y="1360"/>
                    <a:pt x="1031" y="1361"/>
                    <a:pt x="1026" y="1362"/>
                  </a:cubicBezTo>
                  <a:cubicBezTo>
                    <a:pt x="1024" y="1360"/>
                    <a:pt x="1021" y="1358"/>
                    <a:pt x="1020" y="1357"/>
                  </a:cubicBezTo>
                  <a:cubicBezTo>
                    <a:pt x="1017" y="1354"/>
                    <a:pt x="1011" y="1350"/>
                    <a:pt x="1009" y="1347"/>
                  </a:cubicBezTo>
                  <a:cubicBezTo>
                    <a:pt x="1006" y="1344"/>
                    <a:pt x="1004" y="1336"/>
                    <a:pt x="1002" y="1332"/>
                  </a:cubicBezTo>
                  <a:cubicBezTo>
                    <a:pt x="1000" y="1330"/>
                    <a:pt x="996" y="1326"/>
                    <a:pt x="994" y="1323"/>
                  </a:cubicBezTo>
                  <a:cubicBezTo>
                    <a:pt x="992" y="1320"/>
                    <a:pt x="989" y="1313"/>
                    <a:pt x="988" y="1310"/>
                  </a:cubicBezTo>
                  <a:cubicBezTo>
                    <a:pt x="987" y="1305"/>
                    <a:pt x="987" y="1295"/>
                    <a:pt x="987" y="1291"/>
                  </a:cubicBezTo>
                  <a:cubicBezTo>
                    <a:pt x="986" y="1287"/>
                    <a:pt x="985" y="1280"/>
                    <a:pt x="983" y="1277"/>
                  </a:cubicBezTo>
                  <a:cubicBezTo>
                    <a:pt x="983" y="1276"/>
                    <a:pt x="981" y="1272"/>
                    <a:pt x="980" y="1271"/>
                  </a:cubicBezTo>
                  <a:cubicBezTo>
                    <a:pt x="978" y="1271"/>
                    <a:pt x="974" y="1272"/>
                    <a:pt x="973" y="1273"/>
                  </a:cubicBezTo>
                  <a:cubicBezTo>
                    <a:pt x="971" y="1275"/>
                    <a:pt x="970" y="1281"/>
                    <a:pt x="968" y="1283"/>
                  </a:cubicBezTo>
                  <a:cubicBezTo>
                    <a:pt x="967" y="1284"/>
                    <a:pt x="964" y="1284"/>
                    <a:pt x="964" y="1285"/>
                  </a:cubicBezTo>
                  <a:cubicBezTo>
                    <a:pt x="963" y="1286"/>
                    <a:pt x="964" y="1289"/>
                    <a:pt x="964" y="1291"/>
                  </a:cubicBezTo>
                  <a:cubicBezTo>
                    <a:pt x="963" y="1293"/>
                    <a:pt x="959" y="1296"/>
                    <a:pt x="957" y="1296"/>
                  </a:cubicBezTo>
                  <a:cubicBezTo>
                    <a:pt x="954" y="1296"/>
                    <a:pt x="949" y="1294"/>
                    <a:pt x="947" y="1292"/>
                  </a:cubicBezTo>
                  <a:cubicBezTo>
                    <a:pt x="946" y="1291"/>
                    <a:pt x="945" y="1287"/>
                    <a:pt x="944" y="1286"/>
                  </a:cubicBezTo>
                  <a:cubicBezTo>
                    <a:pt x="941" y="1284"/>
                    <a:pt x="934" y="1282"/>
                    <a:pt x="931" y="1281"/>
                  </a:cubicBezTo>
                  <a:cubicBezTo>
                    <a:pt x="927" y="1279"/>
                    <a:pt x="919" y="1277"/>
                    <a:pt x="915" y="1275"/>
                  </a:cubicBezTo>
                  <a:cubicBezTo>
                    <a:pt x="913" y="1274"/>
                    <a:pt x="910" y="1271"/>
                    <a:pt x="908" y="1271"/>
                  </a:cubicBezTo>
                  <a:cubicBezTo>
                    <a:pt x="906" y="1270"/>
                    <a:pt x="900" y="1269"/>
                    <a:pt x="897" y="1269"/>
                  </a:cubicBezTo>
                  <a:cubicBezTo>
                    <a:pt x="893" y="1270"/>
                    <a:pt x="887" y="1272"/>
                    <a:pt x="884" y="1271"/>
                  </a:cubicBezTo>
                  <a:cubicBezTo>
                    <a:pt x="881" y="1271"/>
                    <a:pt x="875" y="1269"/>
                    <a:pt x="872" y="1268"/>
                  </a:cubicBezTo>
                  <a:cubicBezTo>
                    <a:pt x="870" y="1267"/>
                    <a:pt x="865" y="1265"/>
                    <a:pt x="863" y="1262"/>
                  </a:cubicBezTo>
                  <a:cubicBezTo>
                    <a:pt x="861" y="1259"/>
                    <a:pt x="863" y="1250"/>
                    <a:pt x="862" y="1247"/>
                  </a:cubicBezTo>
                  <a:cubicBezTo>
                    <a:pt x="861" y="1243"/>
                    <a:pt x="860" y="1236"/>
                    <a:pt x="858" y="1234"/>
                  </a:cubicBezTo>
                  <a:cubicBezTo>
                    <a:pt x="857" y="1232"/>
                    <a:pt x="853" y="1231"/>
                    <a:pt x="851" y="1230"/>
                  </a:cubicBezTo>
                  <a:cubicBezTo>
                    <a:pt x="849" y="1230"/>
                    <a:pt x="843" y="1231"/>
                    <a:pt x="841" y="1231"/>
                  </a:cubicBezTo>
                  <a:cubicBezTo>
                    <a:pt x="838" y="1231"/>
                    <a:pt x="834" y="1231"/>
                    <a:pt x="832" y="1230"/>
                  </a:cubicBezTo>
                  <a:cubicBezTo>
                    <a:pt x="830" y="1229"/>
                    <a:pt x="827" y="1225"/>
                    <a:pt x="826" y="1223"/>
                  </a:cubicBezTo>
                  <a:cubicBezTo>
                    <a:pt x="826" y="1220"/>
                    <a:pt x="827" y="1216"/>
                    <a:pt x="828" y="1213"/>
                  </a:cubicBezTo>
                  <a:cubicBezTo>
                    <a:pt x="829" y="1211"/>
                    <a:pt x="832" y="1208"/>
                    <a:pt x="832" y="1206"/>
                  </a:cubicBezTo>
                  <a:cubicBezTo>
                    <a:pt x="833" y="1205"/>
                    <a:pt x="833" y="1201"/>
                    <a:pt x="832" y="1200"/>
                  </a:cubicBezTo>
                  <a:cubicBezTo>
                    <a:pt x="830" y="1198"/>
                    <a:pt x="825" y="1197"/>
                    <a:pt x="823" y="1197"/>
                  </a:cubicBezTo>
                  <a:cubicBezTo>
                    <a:pt x="821" y="1197"/>
                    <a:pt x="816" y="1199"/>
                    <a:pt x="814" y="1199"/>
                  </a:cubicBezTo>
                  <a:cubicBezTo>
                    <a:pt x="812" y="1197"/>
                    <a:pt x="809" y="1191"/>
                    <a:pt x="808" y="1189"/>
                  </a:cubicBezTo>
                  <a:cubicBezTo>
                    <a:pt x="807" y="1186"/>
                    <a:pt x="807" y="1181"/>
                    <a:pt x="805" y="1179"/>
                  </a:cubicBezTo>
                  <a:cubicBezTo>
                    <a:pt x="804" y="1177"/>
                    <a:pt x="801" y="1176"/>
                    <a:pt x="799" y="1176"/>
                  </a:cubicBezTo>
                  <a:cubicBezTo>
                    <a:pt x="796" y="1175"/>
                    <a:pt x="791" y="1174"/>
                    <a:pt x="788" y="1175"/>
                  </a:cubicBezTo>
                  <a:cubicBezTo>
                    <a:pt x="786" y="1175"/>
                    <a:pt x="781" y="1178"/>
                    <a:pt x="779" y="1178"/>
                  </a:cubicBezTo>
                  <a:cubicBezTo>
                    <a:pt x="776" y="1178"/>
                    <a:pt x="772" y="1175"/>
                    <a:pt x="769" y="1174"/>
                  </a:cubicBezTo>
                  <a:cubicBezTo>
                    <a:pt x="765" y="1172"/>
                    <a:pt x="758" y="1167"/>
                    <a:pt x="755" y="1164"/>
                  </a:cubicBezTo>
                  <a:cubicBezTo>
                    <a:pt x="752" y="1160"/>
                    <a:pt x="749" y="1153"/>
                    <a:pt x="748" y="1149"/>
                  </a:cubicBezTo>
                  <a:cubicBezTo>
                    <a:pt x="747" y="1146"/>
                    <a:pt x="748" y="1140"/>
                    <a:pt x="748" y="1137"/>
                  </a:cubicBezTo>
                  <a:cubicBezTo>
                    <a:pt x="747" y="1134"/>
                    <a:pt x="746" y="1128"/>
                    <a:pt x="744" y="1126"/>
                  </a:cubicBezTo>
                  <a:cubicBezTo>
                    <a:pt x="743" y="1124"/>
                    <a:pt x="740" y="1121"/>
                    <a:pt x="738" y="1121"/>
                  </a:cubicBezTo>
                  <a:cubicBezTo>
                    <a:pt x="735" y="1120"/>
                    <a:pt x="730" y="1125"/>
                    <a:pt x="728" y="1124"/>
                  </a:cubicBezTo>
                  <a:cubicBezTo>
                    <a:pt x="726" y="1123"/>
                    <a:pt x="726" y="1117"/>
                    <a:pt x="725" y="1115"/>
                  </a:cubicBezTo>
                  <a:cubicBezTo>
                    <a:pt x="723" y="1113"/>
                    <a:pt x="720" y="1112"/>
                    <a:pt x="718" y="1111"/>
                  </a:cubicBezTo>
                  <a:cubicBezTo>
                    <a:pt x="715" y="1111"/>
                    <a:pt x="711" y="1111"/>
                    <a:pt x="709" y="1111"/>
                  </a:cubicBezTo>
                  <a:cubicBezTo>
                    <a:pt x="707" y="1110"/>
                    <a:pt x="704" y="1109"/>
                    <a:pt x="702" y="1108"/>
                  </a:cubicBezTo>
                  <a:cubicBezTo>
                    <a:pt x="699" y="1106"/>
                    <a:pt x="693" y="1098"/>
                    <a:pt x="691" y="1095"/>
                  </a:cubicBezTo>
                  <a:cubicBezTo>
                    <a:pt x="689" y="1093"/>
                    <a:pt x="686" y="1087"/>
                    <a:pt x="683" y="1085"/>
                  </a:cubicBezTo>
                  <a:cubicBezTo>
                    <a:pt x="681" y="1084"/>
                    <a:pt x="676" y="1083"/>
                    <a:pt x="674" y="1083"/>
                  </a:cubicBezTo>
                  <a:cubicBezTo>
                    <a:pt x="672" y="1083"/>
                    <a:pt x="667" y="1085"/>
                    <a:pt x="665" y="1085"/>
                  </a:cubicBezTo>
                  <a:cubicBezTo>
                    <a:pt x="662" y="1086"/>
                    <a:pt x="657" y="1088"/>
                    <a:pt x="654" y="1089"/>
                  </a:cubicBezTo>
                  <a:cubicBezTo>
                    <a:pt x="651" y="1090"/>
                    <a:pt x="644" y="1092"/>
                    <a:pt x="641" y="1092"/>
                  </a:cubicBezTo>
                  <a:cubicBezTo>
                    <a:pt x="638" y="1091"/>
                    <a:pt x="635" y="1088"/>
                    <a:pt x="633" y="1087"/>
                  </a:cubicBezTo>
                  <a:cubicBezTo>
                    <a:pt x="630" y="1084"/>
                    <a:pt x="626" y="1077"/>
                    <a:pt x="623" y="1075"/>
                  </a:cubicBezTo>
                  <a:cubicBezTo>
                    <a:pt x="621" y="1073"/>
                    <a:pt x="615" y="1072"/>
                    <a:pt x="612" y="1071"/>
                  </a:cubicBezTo>
                  <a:cubicBezTo>
                    <a:pt x="609" y="1071"/>
                    <a:pt x="603" y="1072"/>
                    <a:pt x="600" y="1072"/>
                  </a:cubicBezTo>
                  <a:cubicBezTo>
                    <a:pt x="598" y="1071"/>
                    <a:pt x="594" y="1070"/>
                    <a:pt x="593" y="1069"/>
                  </a:cubicBezTo>
                  <a:cubicBezTo>
                    <a:pt x="591" y="1067"/>
                    <a:pt x="593" y="1062"/>
                    <a:pt x="593" y="1060"/>
                  </a:cubicBezTo>
                  <a:cubicBezTo>
                    <a:pt x="593" y="1057"/>
                    <a:pt x="593" y="1052"/>
                    <a:pt x="591" y="1050"/>
                  </a:cubicBezTo>
                  <a:cubicBezTo>
                    <a:pt x="590" y="1049"/>
                    <a:pt x="587" y="1048"/>
                    <a:pt x="585" y="1048"/>
                  </a:cubicBezTo>
                  <a:cubicBezTo>
                    <a:pt x="583" y="1048"/>
                    <a:pt x="581" y="1050"/>
                    <a:pt x="580" y="1051"/>
                  </a:cubicBezTo>
                  <a:cubicBezTo>
                    <a:pt x="579" y="1052"/>
                    <a:pt x="576" y="1055"/>
                    <a:pt x="574" y="1055"/>
                  </a:cubicBezTo>
                  <a:cubicBezTo>
                    <a:pt x="572" y="1055"/>
                    <a:pt x="569" y="1053"/>
                    <a:pt x="568" y="1051"/>
                  </a:cubicBezTo>
                  <a:cubicBezTo>
                    <a:pt x="567" y="1050"/>
                    <a:pt x="566" y="1046"/>
                    <a:pt x="566" y="1044"/>
                  </a:cubicBezTo>
                  <a:cubicBezTo>
                    <a:pt x="566" y="1042"/>
                    <a:pt x="569" y="1038"/>
                    <a:pt x="568" y="1036"/>
                  </a:cubicBezTo>
                  <a:cubicBezTo>
                    <a:pt x="568" y="1033"/>
                    <a:pt x="564" y="1030"/>
                    <a:pt x="562" y="1028"/>
                  </a:cubicBezTo>
                  <a:cubicBezTo>
                    <a:pt x="560" y="1026"/>
                    <a:pt x="553" y="1024"/>
                    <a:pt x="550" y="1023"/>
                  </a:cubicBezTo>
                  <a:cubicBezTo>
                    <a:pt x="545" y="1022"/>
                    <a:pt x="534" y="1022"/>
                    <a:pt x="529" y="1022"/>
                  </a:cubicBezTo>
                  <a:cubicBezTo>
                    <a:pt x="526" y="1023"/>
                    <a:pt x="520" y="1023"/>
                    <a:pt x="517" y="1024"/>
                  </a:cubicBezTo>
                  <a:cubicBezTo>
                    <a:pt x="515" y="1025"/>
                    <a:pt x="510" y="1027"/>
                    <a:pt x="508" y="1029"/>
                  </a:cubicBezTo>
                  <a:cubicBezTo>
                    <a:pt x="507" y="1031"/>
                    <a:pt x="507" y="1036"/>
                    <a:pt x="506" y="1038"/>
                  </a:cubicBezTo>
                  <a:cubicBezTo>
                    <a:pt x="505" y="1041"/>
                    <a:pt x="502" y="1045"/>
                    <a:pt x="499" y="1047"/>
                  </a:cubicBezTo>
                  <a:cubicBezTo>
                    <a:pt x="497" y="1048"/>
                    <a:pt x="492" y="1050"/>
                    <a:pt x="490" y="1050"/>
                  </a:cubicBezTo>
                  <a:cubicBezTo>
                    <a:pt x="487" y="1050"/>
                    <a:pt x="480" y="1048"/>
                    <a:pt x="477" y="1048"/>
                  </a:cubicBezTo>
                  <a:cubicBezTo>
                    <a:pt x="474" y="1048"/>
                    <a:pt x="468" y="1050"/>
                    <a:pt x="465" y="1051"/>
                  </a:cubicBezTo>
                  <a:cubicBezTo>
                    <a:pt x="462" y="1052"/>
                    <a:pt x="455" y="1054"/>
                    <a:pt x="453" y="1057"/>
                  </a:cubicBezTo>
                  <a:cubicBezTo>
                    <a:pt x="451" y="1059"/>
                    <a:pt x="451" y="1066"/>
                    <a:pt x="450" y="1069"/>
                  </a:cubicBezTo>
                  <a:cubicBezTo>
                    <a:pt x="449" y="1071"/>
                    <a:pt x="447" y="1075"/>
                    <a:pt x="445" y="1076"/>
                  </a:cubicBezTo>
                  <a:cubicBezTo>
                    <a:pt x="444" y="1077"/>
                    <a:pt x="441" y="1076"/>
                    <a:pt x="439" y="1076"/>
                  </a:cubicBezTo>
                  <a:cubicBezTo>
                    <a:pt x="436" y="1077"/>
                    <a:pt x="431" y="1077"/>
                    <a:pt x="429" y="1079"/>
                  </a:cubicBezTo>
                  <a:cubicBezTo>
                    <a:pt x="427" y="1080"/>
                    <a:pt x="424" y="1084"/>
                    <a:pt x="421" y="1085"/>
                  </a:cubicBezTo>
                  <a:cubicBezTo>
                    <a:pt x="418" y="1086"/>
                    <a:pt x="412" y="1087"/>
                    <a:pt x="408" y="1087"/>
                  </a:cubicBezTo>
                  <a:cubicBezTo>
                    <a:pt x="405" y="1088"/>
                    <a:pt x="399" y="1087"/>
                    <a:pt x="396" y="1087"/>
                  </a:cubicBezTo>
                  <a:cubicBezTo>
                    <a:pt x="390" y="1087"/>
                    <a:pt x="377" y="1086"/>
                    <a:pt x="370" y="1086"/>
                  </a:cubicBezTo>
                  <a:cubicBezTo>
                    <a:pt x="366" y="1086"/>
                    <a:pt x="357" y="1088"/>
                    <a:pt x="353" y="1089"/>
                  </a:cubicBezTo>
                  <a:cubicBezTo>
                    <a:pt x="350" y="1090"/>
                    <a:pt x="344" y="1093"/>
                    <a:pt x="341" y="1094"/>
                  </a:cubicBezTo>
                  <a:cubicBezTo>
                    <a:pt x="338" y="1095"/>
                    <a:pt x="331" y="1095"/>
                    <a:pt x="328" y="1096"/>
                  </a:cubicBezTo>
                  <a:cubicBezTo>
                    <a:pt x="324" y="1097"/>
                    <a:pt x="318" y="1101"/>
                    <a:pt x="315" y="1103"/>
                  </a:cubicBezTo>
                  <a:cubicBezTo>
                    <a:pt x="313" y="1104"/>
                    <a:pt x="309" y="1108"/>
                    <a:pt x="307" y="1111"/>
                  </a:cubicBezTo>
                  <a:cubicBezTo>
                    <a:pt x="305" y="1113"/>
                    <a:pt x="305" y="1117"/>
                    <a:pt x="303" y="1119"/>
                  </a:cubicBezTo>
                  <a:cubicBezTo>
                    <a:pt x="301" y="1121"/>
                    <a:pt x="294" y="1123"/>
                    <a:pt x="291" y="1124"/>
                  </a:cubicBezTo>
                  <a:cubicBezTo>
                    <a:pt x="288" y="1125"/>
                    <a:pt x="281" y="1126"/>
                    <a:pt x="277" y="1126"/>
                  </a:cubicBezTo>
                  <a:cubicBezTo>
                    <a:pt x="274" y="1126"/>
                    <a:pt x="268" y="1123"/>
                    <a:pt x="265" y="1121"/>
                  </a:cubicBezTo>
                  <a:cubicBezTo>
                    <a:pt x="262" y="1119"/>
                    <a:pt x="259" y="1112"/>
                    <a:pt x="256" y="1110"/>
                  </a:cubicBezTo>
                  <a:cubicBezTo>
                    <a:pt x="255" y="1109"/>
                    <a:pt x="250" y="1106"/>
                    <a:pt x="248" y="1105"/>
                  </a:cubicBezTo>
                  <a:cubicBezTo>
                    <a:pt x="245" y="1104"/>
                    <a:pt x="239" y="1105"/>
                    <a:pt x="236" y="1104"/>
                  </a:cubicBezTo>
                  <a:cubicBezTo>
                    <a:pt x="233" y="1104"/>
                    <a:pt x="228" y="1100"/>
                    <a:pt x="226" y="1100"/>
                  </a:cubicBezTo>
                  <a:cubicBezTo>
                    <a:pt x="223" y="1100"/>
                    <a:pt x="218" y="1101"/>
                    <a:pt x="215" y="1102"/>
                  </a:cubicBezTo>
                  <a:cubicBezTo>
                    <a:pt x="212" y="1103"/>
                    <a:pt x="207" y="1109"/>
                    <a:pt x="204" y="1109"/>
                  </a:cubicBezTo>
                  <a:close/>
                  <a:moveTo>
                    <a:pt x="1238" y="721"/>
                  </a:moveTo>
                  <a:cubicBezTo>
                    <a:pt x="1239" y="719"/>
                    <a:pt x="1238" y="715"/>
                    <a:pt x="1237" y="713"/>
                  </a:cubicBezTo>
                  <a:cubicBezTo>
                    <a:pt x="1237" y="711"/>
                    <a:pt x="1235" y="707"/>
                    <a:pt x="1234" y="706"/>
                  </a:cubicBezTo>
                  <a:cubicBezTo>
                    <a:pt x="1232" y="704"/>
                    <a:pt x="1227" y="704"/>
                    <a:pt x="1225" y="703"/>
                  </a:cubicBezTo>
                  <a:cubicBezTo>
                    <a:pt x="1224" y="701"/>
                    <a:pt x="1225" y="696"/>
                    <a:pt x="1224" y="694"/>
                  </a:cubicBezTo>
                  <a:cubicBezTo>
                    <a:pt x="1223" y="693"/>
                    <a:pt x="1220" y="690"/>
                    <a:pt x="1219" y="689"/>
                  </a:cubicBezTo>
                  <a:cubicBezTo>
                    <a:pt x="1217" y="688"/>
                    <a:pt x="1213" y="688"/>
                    <a:pt x="1212" y="686"/>
                  </a:cubicBezTo>
                  <a:cubicBezTo>
                    <a:pt x="1210" y="683"/>
                    <a:pt x="1212" y="676"/>
                    <a:pt x="1212" y="673"/>
                  </a:cubicBezTo>
                  <a:cubicBezTo>
                    <a:pt x="1213" y="670"/>
                    <a:pt x="1215" y="664"/>
                    <a:pt x="1216" y="661"/>
                  </a:cubicBezTo>
                  <a:cubicBezTo>
                    <a:pt x="1217" y="658"/>
                    <a:pt x="1219" y="651"/>
                    <a:pt x="1220" y="648"/>
                  </a:cubicBezTo>
                  <a:cubicBezTo>
                    <a:pt x="1220" y="644"/>
                    <a:pt x="1219" y="637"/>
                    <a:pt x="1218" y="634"/>
                  </a:cubicBezTo>
                  <a:cubicBezTo>
                    <a:pt x="1218" y="632"/>
                    <a:pt x="1216" y="627"/>
                    <a:pt x="1215" y="626"/>
                  </a:cubicBezTo>
                  <a:cubicBezTo>
                    <a:pt x="1213" y="624"/>
                    <a:pt x="1209" y="622"/>
                    <a:pt x="1207" y="622"/>
                  </a:cubicBezTo>
                  <a:cubicBezTo>
                    <a:pt x="1205" y="621"/>
                    <a:pt x="1200" y="622"/>
                    <a:pt x="1198" y="621"/>
                  </a:cubicBezTo>
                  <a:cubicBezTo>
                    <a:pt x="1196" y="620"/>
                    <a:pt x="1192" y="616"/>
                    <a:pt x="1191" y="614"/>
                  </a:cubicBezTo>
                  <a:cubicBezTo>
                    <a:pt x="1190" y="612"/>
                    <a:pt x="1192" y="605"/>
                    <a:pt x="1191" y="603"/>
                  </a:cubicBezTo>
                  <a:cubicBezTo>
                    <a:pt x="1189" y="601"/>
                    <a:pt x="1184" y="598"/>
                    <a:pt x="1182" y="598"/>
                  </a:cubicBezTo>
                  <a:cubicBezTo>
                    <a:pt x="1179" y="598"/>
                    <a:pt x="1173" y="601"/>
                    <a:pt x="1171" y="603"/>
                  </a:cubicBezTo>
                  <a:cubicBezTo>
                    <a:pt x="1169" y="604"/>
                    <a:pt x="1168" y="609"/>
                    <a:pt x="1165" y="610"/>
                  </a:cubicBezTo>
                  <a:cubicBezTo>
                    <a:pt x="1163" y="610"/>
                    <a:pt x="1158" y="609"/>
                    <a:pt x="1157" y="607"/>
                  </a:cubicBezTo>
                  <a:cubicBezTo>
                    <a:pt x="1156" y="606"/>
                    <a:pt x="1157" y="603"/>
                    <a:pt x="1156" y="602"/>
                  </a:cubicBezTo>
                  <a:cubicBezTo>
                    <a:pt x="1156" y="599"/>
                    <a:pt x="1153" y="594"/>
                    <a:pt x="1153" y="591"/>
                  </a:cubicBezTo>
                  <a:cubicBezTo>
                    <a:pt x="1152" y="588"/>
                    <a:pt x="1154" y="584"/>
                    <a:pt x="1152" y="582"/>
                  </a:cubicBezTo>
                  <a:cubicBezTo>
                    <a:pt x="1151" y="581"/>
                    <a:pt x="1148" y="580"/>
                    <a:pt x="1147" y="580"/>
                  </a:cubicBezTo>
                  <a:cubicBezTo>
                    <a:pt x="1145" y="579"/>
                    <a:pt x="1142" y="581"/>
                    <a:pt x="1140" y="581"/>
                  </a:cubicBezTo>
                  <a:cubicBezTo>
                    <a:pt x="1138" y="581"/>
                    <a:pt x="1134" y="582"/>
                    <a:pt x="1132" y="581"/>
                  </a:cubicBezTo>
                  <a:cubicBezTo>
                    <a:pt x="1131" y="580"/>
                    <a:pt x="1129" y="577"/>
                    <a:pt x="1128" y="576"/>
                  </a:cubicBezTo>
                  <a:cubicBezTo>
                    <a:pt x="1126" y="576"/>
                    <a:pt x="1122" y="575"/>
                    <a:pt x="1120" y="576"/>
                  </a:cubicBezTo>
                  <a:cubicBezTo>
                    <a:pt x="1119" y="578"/>
                    <a:pt x="1120" y="584"/>
                    <a:pt x="1119" y="586"/>
                  </a:cubicBezTo>
                  <a:cubicBezTo>
                    <a:pt x="1118" y="589"/>
                    <a:pt x="1116" y="594"/>
                    <a:pt x="1114" y="596"/>
                  </a:cubicBezTo>
                  <a:cubicBezTo>
                    <a:pt x="1112" y="598"/>
                    <a:pt x="1107" y="602"/>
                    <a:pt x="1105" y="602"/>
                  </a:cubicBezTo>
                  <a:cubicBezTo>
                    <a:pt x="1102" y="603"/>
                    <a:pt x="1095" y="601"/>
                    <a:pt x="1092" y="603"/>
                  </a:cubicBezTo>
                  <a:cubicBezTo>
                    <a:pt x="1090" y="604"/>
                    <a:pt x="1087" y="609"/>
                    <a:pt x="1086" y="612"/>
                  </a:cubicBezTo>
                  <a:cubicBezTo>
                    <a:pt x="1085" y="613"/>
                    <a:pt x="1086" y="617"/>
                    <a:pt x="1085" y="618"/>
                  </a:cubicBezTo>
                  <a:cubicBezTo>
                    <a:pt x="1083" y="621"/>
                    <a:pt x="1075" y="620"/>
                    <a:pt x="1072" y="621"/>
                  </a:cubicBezTo>
                  <a:cubicBezTo>
                    <a:pt x="1070" y="621"/>
                    <a:pt x="1065" y="621"/>
                    <a:pt x="1063" y="623"/>
                  </a:cubicBezTo>
                  <a:cubicBezTo>
                    <a:pt x="1061" y="624"/>
                    <a:pt x="1062" y="629"/>
                    <a:pt x="1060" y="631"/>
                  </a:cubicBezTo>
                  <a:cubicBezTo>
                    <a:pt x="1059" y="633"/>
                    <a:pt x="1053" y="632"/>
                    <a:pt x="1052" y="634"/>
                  </a:cubicBezTo>
                  <a:cubicBezTo>
                    <a:pt x="1050" y="635"/>
                    <a:pt x="1051" y="640"/>
                    <a:pt x="1050" y="641"/>
                  </a:cubicBezTo>
                  <a:cubicBezTo>
                    <a:pt x="1048" y="643"/>
                    <a:pt x="1044" y="645"/>
                    <a:pt x="1042" y="645"/>
                  </a:cubicBezTo>
                  <a:cubicBezTo>
                    <a:pt x="1040" y="645"/>
                    <a:pt x="1033" y="645"/>
                    <a:pt x="1031" y="643"/>
                  </a:cubicBezTo>
                  <a:cubicBezTo>
                    <a:pt x="1030" y="641"/>
                    <a:pt x="1031" y="637"/>
                    <a:pt x="1030" y="636"/>
                  </a:cubicBezTo>
                  <a:cubicBezTo>
                    <a:pt x="1029" y="634"/>
                    <a:pt x="1026" y="631"/>
                    <a:pt x="1024" y="630"/>
                  </a:cubicBezTo>
                  <a:cubicBezTo>
                    <a:pt x="1022" y="629"/>
                    <a:pt x="1016" y="630"/>
                    <a:pt x="1014" y="631"/>
                  </a:cubicBezTo>
                  <a:cubicBezTo>
                    <a:pt x="1012" y="633"/>
                    <a:pt x="1012" y="639"/>
                    <a:pt x="1012" y="642"/>
                  </a:cubicBezTo>
                  <a:cubicBezTo>
                    <a:pt x="1012" y="644"/>
                    <a:pt x="1012" y="649"/>
                    <a:pt x="1012" y="652"/>
                  </a:cubicBezTo>
                  <a:cubicBezTo>
                    <a:pt x="1011" y="654"/>
                    <a:pt x="1008" y="658"/>
                    <a:pt x="1007" y="660"/>
                  </a:cubicBezTo>
                  <a:cubicBezTo>
                    <a:pt x="1007" y="663"/>
                    <a:pt x="1007" y="670"/>
                    <a:pt x="1008" y="673"/>
                  </a:cubicBezTo>
                  <a:cubicBezTo>
                    <a:pt x="1008" y="675"/>
                    <a:pt x="1013" y="679"/>
                    <a:pt x="1013" y="682"/>
                  </a:cubicBezTo>
                  <a:cubicBezTo>
                    <a:pt x="1013" y="684"/>
                    <a:pt x="1010" y="686"/>
                    <a:pt x="1009" y="688"/>
                  </a:cubicBezTo>
                  <a:cubicBezTo>
                    <a:pt x="1008" y="689"/>
                    <a:pt x="1005" y="690"/>
                    <a:pt x="1004" y="691"/>
                  </a:cubicBezTo>
                  <a:cubicBezTo>
                    <a:pt x="1003" y="692"/>
                    <a:pt x="1004" y="696"/>
                    <a:pt x="1004" y="697"/>
                  </a:cubicBezTo>
                  <a:cubicBezTo>
                    <a:pt x="1005" y="699"/>
                    <a:pt x="1007" y="702"/>
                    <a:pt x="1007" y="704"/>
                  </a:cubicBezTo>
                  <a:cubicBezTo>
                    <a:pt x="1007" y="706"/>
                    <a:pt x="1004" y="708"/>
                    <a:pt x="1004" y="710"/>
                  </a:cubicBezTo>
                  <a:cubicBezTo>
                    <a:pt x="1003" y="712"/>
                    <a:pt x="1005" y="715"/>
                    <a:pt x="1006" y="716"/>
                  </a:cubicBezTo>
                  <a:cubicBezTo>
                    <a:pt x="1007" y="717"/>
                    <a:pt x="1010" y="720"/>
                    <a:pt x="1012" y="721"/>
                  </a:cubicBezTo>
                  <a:cubicBezTo>
                    <a:pt x="1013" y="721"/>
                    <a:pt x="1017" y="720"/>
                    <a:pt x="1018" y="721"/>
                  </a:cubicBezTo>
                  <a:cubicBezTo>
                    <a:pt x="1020" y="721"/>
                    <a:pt x="1022" y="723"/>
                    <a:pt x="1023" y="725"/>
                  </a:cubicBezTo>
                  <a:cubicBezTo>
                    <a:pt x="1024" y="727"/>
                    <a:pt x="1025" y="732"/>
                    <a:pt x="1027" y="733"/>
                  </a:cubicBezTo>
                  <a:cubicBezTo>
                    <a:pt x="1029" y="735"/>
                    <a:pt x="1034" y="735"/>
                    <a:pt x="1035" y="736"/>
                  </a:cubicBezTo>
                  <a:cubicBezTo>
                    <a:pt x="1037" y="738"/>
                    <a:pt x="1038" y="742"/>
                    <a:pt x="1038" y="743"/>
                  </a:cubicBezTo>
                  <a:cubicBezTo>
                    <a:pt x="1039" y="745"/>
                    <a:pt x="1038" y="750"/>
                    <a:pt x="1040" y="751"/>
                  </a:cubicBezTo>
                  <a:cubicBezTo>
                    <a:pt x="1042" y="752"/>
                    <a:pt x="1047" y="752"/>
                    <a:pt x="1049" y="752"/>
                  </a:cubicBezTo>
                  <a:cubicBezTo>
                    <a:pt x="1050" y="752"/>
                    <a:pt x="1054" y="752"/>
                    <a:pt x="1055" y="752"/>
                  </a:cubicBezTo>
                  <a:cubicBezTo>
                    <a:pt x="1057" y="751"/>
                    <a:pt x="1061" y="748"/>
                    <a:pt x="1063" y="748"/>
                  </a:cubicBezTo>
                  <a:cubicBezTo>
                    <a:pt x="1065" y="748"/>
                    <a:pt x="1068" y="748"/>
                    <a:pt x="1070" y="749"/>
                  </a:cubicBezTo>
                  <a:cubicBezTo>
                    <a:pt x="1071" y="750"/>
                    <a:pt x="1073" y="755"/>
                    <a:pt x="1075" y="755"/>
                  </a:cubicBezTo>
                  <a:cubicBezTo>
                    <a:pt x="1078" y="756"/>
                    <a:pt x="1083" y="754"/>
                    <a:pt x="1086" y="753"/>
                  </a:cubicBezTo>
                  <a:cubicBezTo>
                    <a:pt x="1088" y="752"/>
                    <a:pt x="1092" y="748"/>
                    <a:pt x="1095" y="747"/>
                  </a:cubicBezTo>
                  <a:cubicBezTo>
                    <a:pt x="1097" y="746"/>
                    <a:pt x="1101" y="746"/>
                    <a:pt x="1103" y="746"/>
                  </a:cubicBezTo>
                  <a:cubicBezTo>
                    <a:pt x="1105" y="747"/>
                    <a:pt x="1107" y="753"/>
                    <a:pt x="1110" y="753"/>
                  </a:cubicBezTo>
                  <a:cubicBezTo>
                    <a:pt x="1114" y="755"/>
                    <a:pt x="1123" y="752"/>
                    <a:pt x="1127" y="751"/>
                  </a:cubicBezTo>
                  <a:cubicBezTo>
                    <a:pt x="1130" y="751"/>
                    <a:pt x="1135" y="748"/>
                    <a:pt x="1138" y="748"/>
                  </a:cubicBezTo>
                  <a:cubicBezTo>
                    <a:pt x="1141" y="748"/>
                    <a:pt x="1147" y="753"/>
                    <a:pt x="1150" y="752"/>
                  </a:cubicBezTo>
                  <a:cubicBezTo>
                    <a:pt x="1152" y="752"/>
                    <a:pt x="1155" y="749"/>
                    <a:pt x="1156" y="748"/>
                  </a:cubicBezTo>
                  <a:cubicBezTo>
                    <a:pt x="1158" y="745"/>
                    <a:pt x="1157" y="738"/>
                    <a:pt x="1159" y="735"/>
                  </a:cubicBezTo>
                  <a:cubicBezTo>
                    <a:pt x="1160" y="731"/>
                    <a:pt x="1166" y="726"/>
                    <a:pt x="1168" y="723"/>
                  </a:cubicBezTo>
                  <a:cubicBezTo>
                    <a:pt x="1170" y="721"/>
                    <a:pt x="1173" y="718"/>
                    <a:pt x="1176" y="717"/>
                  </a:cubicBezTo>
                  <a:cubicBezTo>
                    <a:pt x="1178" y="717"/>
                    <a:pt x="1182" y="717"/>
                    <a:pt x="1184" y="717"/>
                  </a:cubicBezTo>
                  <a:cubicBezTo>
                    <a:pt x="1187" y="717"/>
                    <a:pt x="1192" y="715"/>
                    <a:pt x="1195" y="714"/>
                  </a:cubicBezTo>
                  <a:cubicBezTo>
                    <a:pt x="1196" y="714"/>
                    <a:pt x="1199" y="712"/>
                    <a:pt x="1201" y="712"/>
                  </a:cubicBezTo>
                  <a:cubicBezTo>
                    <a:pt x="1203" y="712"/>
                    <a:pt x="1207" y="712"/>
                    <a:pt x="1209" y="713"/>
                  </a:cubicBezTo>
                  <a:cubicBezTo>
                    <a:pt x="1212" y="715"/>
                    <a:pt x="1214" y="720"/>
                    <a:pt x="1217" y="722"/>
                  </a:cubicBezTo>
                  <a:cubicBezTo>
                    <a:pt x="1219" y="724"/>
                    <a:pt x="1225" y="728"/>
                    <a:pt x="1229" y="727"/>
                  </a:cubicBezTo>
                  <a:cubicBezTo>
                    <a:pt x="1231" y="727"/>
                    <a:pt x="1237" y="724"/>
                    <a:pt x="1238" y="721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4F901F7-9BB1-4CF0-A3BD-C5FE1909D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3" y="3559175"/>
              <a:ext cx="2259013" cy="995363"/>
            </a:xfrm>
            <a:custGeom>
              <a:avLst/>
              <a:gdLst/>
              <a:ahLst/>
              <a:cxnLst>
                <a:cxn ang="0">
                  <a:pos x="747" y="161"/>
                </a:cxn>
                <a:cxn ang="0">
                  <a:pos x="812" y="102"/>
                </a:cxn>
                <a:cxn ang="0">
                  <a:pos x="870" y="56"/>
                </a:cxn>
                <a:cxn ang="0">
                  <a:pos x="927" y="51"/>
                </a:cxn>
                <a:cxn ang="0">
                  <a:pos x="1000" y="85"/>
                </a:cxn>
                <a:cxn ang="0">
                  <a:pos x="1066" y="105"/>
                </a:cxn>
                <a:cxn ang="0">
                  <a:pos x="1119" y="98"/>
                </a:cxn>
                <a:cxn ang="0">
                  <a:pos x="1188" y="92"/>
                </a:cxn>
                <a:cxn ang="0">
                  <a:pos x="1264" y="73"/>
                </a:cxn>
                <a:cxn ang="0">
                  <a:pos x="1337" y="99"/>
                </a:cxn>
                <a:cxn ang="0">
                  <a:pos x="1403" y="197"/>
                </a:cxn>
                <a:cxn ang="0">
                  <a:pos x="1392" y="282"/>
                </a:cxn>
                <a:cxn ang="0">
                  <a:pos x="1418" y="378"/>
                </a:cxn>
                <a:cxn ang="0">
                  <a:pos x="1411" y="397"/>
                </a:cxn>
                <a:cxn ang="0">
                  <a:pos x="1380" y="426"/>
                </a:cxn>
                <a:cxn ang="0">
                  <a:pos x="1352" y="420"/>
                </a:cxn>
                <a:cxn ang="0">
                  <a:pos x="1318" y="433"/>
                </a:cxn>
                <a:cxn ang="0">
                  <a:pos x="1299" y="479"/>
                </a:cxn>
                <a:cxn ang="0">
                  <a:pos x="1279" y="523"/>
                </a:cxn>
                <a:cxn ang="0">
                  <a:pos x="1232" y="527"/>
                </a:cxn>
                <a:cxn ang="0">
                  <a:pos x="1203" y="566"/>
                </a:cxn>
                <a:cxn ang="0">
                  <a:pos x="1154" y="598"/>
                </a:cxn>
                <a:cxn ang="0">
                  <a:pos x="1127" y="618"/>
                </a:cxn>
                <a:cxn ang="0">
                  <a:pos x="1098" y="602"/>
                </a:cxn>
                <a:cxn ang="0">
                  <a:pos x="1050" y="575"/>
                </a:cxn>
                <a:cxn ang="0">
                  <a:pos x="975" y="582"/>
                </a:cxn>
                <a:cxn ang="0">
                  <a:pos x="925" y="579"/>
                </a:cxn>
                <a:cxn ang="0">
                  <a:pos x="873" y="550"/>
                </a:cxn>
                <a:cxn ang="0">
                  <a:pos x="815" y="543"/>
                </a:cxn>
                <a:cxn ang="0">
                  <a:pos x="743" y="509"/>
                </a:cxn>
                <a:cxn ang="0">
                  <a:pos x="653" y="512"/>
                </a:cxn>
                <a:cxn ang="0">
                  <a:pos x="587" y="502"/>
                </a:cxn>
                <a:cxn ang="0">
                  <a:pos x="507" y="475"/>
                </a:cxn>
                <a:cxn ang="0">
                  <a:pos x="437" y="468"/>
                </a:cxn>
                <a:cxn ang="0">
                  <a:pos x="364" y="485"/>
                </a:cxn>
                <a:cxn ang="0">
                  <a:pos x="171" y="449"/>
                </a:cxn>
                <a:cxn ang="0">
                  <a:pos x="46" y="407"/>
                </a:cxn>
                <a:cxn ang="0">
                  <a:pos x="34" y="370"/>
                </a:cxn>
                <a:cxn ang="0">
                  <a:pos x="56" y="334"/>
                </a:cxn>
                <a:cxn ang="0">
                  <a:pos x="94" y="315"/>
                </a:cxn>
                <a:cxn ang="0">
                  <a:pos x="141" y="307"/>
                </a:cxn>
                <a:cxn ang="0">
                  <a:pos x="190" y="299"/>
                </a:cxn>
                <a:cxn ang="0">
                  <a:pos x="135" y="236"/>
                </a:cxn>
                <a:cxn ang="0">
                  <a:pos x="76" y="148"/>
                </a:cxn>
                <a:cxn ang="0">
                  <a:pos x="67" y="75"/>
                </a:cxn>
                <a:cxn ang="0">
                  <a:pos x="0" y="18"/>
                </a:cxn>
                <a:cxn ang="0">
                  <a:pos x="68" y="14"/>
                </a:cxn>
                <a:cxn ang="0">
                  <a:pos x="141" y="35"/>
                </a:cxn>
                <a:cxn ang="0">
                  <a:pos x="206" y="76"/>
                </a:cxn>
                <a:cxn ang="0">
                  <a:pos x="289" y="82"/>
                </a:cxn>
                <a:cxn ang="0">
                  <a:pos x="369" y="46"/>
                </a:cxn>
                <a:cxn ang="0">
                  <a:pos x="452" y="39"/>
                </a:cxn>
                <a:cxn ang="0">
                  <a:pos x="550" y="57"/>
                </a:cxn>
                <a:cxn ang="0">
                  <a:pos x="620" y="91"/>
                </a:cxn>
                <a:cxn ang="0">
                  <a:pos x="669" y="142"/>
                </a:cxn>
              </a:cxnLst>
              <a:rect l="0" t="0" r="r" b="b"/>
              <a:pathLst>
                <a:path w="1437" h="633">
                  <a:moveTo>
                    <a:pt x="674" y="152"/>
                  </a:moveTo>
                  <a:cubicBezTo>
                    <a:pt x="675" y="154"/>
                    <a:pt x="676" y="155"/>
                    <a:pt x="677" y="156"/>
                  </a:cubicBezTo>
                  <a:cubicBezTo>
                    <a:pt x="680" y="160"/>
                    <a:pt x="688" y="169"/>
                    <a:pt x="693" y="172"/>
                  </a:cubicBezTo>
                  <a:cubicBezTo>
                    <a:pt x="698" y="175"/>
                    <a:pt x="710" y="177"/>
                    <a:pt x="716" y="176"/>
                  </a:cubicBezTo>
                  <a:cubicBezTo>
                    <a:pt x="720" y="176"/>
                    <a:pt x="728" y="172"/>
                    <a:pt x="732" y="170"/>
                  </a:cubicBezTo>
                  <a:cubicBezTo>
                    <a:pt x="736" y="168"/>
                    <a:pt x="743" y="162"/>
                    <a:pt x="747" y="161"/>
                  </a:cubicBezTo>
                  <a:cubicBezTo>
                    <a:pt x="750" y="160"/>
                    <a:pt x="756" y="161"/>
                    <a:pt x="758" y="160"/>
                  </a:cubicBezTo>
                  <a:cubicBezTo>
                    <a:pt x="762" y="159"/>
                    <a:pt x="768" y="154"/>
                    <a:pt x="771" y="151"/>
                  </a:cubicBezTo>
                  <a:cubicBezTo>
                    <a:pt x="774" y="148"/>
                    <a:pt x="778" y="140"/>
                    <a:pt x="781" y="137"/>
                  </a:cubicBezTo>
                  <a:cubicBezTo>
                    <a:pt x="783" y="135"/>
                    <a:pt x="787" y="131"/>
                    <a:pt x="789" y="128"/>
                  </a:cubicBezTo>
                  <a:cubicBezTo>
                    <a:pt x="792" y="125"/>
                    <a:pt x="798" y="120"/>
                    <a:pt x="801" y="116"/>
                  </a:cubicBezTo>
                  <a:cubicBezTo>
                    <a:pt x="804" y="113"/>
                    <a:pt x="809" y="105"/>
                    <a:pt x="812" y="102"/>
                  </a:cubicBezTo>
                  <a:cubicBezTo>
                    <a:pt x="815" y="99"/>
                    <a:pt x="820" y="94"/>
                    <a:pt x="823" y="92"/>
                  </a:cubicBezTo>
                  <a:cubicBezTo>
                    <a:pt x="827" y="90"/>
                    <a:pt x="835" y="90"/>
                    <a:pt x="839" y="88"/>
                  </a:cubicBezTo>
                  <a:cubicBezTo>
                    <a:pt x="841" y="87"/>
                    <a:pt x="845" y="84"/>
                    <a:pt x="846" y="82"/>
                  </a:cubicBezTo>
                  <a:cubicBezTo>
                    <a:pt x="849" y="78"/>
                    <a:pt x="850" y="69"/>
                    <a:pt x="854" y="67"/>
                  </a:cubicBezTo>
                  <a:cubicBezTo>
                    <a:pt x="856" y="65"/>
                    <a:pt x="862" y="65"/>
                    <a:pt x="864" y="64"/>
                  </a:cubicBezTo>
                  <a:cubicBezTo>
                    <a:pt x="866" y="63"/>
                    <a:pt x="868" y="57"/>
                    <a:pt x="870" y="56"/>
                  </a:cubicBezTo>
                  <a:cubicBezTo>
                    <a:pt x="872" y="55"/>
                    <a:pt x="877" y="56"/>
                    <a:pt x="880" y="56"/>
                  </a:cubicBezTo>
                  <a:cubicBezTo>
                    <a:pt x="883" y="56"/>
                    <a:pt x="889" y="56"/>
                    <a:pt x="891" y="55"/>
                  </a:cubicBezTo>
                  <a:cubicBezTo>
                    <a:pt x="895" y="54"/>
                    <a:pt x="900" y="47"/>
                    <a:pt x="903" y="45"/>
                  </a:cubicBezTo>
                  <a:cubicBezTo>
                    <a:pt x="905" y="42"/>
                    <a:pt x="910" y="37"/>
                    <a:pt x="913" y="36"/>
                  </a:cubicBezTo>
                  <a:cubicBezTo>
                    <a:pt x="916" y="36"/>
                    <a:pt x="923" y="38"/>
                    <a:pt x="924" y="40"/>
                  </a:cubicBezTo>
                  <a:cubicBezTo>
                    <a:pt x="926" y="42"/>
                    <a:pt x="926" y="49"/>
                    <a:pt x="927" y="51"/>
                  </a:cubicBezTo>
                  <a:cubicBezTo>
                    <a:pt x="927" y="54"/>
                    <a:pt x="926" y="58"/>
                    <a:pt x="927" y="61"/>
                  </a:cubicBezTo>
                  <a:cubicBezTo>
                    <a:pt x="928" y="64"/>
                    <a:pt x="931" y="71"/>
                    <a:pt x="934" y="73"/>
                  </a:cubicBezTo>
                  <a:cubicBezTo>
                    <a:pt x="938" y="75"/>
                    <a:pt x="949" y="73"/>
                    <a:pt x="953" y="74"/>
                  </a:cubicBezTo>
                  <a:cubicBezTo>
                    <a:pt x="957" y="75"/>
                    <a:pt x="963" y="79"/>
                    <a:pt x="966" y="79"/>
                  </a:cubicBezTo>
                  <a:cubicBezTo>
                    <a:pt x="970" y="80"/>
                    <a:pt x="978" y="79"/>
                    <a:pt x="983" y="80"/>
                  </a:cubicBezTo>
                  <a:cubicBezTo>
                    <a:pt x="987" y="81"/>
                    <a:pt x="996" y="84"/>
                    <a:pt x="1000" y="85"/>
                  </a:cubicBezTo>
                  <a:cubicBezTo>
                    <a:pt x="1004" y="85"/>
                    <a:pt x="1011" y="84"/>
                    <a:pt x="1014" y="86"/>
                  </a:cubicBezTo>
                  <a:cubicBezTo>
                    <a:pt x="1016" y="87"/>
                    <a:pt x="1017" y="91"/>
                    <a:pt x="1018" y="93"/>
                  </a:cubicBezTo>
                  <a:cubicBezTo>
                    <a:pt x="1019" y="97"/>
                    <a:pt x="1018" y="108"/>
                    <a:pt x="1021" y="111"/>
                  </a:cubicBezTo>
                  <a:cubicBezTo>
                    <a:pt x="1024" y="114"/>
                    <a:pt x="1032" y="114"/>
                    <a:pt x="1036" y="113"/>
                  </a:cubicBezTo>
                  <a:cubicBezTo>
                    <a:pt x="1039" y="113"/>
                    <a:pt x="1045" y="111"/>
                    <a:pt x="1047" y="110"/>
                  </a:cubicBezTo>
                  <a:cubicBezTo>
                    <a:pt x="1052" y="109"/>
                    <a:pt x="1062" y="108"/>
                    <a:pt x="1066" y="105"/>
                  </a:cubicBezTo>
                  <a:cubicBezTo>
                    <a:pt x="1069" y="103"/>
                    <a:pt x="1070" y="97"/>
                    <a:pt x="1073" y="95"/>
                  </a:cubicBezTo>
                  <a:cubicBezTo>
                    <a:pt x="1076" y="93"/>
                    <a:pt x="1083" y="92"/>
                    <a:pt x="1086" y="91"/>
                  </a:cubicBezTo>
                  <a:cubicBezTo>
                    <a:pt x="1088" y="89"/>
                    <a:pt x="1091" y="84"/>
                    <a:pt x="1093" y="83"/>
                  </a:cubicBezTo>
                  <a:cubicBezTo>
                    <a:pt x="1096" y="82"/>
                    <a:pt x="1100" y="83"/>
                    <a:pt x="1102" y="84"/>
                  </a:cubicBezTo>
                  <a:cubicBezTo>
                    <a:pt x="1105" y="86"/>
                    <a:pt x="1108" y="91"/>
                    <a:pt x="1110" y="93"/>
                  </a:cubicBezTo>
                  <a:cubicBezTo>
                    <a:pt x="1112" y="94"/>
                    <a:pt x="1116" y="98"/>
                    <a:pt x="1119" y="98"/>
                  </a:cubicBezTo>
                  <a:cubicBezTo>
                    <a:pt x="1121" y="98"/>
                    <a:pt x="1124" y="93"/>
                    <a:pt x="1126" y="93"/>
                  </a:cubicBezTo>
                  <a:cubicBezTo>
                    <a:pt x="1130" y="92"/>
                    <a:pt x="1137" y="93"/>
                    <a:pt x="1140" y="94"/>
                  </a:cubicBezTo>
                  <a:cubicBezTo>
                    <a:pt x="1143" y="95"/>
                    <a:pt x="1146" y="100"/>
                    <a:pt x="1149" y="101"/>
                  </a:cubicBezTo>
                  <a:cubicBezTo>
                    <a:pt x="1151" y="102"/>
                    <a:pt x="1157" y="106"/>
                    <a:pt x="1160" y="105"/>
                  </a:cubicBezTo>
                  <a:cubicBezTo>
                    <a:pt x="1164" y="105"/>
                    <a:pt x="1169" y="96"/>
                    <a:pt x="1173" y="94"/>
                  </a:cubicBezTo>
                  <a:cubicBezTo>
                    <a:pt x="1177" y="93"/>
                    <a:pt x="1185" y="92"/>
                    <a:pt x="1188" y="92"/>
                  </a:cubicBezTo>
                  <a:cubicBezTo>
                    <a:pt x="1193" y="91"/>
                    <a:pt x="1202" y="91"/>
                    <a:pt x="1206" y="90"/>
                  </a:cubicBezTo>
                  <a:cubicBezTo>
                    <a:pt x="1209" y="89"/>
                    <a:pt x="1214" y="88"/>
                    <a:pt x="1216" y="87"/>
                  </a:cubicBezTo>
                  <a:cubicBezTo>
                    <a:pt x="1220" y="85"/>
                    <a:pt x="1227" y="79"/>
                    <a:pt x="1231" y="76"/>
                  </a:cubicBezTo>
                  <a:cubicBezTo>
                    <a:pt x="1233" y="75"/>
                    <a:pt x="1237" y="72"/>
                    <a:pt x="1239" y="72"/>
                  </a:cubicBezTo>
                  <a:cubicBezTo>
                    <a:pt x="1242" y="71"/>
                    <a:pt x="1248" y="74"/>
                    <a:pt x="1250" y="74"/>
                  </a:cubicBezTo>
                  <a:cubicBezTo>
                    <a:pt x="1254" y="74"/>
                    <a:pt x="1261" y="74"/>
                    <a:pt x="1264" y="73"/>
                  </a:cubicBezTo>
                  <a:cubicBezTo>
                    <a:pt x="1267" y="72"/>
                    <a:pt x="1270" y="66"/>
                    <a:pt x="1272" y="64"/>
                  </a:cubicBezTo>
                  <a:cubicBezTo>
                    <a:pt x="1275" y="63"/>
                    <a:pt x="1280" y="60"/>
                    <a:pt x="1282" y="60"/>
                  </a:cubicBezTo>
                  <a:cubicBezTo>
                    <a:pt x="1284" y="59"/>
                    <a:pt x="1287" y="59"/>
                    <a:pt x="1289" y="60"/>
                  </a:cubicBezTo>
                  <a:cubicBezTo>
                    <a:pt x="1292" y="61"/>
                    <a:pt x="1298" y="67"/>
                    <a:pt x="1301" y="70"/>
                  </a:cubicBezTo>
                  <a:cubicBezTo>
                    <a:pt x="1304" y="73"/>
                    <a:pt x="1309" y="81"/>
                    <a:pt x="1312" y="84"/>
                  </a:cubicBezTo>
                  <a:cubicBezTo>
                    <a:pt x="1318" y="89"/>
                    <a:pt x="1331" y="95"/>
                    <a:pt x="1337" y="99"/>
                  </a:cubicBezTo>
                  <a:cubicBezTo>
                    <a:pt x="1343" y="103"/>
                    <a:pt x="1353" y="113"/>
                    <a:pt x="1359" y="117"/>
                  </a:cubicBezTo>
                  <a:cubicBezTo>
                    <a:pt x="1363" y="120"/>
                    <a:pt x="1373" y="122"/>
                    <a:pt x="1376" y="126"/>
                  </a:cubicBezTo>
                  <a:cubicBezTo>
                    <a:pt x="1379" y="129"/>
                    <a:pt x="1378" y="137"/>
                    <a:pt x="1380" y="140"/>
                  </a:cubicBezTo>
                  <a:cubicBezTo>
                    <a:pt x="1382" y="146"/>
                    <a:pt x="1388" y="155"/>
                    <a:pt x="1391" y="159"/>
                  </a:cubicBezTo>
                  <a:cubicBezTo>
                    <a:pt x="1394" y="164"/>
                    <a:pt x="1402" y="171"/>
                    <a:pt x="1404" y="176"/>
                  </a:cubicBezTo>
                  <a:cubicBezTo>
                    <a:pt x="1406" y="181"/>
                    <a:pt x="1404" y="192"/>
                    <a:pt x="1403" y="197"/>
                  </a:cubicBezTo>
                  <a:cubicBezTo>
                    <a:pt x="1402" y="201"/>
                    <a:pt x="1397" y="207"/>
                    <a:pt x="1397" y="211"/>
                  </a:cubicBezTo>
                  <a:cubicBezTo>
                    <a:pt x="1397" y="214"/>
                    <a:pt x="1403" y="220"/>
                    <a:pt x="1403" y="224"/>
                  </a:cubicBezTo>
                  <a:cubicBezTo>
                    <a:pt x="1403" y="227"/>
                    <a:pt x="1400" y="233"/>
                    <a:pt x="1398" y="236"/>
                  </a:cubicBezTo>
                  <a:cubicBezTo>
                    <a:pt x="1396" y="241"/>
                    <a:pt x="1388" y="247"/>
                    <a:pt x="1387" y="252"/>
                  </a:cubicBezTo>
                  <a:cubicBezTo>
                    <a:pt x="1385" y="256"/>
                    <a:pt x="1385" y="265"/>
                    <a:pt x="1385" y="270"/>
                  </a:cubicBezTo>
                  <a:cubicBezTo>
                    <a:pt x="1386" y="273"/>
                    <a:pt x="1389" y="280"/>
                    <a:pt x="1392" y="282"/>
                  </a:cubicBezTo>
                  <a:cubicBezTo>
                    <a:pt x="1394" y="284"/>
                    <a:pt x="1400" y="286"/>
                    <a:pt x="1402" y="288"/>
                  </a:cubicBezTo>
                  <a:cubicBezTo>
                    <a:pt x="1406" y="291"/>
                    <a:pt x="1413" y="299"/>
                    <a:pt x="1415" y="304"/>
                  </a:cubicBezTo>
                  <a:cubicBezTo>
                    <a:pt x="1418" y="310"/>
                    <a:pt x="1422" y="324"/>
                    <a:pt x="1422" y="331"/>
                  </a:cubicBezTo>
                  <a:cubicBezTo>
                    <a:pt x="1423" y="336"/>
                    <a:pt x="1423" y="347"/>
                    <a:pt x="1422" y="352"/>
                  </a:cubicBezTo>
                  <a:cubicBezTo>
                    <a:pt x="1421" y="355"/>
                    <a:pt x="1415" y="361"/>
                    <a:pt x="1415" y="365"/>
                  </a:cubicBezTo>
                  <a:cubicBezTo>
                    <a:pt x="1414" y="368"/>
                    <a:pt x="1415" y="376"/>
                    <a:pt x="1418" y="378"/>
                  </a:cubicBezTo>
                  <a:cubicBezTo>
                    <a:pt x="1420" y="380"/>
                    <a:pt x="1427" y="378"/>
                    <a:pt x="1430" y="379"/>
                  </a:cubicBezTo>
                  <a:cubicBezTo>
                    <a:pt x="1432" y="380"/>
                    <a:pt x="1435" y="384"/>
                    <a:pt x="1436" y="386"/>
                  </a:cubicBezTo>
                  <a:cubicBezTo>
                    <a:pt x="1437" y="389"/>
                    <a:pt x="1437" y="396"/>
                    <a:pt x="1437" y="401"/>
                  </a:cubicBezTo>
                  <a:cubicBezTo>
                    <a:pt x="1435" y="400"/>
                    <a:pt x="1433" y="399"/>
                    <a:pt x="1432" y="399"/>
                  </a:cubicBezTo>
                  <a:cubicBezTo>
                    <a:pt x="1430" y="398"/>
                    <a:pt x="1424" y="396"/>
                    <a:pt x="1422" y="396"/>
                  </a:cubicBezTo>
                  <a:cubicBezTo>
                    <a:pt x="1419" y="396"/>
                    <a:pt x="1413" y="396"/>
                    <a:pt x="1411" y="397"/>
                  </a:cubicBezTo>
                  <a:cubicBezTo>
                    <a:pt x="1409" y="398"/>
                    <a:pt x="1407" y="403"/>
                    <a:pt x="1406" y="404"/>
                  </a:cubicBezTo>
                  <a:cubicBezTo>
                    <a:pt x="1404" y="405"/>
                    <a:pt x="1398" y="407"/>
                    <a:pt x="1396" y="409"/>
                  </a:cubicBezTo>
                  <a:cubicBezTo>
                    <a:pt x="1395" y="410"/>
                    <a:pt x="1395" y="413"/>
                    <a:pt x="1394" y="414"/>
                  </a:cubicBezTo>
                  <a:cubicBezTo>
                    <a:pt x="1393" y="416"/>
                    <a:pt x="1390" y="419"/>
                    <a:pt x="1389" y="420"/>
                  </a:cubicBezTo>
                  <a:cubicBezTo>
                    <a:pt x="1388" y="421"/>
                    <a:pt x="1386" y="423"/>
                    <a:pt x="1385" y="424"/>
                  </a:cubicBezTo>
                  <a:cubicBezTo>
                    <a:pt x="1384" y="425"/>
                    <a:pt x="1381" y="426"/>
                    <a:pt x="1380" y="426"/>
                  </a:cubicBezTo>
                  <a:cubicBezTo>
                    <a:pt x="1377" y="426"/>
                    <a:pt x="1372" y="423"/>
                    <a:pt x="1371" y="421"/>
                  </a:cubicBezTo>
                  <a:cubicBezTo>
                    <a:pt x="1370" y="419"/>
                    <a:pt x="1371" y="415"/>
                    <a:pt x="1370" y="412"/>
                  </a:cubicBezTo>
                  <a:cubicBezTo>
                    <a:pt x="1370" y="411"/>
                    <a:pt x="1367" y="408"/>
                    <a:pt x="1366" y="407"/>
                  </a:cubicBezTo>
                  <a:cubicBezTo>
                    <a:pt x="1364" y="406"/>
                    <a:pt x="1360" y="406"/>
                    <a:pt x="1358" y="407"/>
                  </a:cubicBezTo>
                  <a:cubicBezTo>
                    <a:pt x="1356" y="407"/>
                    <a:pt x="1355" y="411"/>
                    <a:pt x="1354" y="413"/>
                  </a:cubicBezTo>
                  <a:cubicBezTo>
                    <a:pt x="1354" y="415"/>
                    <a:pt x="1353" y="418"/>
                    <a:pt x="1352" y="420"/>
                  </a:cubicBezTo>
                  <a:cubicBezTo>
                    <a:pt x="1352" y="422"/>
                    <a:pt x="1350" y="427"/>
                    <a:pt x="1349" y="428"/>
                  </a:cubicBezTo>
                  <a:cubicBezTo>
                    <a:pt x="1348" y="430"/>
                    <a:pt x="1345" y="433"/>
                    <a:pt x="1344" y="434"/>
                  </a:cubicBezTo>
                  <a:cubicBezTo>
                    <a:pt x="1342" y="434"/>
                    <a:pt x="1337" y="435"/>
                    <a:pt x="1335" y="434"/>
                  </a:cubicBezTo>
                  <a:cubicBezTo>
                    <a:pt x="1333" y="434"/>
                    <a:pt x="1331" y="432"/>
                    <a:pt x="1330" y="431"/>
                  </a:cubicBezTo>
                  <a:cubicBezTo>
                    <a:pt x="1328" y="430"/>
                    <a:pt x="1324" y="427"/>
                    <a:pt x="1322" y="428"/>
                  </a:cubicBezTo>
                  <a:cubicBezTo>
                    <a:pt x="1320" y="428"/>
                    <a:pt x="1319" y="431"/>
                    <a:pt x="1318" y="433"/>
                  </a:cubicBezTo>
                  <a:cubicBezTo>
                    <a:pt x="1318" y="434"/>
                    <a:pt x="1317" y="437"/>
                    <a:pt x="1317" y="439"/>
                  </a:cubicBezTo>
                  <a:cubicBezTo>
                    <a:pt x="1316" y="442"/>
                    <a:pt x="1315" y="448"/>
                    <a:pt x="1314" y="451"/>
                  </a:cubicBezTo>
                  <a:cubicBezTo>
                    <a:pt x="1314" y="452"/>
                    <a:pt x="1311" y="455"/>
                    <a:pt x="1310" y="457"/>
                  </a:cubicBezTo>
                  <a:cubicBezTo>
                    <a:pt x="1310" y="458"/>
                    <a:pt x="1309" y="462"/>
                    <a:pt x="1309" y="464"/>
                  </a:cubicBezTo>
                  <a:cubicBezTo>
                    <a:pt x="1308" y="466"/>
                    <a:pt x="1307" y="470"/>
                    <a:pt x="1305" y="472"/>
                  </a:cubicBezTo>
                  <a:cubicBezTo>
                    <a:pt x="1304" y="474"/>
                    <a:pt x="1301" y="478"/>
                    <a:pt x="1299" y="479"/>
                  </a:cubicBezTo>
                  <a:cubicBezTo>
                    <a:pt x="1297" y="480"/>
                    <a:pt x="1293" y="480"/>
                    <a:pt x="1292" y="481"/>
                  </a:cubicBezTo>
                  <a:cubicBezTo>
                    <a:pt x="1289" y="483"/>
                    <a:pt x="1285" y="489"/>
                    <a:pt x="1284" y="493"/>
                  </a:cubicBezTo>
                  <a:cubicBezTo>
                    <a:pt x="1283" y="495"/>
                    <a:pt x="1282" y="500"/>
                    <a:pt x="1283" y="502"/>
                  </a:cubicBezTo>
                  <a:cubicBezTo>
                    <a:pt x="1283" y="504"/>
                    <a:pt x="1284" y="507"/>
                    <a:pt x="1285" y="509"/>
                  </a:cubicBezTo>
                  <a:cubicBezTo>
                    <a:pt x="1285" y="511"/>
                    <a:pt x="1284" y="515"/>
                    <a:pt x="1284" y="517"/>
                  </a:cubicBezTo>
                  <a:cubicBezTo>
                    <a:pt x="1283" y="519"/>
                    <a:pt x="1280" y="522"/>
                    <a:pt x="1279" y="523"/>
                  </a:cubicBezTo>
                  <a:cubicBezTo>
                    <a:pt x="1277" y="525"/>
                    <a:pt x="1272" y="527"/>
                    <a:pt x="1269" y="527"/>
                  </a:cubicBezTo>
                  <a:cubicBezTo>
                    <a:pt x="1268" y="528"/>
                    <a:pt x="1264" y="526"/>
                    <a:pt x="1262" y="526"/>
                  </a:cubicBezTo>
                  <a:cubicBezTo>
                    <a:pt x="1260" y="526"/>
                    <a:pt x="1256" y="526"/>
                    <a:pt x="1255" y="526"/>
                  </a:cubicBezTo>
                  <a:cubicBezTo>
                    <a:pt x="1253" y="526"/>
                    <a:pt x="1250" y="527"/>
                    <a:pt x="1248" y="527"/>
                  </a:cubicBezTo>
                  <a:cubicBezTo>
                    <a:pt x="1246" y="527"/>
                    <a:pt x="1242" y="526"/>
                    <a:pt x="1240" y="526"/>
                  </a:cubicBezTo>
                  <a:cubicBezTo>
                    <a:pt x="1238" y="526"/>
                    <a:pt x="1234" y="526"/>
                    <a:pt x="1232" y="527"/>
                  </a:cubicBezTo>
                  <a:cubicBezTo>
                    <a:pt x="1230" y="527"/>
                    <a:pt x="1228" y="528"/>
                    <a:pt x="1227" y="529"/>
                  </a:cubicBezTo>
                  <a:cubicBezTo>
                    <a:pt x="1226" y="530"/>
                    <a:pt x="1224" y="533"/>
                    <a:pt x="1224" y="535"/>
                  </a:cubicBezTo>
                  <a:cubicBezTo>
                    <a:pt x="1223" y="537"/>
                    <a:pt x="1223" y="542"/>
                    <a:pt x="1222" y="544"/>
                  </a:cubicBezTo>
                  <a:cubicBezTo>
                    <a:pt x="1221" y="546"/>
                    <a:pt x="1219" y="550"/>
                    <a:pt x="1218" y="552"/>
                  </a:cubicBezTo>
                  <a:cubicBezTo>
                    <a:pt x="1217" y="554"/>
                    <a:pt x="1214" y="558"/>
                    <a:pt x="1212" y="559"/>
                  </a:cubicBezTo>
                  <a:cubicBezTo>
                    <a:pt x="1210" y="561"/>
                    <a:pt x="1205" y="565"/>
                    <a:pt x="1203" y="566"/>
                  </a:cubicBezTo>
                  <a:cubicBezTo>
                    <a:pt x="1199" y="568"/>
                    <a:pt x="1191" y="570"/>
                    <a:pt x="1187" y="570"/>
                  </a:cubicBezTo>
                  <a:cubicBezTo>
                    <a:pt x="1184" y="571"/>
                    <a:pt x="1177" y="572"/>
                    <a:pt x="1174" y="572"/>
                  </a:cubicBezTo>
                  <a:cubicBezTo>
                    <a:pt x="1171" y="573"/>
                    <a:pt x="1167" y="574"/>
                    <a:pt x="1165" y="575"/>
                  </a:cubicBezTo>
                  <a:cubicBezTo>
                    <a:pt x="1163" y="576"/>
                    <a:pt x="1158" y="579"/>
                    <a:pt x="1157" y="580"/>
                  </a:cubicBezTo>
                  <a:cubicBezTo>
                    <a:pt x="1155" y="582"/>
                    <a:pt x="1153" y="585"/>
                    <a:pt x="1153" y="587"/>
                  </a:cubicBezTo>
                  <a:cubicBezTo>
                    <a:pt x="1152" y="589"/>
                    <a:pt x="1154" y="595"/>
                    <a:pt x="1154" y="598"/>
                  </a:cubicBezTo>
                  <a:cubicBezTo>
                    <a:pt x="1153" y="601"/>
                    <a:pt x="1150" y="607"/>
                    <a:pt x="1149" y="610"/>
                  </a:cubicBezTo>
                  <a:cubicBezTo>
                    <a:pt x="1148" y="613"/>
                    <a:pt x="1145" y="617"/>
                    <a:pt x="1144" y="620"/>
                  </a:cubicBezTo>
                  <a:cubicBezTo>
                    <a:pt x="1144" y="622"/>
                    <a:pt x="1146" y="627"/>
                    <a:pt x="1145" y="629"/>
                  </a:cubicBezTo>
                  <a:cubicBezTo>
                    <a:pt x="1145" y="630"/>
                    <a:pt x="1143" y="632"/>
                    <a:pt x="1142" y="633"/>
                  </a:cubicBezTo>
                  <a:cubicBezTo>
                    <a:pt x="1139" y="633"/>
                    <a:pt x="1133" y="629"/>
                    <a:pt x="1131" y="627"/>
                  </a:cubicBezTo>
                  <a:cubicBezTo>
                    <a:pt x="1129" y="625"/>
                    <a:pt x="1128" y="621"/>
                    <a:pt x="1127" y="618"/>
                  </a:cubicBezTo>
                  <a:cubicBezTo>
                    <a:pt x="1127" y="617"/>
                    <a:pt x="1126" y="613"/>
                    <a:pt x="1126" y="611"/>
                  </a:cubicBezTo>
                  <a:cubicBezTo>
                    <a:pt x="1125" y="609"/>
                    <a:pt x="1124" y="605"/>
                    <a:pt x="1123" y="603"/>
                  </a:cubicBezTo>
                  <a:cubicBezTo>
                    <a:pt x="1122" y="601"/>
                    <a:pt x="1120" y="597"/>
                    <a:pt x="1118" y="596"/>
                  </a:cubicBezTo>
                  <a:cubicBezTo>
                    <a:pt x="1117" y="595"/>
                    <a:pt x="1113" y="593"/>
                    <a:pt x="1112" y="593"/>
                  </a:cubicBezTo>
                  <a:cubicBezTo>
                    <a:pt x="1110" y="594"/>
                    <a:pt x="1108" y="597"/>
                    <a:pt x="1107" y="598"/>
                  </a:cubicBezTo>
                  <a:cubicBezTo>
                    <a:pt x="1105" y="600"/>
                    <a:pt x="1101" y="601"/>
                    <a:pt x="1098" y="602"/>
                  </a:cubicBezTo>
                  <a:cubicBezTo>
                    <a:pt x="1097" y="602"/>
                    <a:pt x="1093" y="602"/>
                    <a:pt x="1091" y="601"/>
                  </a:cubicBezTo>
                  <a:cubicBezTo>
                    <a:pt x="1089" y="601"/>
                    <a:pt x="1084" y="598"/>
                    <a:pt x="1082" y="598"/>
                  </a:cubicBezTo>
                  <a:cubicBezTo>
                    <a:pt x="1078" y="597"/>
                    <a:pt x="1069" y="597"/>
                    <a:pt x="1066" y="595"/>
                  </a:cubicBezTo>
                  <a:cubicBezTo>
                    <a:pt x="1065" y="594"/>
                    <a:pt x="1063" y="590"/>
                    <a:pt x="1062" y="588"/>
                  </a:cubicBezTo>
                  <a:cubicBezTo>
                    <a:pt x="1061" y="586"/>
                    <a:pt x="1061" y="582"/>
                    <a:pt x="1059" y="580"/>
                  </a:cubicBezTo>
                  <a:cubicBezTo>
                    <a:pt x="1057" y="578"/>
                    <a:pt x="1053" y="575"/>
                    <a:pt x="1050" y="575"/>
                  </a:cubicBezTo>
                  <a:cubicBezTo>
                    <a:pt x="1047" y="574"/>
                    <a:pt x="1041" y="578"/>
                    <a:pt x="1038" y="579"/>
                  </a:cubicBezTo>
                  <a:cubicBezTo>
                    <a:pt x="1036" y="579"/>
                    <a:pt x="1032" y="582"/>
                    <a:pt x="1029" y="583"/>
                  </a:cubicBezTo>
                  <a:cubicBezTo>
                    <a:pt x="1026" y="583"/>
                    <a:pt x="1019" y="583"/>
                    <a:pt x="1015" y="583"/>
                  </a:cubicBezTo>
                  <a:cubicBezTo>
                    <a:pt x="1011" y="583"/>
                    <a:pt x="1002" y="582"/>
                    <a:pt x="997" y="582"/>
                  </a:cubicBezTo>
                  <a:cubicBezTo>
                    <a:pt x="994" y="582"/>
                    <a:pt x="987" y="585"/>
                    <a:pt x="984" y="585"/>
                  </a:cubicBezTo>
                  <a:cubicBezTo>
                    <a:pt x="982" y="585"/>
                    <a:pt x="978" y="582"/>
                    <a:pt x="975" y="582"/>
                  </a:cubicBezTo>
                  <a:cubicBezTo>
                    <a:pt x="973" y="582"/>
                    <a:pt x="968" y="582"/>
                    <a:pt x="966" y="582"/>
                  </a:cubicBezTo>
                  <a:cubicBezTo>
                    <a:pt x="964" y="583"/>
                    <a:pt x="962" y="585"/>
                    <a:pt x="960" y="586"/>
                  </a:cubicBezTo>
                  <a:cubicBezTo>
                    <a:pt x="958" y="587"/>
                    <a:pt x="953" y="590"/>
                    <a:pt x="951" y="590"/>
                  </a:cubicBezTo>
                  <a:cubicBezTo>
                    <a:pt x="949" y="591"/>
                    <a:pt x="944" y="590"/>
                    <a:pt x="942" y="589"/>
                  </a:cubicBezTo>
                  <a:cubicBezTo>
                    <a:pt x="940" y="588"/>
                    <a:pt x="936" y="585"/>
                    <a:pt x="934" y="583"/>
                  </a:cubicBezTo>
                  <a:cubicBezTo>
                    <a:pt x="932" y="582"/>
                    <a:pt x="927" y="580"/>
                    <a:pt x="925" y="579"/>
                  </a:cubicBezTo>
                  <a:cubicBezTo>
                    <a:pt x="922" y="578"/>
                    <a:pt x="917" y="577"/>
                    <a:pt x="914" y="577"/>
                  </a:cubicBezTo>
                  <a:cubicBezTo>
                    <a:pt x="912" y="577"/>
                    <a:pt x="907" y="579"/>
                    <a:pt x="905" y="580"/>
                  </a:cubicBezTo>
                  <a:cubicBezTo>
                    <a:pt x="902" y="580"/>
                    <a:pt x="897" y="580"/>
                    <a:pt x="894" y="579"/>
                  </a:cubicBezTo>
                  <a:cubicBezTo>
                    <a:pt x="891" y="577"/>
                    <a:pt x="887" y="571"/>
                    <a:pt x="885" y="568"/>
                  </a:cubicBezTo>
                  <a:cubicBezTo>
                    <a:pt x="883" y="566"/>
                    <a:pt x="881" y="561"/>
                    <a:pt x="880" y="559"/>
                  </a:cubicBezTo>
                  <a:cubicBezTo>
                    <a:pt x="878" y="557"/>
                    <a:pt x="875" y="552"/>
                    <a:pt x="873" y="550"/>
                  </a:cubicBezTo>
                  <a:cubicBezTo>
                    <a:pt x="871" y="548"/>
                    <a:pt x="866" y="545"/>
                    <a:pt x="864" y="544"/>
                  </a:cubicBezTo>
                  <a:cubicBezTo>
                    <a:pt x="861" y="543"/>
                    <a:pt x="855" y="544"/>
                    <a:pt x="852" y="544"/>
                  </a:cubicBezTo>
                  <a:cubicBezTo>
                    <a:pt x="850" y="544"/>
                    <a:pt x="845" y="545"/>
                    <a:pt x="842" y="544"/>
                  </a:cubicBezTo>
                  <a:cubicBezTo>
                    <a:pt x="839" y="544"/>
                    <a:pt x="833" y="540"/>
                    <a:pt x="830" y="539"/>
                  </a:cubicBezTo>
                  <a:cubicBezTo>
                    <a:pt x="828" y="539"/>
                    <a:pt x="825" y="539"/>
                    <a:pt x="823" y="539"/>
                  </a:cubicBezTo>
                  <a:cubicBezTo>
                    <a:pt x="821" y="540"/>
                    <a:pt x="817" y="543"/>
                    <a:pt x="815" y="543"/>
                  </a:cubicBezTo>
                  <a:cubicBezTo>
                    <a:pt x="812" y="544"/>
                    <a:pt x="807" y="544"/>
                    <a:pt x="804" y="544"/>
                  </a:cubicBezTo>
                  <a:cubicBezTo>
                    <a:pt x="801" y="543"/>
                    <a:pt x="795" y="538"/>
                    <a:pt x="792" y="537"/>
                  </a:cubicBezTo>
                  <a:cubicBezTo>
                    <a:pt x="789" y="534"/>
                    <a:pt x="781" y="531"/>
                    <a:pt x="778" y="529"/>
                  </a:cubicBezTo>
                  <a:cubicBezTo>
                    <a:pt x="775" y="527"/>
                    <a:pt x="769" y="522"/>
                    <a:pt x="766" y="520"/>
                  </a:cubicBezTo>
                  <a:cubicBezTo>
                    <a:pt x="764" y="518"/>
                    <a:pt x="758" y="515"/>
                    <a:pt x="755" y="514"/>
                  </a:cubicBezTo>
                  <a:cubicBezTo>
                    <a:pt x="752" y="513"/>
                    <a:pt x="747" y="510"/>
                    <a:pt x="743" y="509"/>
                  </a:cubicBezTo>
                  <a:cubicBezTo>
                    <a:pt x="739" y="508"/>
                    <a:pt x="729" y="508"/>
                    <a:pt x="724" y="509"/>
                  </a:cubicBezTo>
                  <a:cubicBezTo>
                    <a:pt x="721" y="510"/>
                    <a:pt x="717" y="513"/>
                    <a:pt x="714" y="514"/>
                  </a:cubicBezTo>
                  <a:cubicBezTo>
                    <a:pt x="710" y="516"/>
                    <a:pt x="701" y="521"/>
                    <a:pt x="696" y="523"/>
                  </a:cubicBezTo>
                  <a:cubicBezTo>
                    <a:pt x="692" y="524"/>
                    <a:pt x="684" y="525"/>
                    <a:pt x="680" y="524"/>
                  </a:cubicBezTo>
                  <a:cubicBezTo>
                    <a:pt x="676" y="523"/>
                    <a:pt x="671" y="517"/>
                    <a:pt x="667" y="515"/>
                  </a:cubicBezTo>
                  <a:cubicBezTo>
                    <a:pt x="664" y="514"/>
                    <a:pt x="657" y="512"/>
                    <a:pt x="653" y="512"/>
                  </a:cubicBezTo>
                  <a:cubicBezTo>
                    <a:pt x="651" y="512"/>
                    <a:pt x="647" y="512"/>
                    <a:pt x="644" y="512"/>
                  </a:cubicBezTo>
                  <a:cubicBezTo>
                    <a:pt x="642" y="512"/>
                    <a:pt x="639" y="514"/>
                    <a:pt x="637" y="514"/>
                  </a:cubicBezTo>
                  <a:cubicBezTo>
                    <a:pt x="635" y="515"/>
                    <a:pt x="631" y="515"/>
                    <a:pt x="628" y="514"/>
                  </a:cubicBezTo>
                  <a:cubicBezTo>
                    <a:pt x="627" y="514"/>
                    <a:pt x="625" y="514"/>
                    <a:pt x="623" y="513"/>
                  </a:cubicBezTo>
                  <a:cubicBezTo>
                    <a:pt x="619" y="512"/>
                    <a:pt x="610" y="510"/>
                    <a:pt x="606" y="509"/>
                  </a:cubicBezTo>
                  <a:cubicBezTo>
                    <a:pt x="601" y="508"/>
                    <a:pt x="592" y="504"/>
                    <a:pt x="587" y="502"/>
                  </a:cubicBezTo>
                  <a:cubicBezTo>
                    <a:pt x="583" y="500"/>
                    <a:pt x="577" y="494"/>
                    <a:pt x="572" y="493"/>
                  </a:cubicBezTo>
                  <a:cubicBezTo>
                    <a:pt x="568" y="492"/>
                    <a:pt x="559" y="495"/>
                    <a:pt x="554" y="495"/>
                  </a:cubicBezTo>
                  <a:cubicBezTo>
                    <a:pt x="550" y="495"/>
                    <a:pt x="541" y="495"/>
                    <a:pt x="537" y="494"/>
                  </a:cubicBezTo>
                  <a:cubicBezTo>
                    <a:pt x="534" y="492"/>
                    <a:pt x="531" y="487"/>
                    <a:pt x="528" y="486"/>
                  </a:cubicBezTo>
                  <a:cubicBezTo>
                    <a:pt x="526" y="485"/>
                    <a:pt x="521" y="485"/>
                    <a:pt x="518" y="484"/>
                  </a:cubicBezTo>
                  <a:cubicBezTo>
                    <a:pt x="515" y="482"/>
                    <a:pt x="510" y="477"/>
                    <a:pt x="507" y="475"/>
                  </a:cubicBezTo>
                  <a:cubicBezTo>
                    <a:pt x="505" y="475"/>
                    <a:pt x="500" y="475"/>
                    <a:pt x="498" y="475"/>
                  </a:cubicBezTo>
                  <a:cubicBezTo>
                    <a:pt x="495" y="475"/>
                    <a:pt x="487" y="479"/>
                    <a:pt x="484" y="479"/>
                  </a:cubicBezTo>
                  <a:cubicBezTo>
                    <a:pt x="480" y="480"/>
                    <a:pt x="473" y="481"/>
                    <a:pt x="470" y="481"/>
                  </a:cubicBezTo>
                  <a:cubicBezTo>
                    <a:pt x="468" y="481"/>
                    <a:pt x="464" y="480"/>
                    <a:pt x="463" y="480"/>
                  </a:cubicBezTo>
                  <a:cubicBezTo>
                    <a:pt x="459" y="479"/>
                    <a:pt x="452" y="476"/>
                    <a:pt x="448" y="475"/>
                  </a:cubicBezTo>
                  <a:cubicBezTo>
                    <a:pt x="445" y="473"/>
                    <a:pt x="440" y="468"/>
                    <a:pt x="437" y="468"/>
                  </a:cubicBezTo>
                  <a:cubicBezTo>
                    <a:pt x="435" y="467"/>
                    <a:pt x="430" y="469"/>
                    <a:pt x="427" y="470"/>
                  </a:cubicBezTo>
                  <a:cubicBezTo>
                    <a:pt x="425" y="471"/>
                    <a:pt x="422" y="475"/>
                    <a:pt x="419" y="476"/>
                  </a:cubicBezTo>
                  <a:cubicBezTo>
                    <a:pt x="416" y="477"/>
                    <a:pt x="409" y="477"/>
                    <a:pt x="406" y="478"/>
                  </a:cubicBezTo>
                  <a:cubicBezTo>
                    <a:pt x="404" y="478"/>
                    <a:pt x="400" y="482"/>
                    <a:pt x="397" y="483"/>
                  </a:cubicBezTo>
                  <a:cubicBezTo>
                    <a:pt x="394" y="484"/>
                    <a:pt x="388" y="486"/>
                    <a:pt x="384" y="486"/>
                  </a:cubicBezTo>
                  <a:cubicBezTo>
                    <a:pt x="379" y="487"/>
                    <a:pt x="369" y="487"/>
                    <a:pt x="364" y="485"/>
                  </a:cubicBezTo>
                  <a:cubicBezTo>
                    <a:pt x="359" y="484"/>
                    <a:pt x="350" y="476"/>
                    <a:pt x="345" y="473"/>
                  </a:cubicBezTo>
                  <a:cubicBezTo>
                    <a:pt x="339" y="469"/>
                    <a:pt x="325" y="462"/>
                    <a:pt x="319" y="460"/>
                  </a:cubicBezTo>
                  <a:cubicBezTo>
                    <a:pt x="311" y="456"/>
                    <a:pt x="295" y="451"/>
                    <a:pt x="287" y="450"/>
                  </a:cubicBezTo>
                  <a:cubicBezTo>
                    <a:pt x="279" y="448"/>
                    <a:pt x="263" y="449"/>
                    <a:pt x="255" y="450"/>
                  </a:cubicBezTo>
                  <a:cubicBezTo>
                    <a:pt x="245" y="450"/>
                    <a:pt x="226" y="451"/>
                    <a:pt x="217" y="451"/>
                  </a:cubicBezTo>
                  <a:cubicBezTo>
                    <a:pt x="205" y="451"/>
                    <a:pt x="182" y="450"/>
                    <a:pt x="171" y="449"/>
                  </a:cubicBezTo>
                  <a:cubicBezTo>
                    <a:pt x="162" y="448"/>
                    <a:pt x="144" y="445"/>
                    <a:pt x="136" y="442"/>
                  </a:cubicBezTo>
                  <a:cubicBezTo>
                    <a:pt x="131" y="440"/>
                    <a:pt x="121" y="434"/>
                    <a:pt x="117" y="431"/>
                  </a:cubicBezTo>
                  <a:cubicBezTo>
                    <a:pt x="110" y="427"/>
                    <a:pt x="97" y="420"/>
                    <a:pt x="90" y="416"/>
                  </a:cubicBezTo>
                  <a:cubicBezTo>
                    <a:pt x="87" y="414"/>
                    <a:pt x="79" y="410"/>
                    <a:pt x="75" y="409"/>
                  </a:cubicBezTo>
                  <a:cubicBezTo>
                    <a:pt x="70" y="408"/>
                    <a:pt x="61" y="412"/>
                    <a:pt x="56" y="411"/>
                  </a:cubicBezTo>
                  <a:cubicBezTo>
                    <a:pt x="53" y="411"/>
                    <a:pt x="48" y="408"/>
                    <a:pt x="46" y="407"/>
                  </a:cubicBezTo>
                  <a:cubicBezTo>
                    <a:pt x="42" y="406"/>
                    <a:pt x="36" y="403"/>
                    <a:pt x="33" y="403"/>
                  </a:cubicBezTo>
                  <a:cubicBezTo>
                    <a:pt x="31" y="403"/>
                    <a:pt x="29" y="403"/>
                    <a:pt x="26" y="403"/>
                  </a:cubicBezTo>
                  <a:cubicBezTo>
                    <a:pt x="27" y="400"/>
                    <a:pt x="27" y="397"/>
                    <a:pt x="27" y="395"/>
                  </a:cubicBezTo>
                  <a:cubicBezTo>
                    <a:pt x="26" y="393"/>
                    <a:pt x="23" y="390"/>
                    <a:pt x="23" y="389"/>
                  </a:cubicBezTo>
                  <a:cubicBezTo>
                    <a:pt x="23" y="386"/>
                    <a:pt x="26" y="380"/>
                    <a:pt x="27" y="377"/>
                  </a:cubicBezTo>
                  <a:cubicBezTo>
                    <a:pt x="28" y="375"/>
                    <a:pt x="32" y="371"/>
                    <a:pt x="34" y="370"/>
                  </a:cubicBezTo>
                  <a:cubicBezTo>
                    <a:pt x="35" y="369"/>
                    <a:pt x="39" y="369"/>
                    <a:pt x="40" y="367"/>
                  </a:cubicBezTo>
                  <a:cubicBezTo>
                    <a:pt x="42" y="366"/>
                    <a:pt x="42" y="361"/>
                    <a:pt x="42" y="359"/>
                  </a:cubicBezTo>
                  <a:cubicBezTo>
                    <a:pt x="42" y="357"/>
                    <a:pt x="41" y="354"/>
                    <a:pt x="41" y="352"/>
                  </a:cubicBezTo>
                  <a:cubicBezTo>
                    <a:pt x="42" y="351"/>
                    <a:pt x="45" y="348"/>
                    <a:pt x="45" y="346"/>
                  </a:cubicBezTo>
                  <a:cubicBezTo>
                    <a:pt x="46" y="344"/>
                    <a:pt x="44" y="339"/>
                    <a:pt x="45" y="337"/>
                  </a:cubicBezTo>
                  <a:cubicBezTo>
                    <a:pt x="47" y="335"/>
                    <a:pt x="53" y="334"/>
                    <a:pt x="56" y="334"/>
                  </a:cubicBezTo>
                  <a:cubicBezTo>
                    <a:pt x="58" y="334"/>
                    <a:pt x="61" y="335"/>
                    <a:pt x="63" y="334"/>
                  </a:cubicBezTo>
                  <a:cubicBezTo>
                    <a:pt x="64" y="334"/>
                    <a:pt x="66" y="332"/>
                    <a:pt x="67" y="331"/>
                  </a:cubicBezTo>
                  <a:cubicBezTo>
                    <a:pt x="69" y="329"/>
                    <a:pt x="74" y="326"/>
                    <a:pt x="77" y="324"/>
                  </a:cubicBezTo>
                  <a:cubicBezTo>
                    <a:pt x="78" y="323"/>
                    <a:pt x="81" y="322"/>
                    <a:pt x="83" y="321"/>
                  </a:cubicBezTo>
                  <a:cubicBezTo>
                    <a:pt x="84" y="320"/>
                    <a:pt x="86" y="316"/>
                    <a:pt x="88" y="315"/>
                  </a:cubicBezTo>
                  <a:cubicBezTo>
                    <a:pt x="89" y="315"/>
                    <a:pt x="93" y="315"/>
                    <a:pt x="94" y="315"/>
                  </a:cubicBezTo>
                  <a:cubicBezTo>
                    <a:pt x="97" y="315"/>
                    <a:pt x="103" y="315"/>
                    <a:pt x="105" y="316"/>
                  </a:cubicBezTo>
                  <a:cubicBezTo>
                    <a:pt x="107" y="317"/>
                    <a:pt x="109" y="322"/>
                    <a:pt x="111" y="323"/>
                  </a:cubicBezTo>
                  <a:cubicBezTo>
                    <a:pt x="113" y="324"/>
                    <a:pt x="118" y="325"/>
                    <a:pt x="120" y="324"/>
                  </a:cubicBezTo>
                  <a:cubicBezTo>
                    <a:pt x="123" y="324"/>
                    <a:pt x="128" y="322"/>
                    <a:pt x="130" y="320"/>
                  </a:cubicBezTo>
                  <a:cubicBezTo>
                    <a:pt x="132" y="318"/>
                    <a:pt x="135" y="314"/>
                    <a:pt x="136" y="312"/>
                  </a:cubicBezTo>
                  <a:cubicBezTo>
                    <a:pt x="137" y="311"/>
                    <a:pt x="140" y="308"/>
                    <a:pt x="141" y="307"/>
                  </a:cubicBezTo>
                  <a:cubicBezTo>
                    <a:pt x="143" y="306"/>
                    <a:pt x="147" y="303"/>
                    <a:pt x="149" y="303"/>
                  </a:cubicBezTo>
                  <a:cubicBezTo>
                    <a:pt x="152" y="302"/>
                    <a:pt x="158" y="303"/>
                    <a:pt x="161" y="304"/>
                  </a:cubicBezTo>
                  <a:cubicBezTo>
                    <a:pt x="163" y="306"/>
                    <a:pt x="167" y="312"/>
                    <a:pt x="169" y="313"/>
                  </a:cubicBezTo>
                  <a:cubicBezTo>
                    <a:pt x="172" y="314"/>
                    <a:pt x="177" y="317"/>
                    <a:pt x="179" y="315"/>
                  </a:cubicBezTo>
                  <a:cubicBezTo>
                    <a:pt x="181" y="314"/>
                    <a:pt x="181" y="308"/>
                    <a:pt x="183" y="306"/>
                  </a:cubicBezTo>
                  <a:cubicBezTo>
                    <a:pt x="184" y="304"/>
                    <a:pt x="189" y="301"/>
                    <a:pt x="190" y="299"/>
                  </a:cubicBezTo>
                  <a:cubicBezTo>
                    <a:pt x="191" y="297"/>
                    <a:pt x="192" y="292"/>
                    <a:pt x="191" y="290"/>
                  </a:cubicBezTo>
                  <a:cubicBezTo>
                    <a:pt x="190" y="288"/>
                    <a:pt x="187" y="283"/>
                    <a:pt x="185" y="281"/>
                  </a:cubicBezTo>
                  <a:cubicBezTo>
                    <a:pt x="182" y="279"/>
                    <a:pt x="175" y="277"/>
                    <a:pt x="173" y="276"/>
                  </a:cubicBezTo>
                  <a:cubicBezTo>
                    <a:pt x="167" y="272"/>
                    <a:pt x="158" y="265"/>
                    <a:pt x="153" y="261"/>
                  </a:cubicBezTo>
                  <a:cubicBezTo>
                    <a:pt x="151" y="259"/>
                    <a:pt x="146" y="253"/>
                    <a:pt x="144" y="250"/>
                  </a:cubicBezTo>
                  <a:cubicBezTo>
                    <a:pt x="142" y="246"/>
                    <a:pt x="137" y="239"/>
                    <a:pt x="135" y="236"/>
                  </a:cubicBezTo>
                  <a:cubicBezTo>
                    <a:pt x="132" y="232"/>
                    <a:pt x="126" y="223"/>
                    <a:pt x="124" y="219"/>
                  </a:cubicBezTo>
                  <a:cubicBezTo>
                    <a:pt x="122" y="215"/>
                    <a:pt x="121" y="206"/>
                    <a:pt x="120" y="202"/>
                  </a:cubicBezTo>
                  <a:cubicBezTo>
                    <a:pt x="118" y="196"/>
                    <a:pt x="115" y="186"/>
                    <a:pt x="112" y="181"/>
                  </a:cubicBezTo>
                  <a:cubicBezTo>
                    <a:pt x="110" y="178"/>
                    <a:pt x="104" y="174"/>
                    <a:pt x="101" y="172"/>
                  </a:cubicBezTo>
                  <a:cubicBezTo>
                    <a:pt x="98" y="169"/>
                    <a:pt x="90" y="163"/>
                    <a:pt x="87" y="159"/>
                  </a:cubicBezTo>
                  <a:cubicBezTo>
                    <a:pt x="84" y="157"/>
                    <a:pt x="78" y="151"/>
                    <a:pt x="76" y="148"/>
                  </a:cubicBezTo>
                  <a:cubicBezTo>
                    <a:pt x="73" y="144"/>
                    <a:pt x="67" y="136"/>
                    <a:pt x="65" y="132"/>
                  </a:cubicBezTo>
                  <a:cubicBezTo>
                    <a:pt x="63" y="128"/>
                    <a:pt x="62" y="120"/>
                    <a:pt x="61" y="117"/>
                  </a:cubicBezTo>
                  <a:cubicBezTo>
                    <a:pt x="60" y="113"/>
                    <a:pt x="59" y="105"/>
                    <a:pt x="60" y="101"/>
                  </a:cubicBezTo>
                  <a:cubicBezTo>
                    <a:pt x="60" y="99"/>
                    <a:pt x="62" y="94"/>
                    <a:pt x="64" y="92"/>
                  </a:cubicBezTo>
                  <a:cubicBezTo>
                    <a:pt x="65" y="90"/>
                    <a:pt x="69" y="89"/>
                    <a:pt x="69" y="87"/>
                  </a:cubicBezTo>
                  <a:cubicBezTo>
                    <a:pt x="70" y="84"/>
                    <a:pt x="69" y="78"/>
                    <a:pt x="67" y="75"/>
                  </a:cubicBezTo>
                  <a:cubicBezTo>
                    <a:pt x="66" y="73"/>
                    <a:pt x="62" y="70"/>
                    <a:pt x="60" y="69"/>
                  </a:cubicBezTo>
                  <a:cubicBezTo>
                    <a:pt x="57" y="67"/>
                    <a:pt x="50" y="64"/>
                    <a:pt x="47" y="62"/>
                  </a:cubicBezTo>
                  <a:cubicBezTo>
                    <a:pt x="43" y="59"/>
                    <a:pt x="35" y="53"/>
                    <a:pt x="31" y="50"/>
                  </a:cubicBezTo>
                  <a:cubicBezTo>
                    <a:pt x="27" y="46"/>
                    <a:pt x="19" y="40"/>
                    <a:pt x="16" y="36"/>
                  </a:cubicBezTo>
                  <a:cubicBezTo>
                    <a:pt x="14" y="34"/>
                    <a:pt x="9" y="29"/>
                    <a:pt x="7" y="27"/>
                  </a:cubicBezTo>
                  <a:cubicBezTo>
                    <a:pt x="5" y="23"/>
                    <a:pt x="0" y="19"/>
                    <a:pt x="0" y="18"/>
                  </a:cubicBezTo>
                  <a:cubicBezTo>
                    <a:pt x="3" y="20"/>
                    <a:pt x="10" y="22"/>
                    <a:pt x="13" y="21"/>
                  </a:cubicBezTo>
                  <a:cubicBezTo>
                    <a:pt x="16" y="20"/>
                    <a:pt x="19" y="17"/>
                    <a:pt x="20" y="15"/>
                  </a:cubicBezTo>
                  <a:cubicBezTo>
                    <a:pt x="22" y="12"/>
                    <a:pt x="23" y="6"/>
                    <a:pt x="25" y="4"/>
                  </a:cubicBezTo>
                  <a:cubicBezTo>
                    <a:pt x="29" y="1"/>
                    <a:pt x="40" y="0"/>
                    <a:pt x="45" y="0"/>
                  </a:cubicBezTo>
                  <a:cubicBezTo>
                    <a:pt x="49" y="0"/>
                    <a:pt x="58" y="2"/>
                    <a:pt x="61" y="4"/>
                  </a:cubicBezTo>
                  <a:cubicBezTo>
                    <a:pt x="64" y="6"/>
                    <a:pt x="66" y="13"/>
                    <a:pt x="68" y="14"/>
                  </a:cubicBezTo>
                  <a:cubicBezTo>
                    <a:pt x="71" y="16"/>
                    <a:pt x="78" y="16"/>
                    <a:pt x="81" y="18"/>
                  </a:cubicBezTo>
                  <a:cubicBezTo>
                    <a:pt x="83" y="19"/>
                    <a:pt x="87" y="24"/>
                    <a:pt x="89" y="24"/>
                  </a:cubicBezTo>
                  <a:cubicBezTo>
                    <a:pt x="93" y="26"/>
                    <a:pt x="103" y="23"/>
                    <a:pt x="107" y="24"/>
                  </a:cubicBezTo>
                  <a:cubicBezTo>
                    <a:pt x="110" y="24"/>
                    <a:pt x="117" y="25"/>
                    <a:pt x="120" y="27"/>
                  </a:cubicBezTo>
                  <a:cubicBezTo>
                    <a:pt x="123" y="28"/>
                    <a:pt x="126" y="34"/>
                    <a:pt x="129" y="35"/>
                  </a:cubicBezTo>
                  <a:cubicBezTo>
                    <a:pt x="132" y="36"/>
                    <a:pt x="138" y="35"/>
                    <a:pt x="141" y="35"/>
                  </a:cubicBezTo>
                  <a:cubicBezTo>
                    <a:pt x="146" y="36"/>
                    <a:pt x="156" y="36"/>
                    <a:pt x="160" y="38"/>
                  </a:cubicBezTo>
                  <a:cubicBezTo>
                    <a:pt x="162" y="39"/>
                    <a:pt x="166" y="42"/>
                    <a:pt x="168" y="43"/>
                  </a:cubicBezTo>
                  <a:cubicBezTo>
                    <a:pt x="172" y="45"/>
                    <a:pt x="181" y="44"/>
                    <a:pt x="185" y="45"/>
                  </a:cubicBezTo>
                  <a:cubicBezTo>
                    <a:pt x="188" y="47"/>
                    <a:pt x="195" y="52"/>
                    <a:pt x="196" y="56"/>
                  </a:cubicBezTo>
                  <a:cubicBezTo>
                    <a:pt x="197" y="59"/>
                    <a:pt x="194" y="67"/>
                    <a:pt x="196" y="70"/>
                  </a:cubicBezTo>
                  <a:cubicBezTo>
                    <a:pt x="197" y="73"/>
                    <a:pt x="203" y="76"/>
                    <a:pt x="206" y="76"/>
                  </a:cubicBezTo>
                  <a:cubicBezTo>
                    <a:pt x="208" y="77"/>
                    <a:pt x="213" y="74"/>
                    <a:pt x="216" y="74"/>
                  </a:cubicBezTo>
                  <a:cubicBezTo>
                    <a:pt x="220" y="74"/>
                    <a:pt x="229" y="74"/>
                    <a:pt x="233" y="76"/>
                  </a:cubicBezTo>
                  <a:cubicBezTo>
                    <a:pt x="236" y="77"/>
                    <a:pt x="240" y="82"/>
                    <a:pt x="242" y="83"/>
                  </a:cubicBezTo>
                  <a:cubicBezTo>
                    <a:pt x="246" y="84"/>
                    <a:pt x="255" y="85"/>
                    <a:pt x="259" y="85"/>
                  </a:cubicBezTo>
                  <a:cubicBezTo>
                    <a:pt x="263" y="85"/>
                    <a:pt x="271" y="80"/>
                    <a:pt x="275" y="79"/>
                  </a:cubicBezTo>
                  <a:cubicBezTo>
                    <a:pt x="278" y="79"/>
                    <a:pt x="286" y="81"/>
                    <a:pt x="289" y="82"/>
                  </a:cubicBezTo>
                  <a:cubicBezTo>
                    <a:pt x="293" y="82"/>
                    <a:pt x="301" y="83"/>
                    <a:pt x="305" y="82"/>
                  </a:cubicBezTo>
                  <a:cubicBezTo>
                    <a:pt x="308" y="81"/>
                    <a:pt x="314" y="75"/>
                    <a:pt x="317" y="74"/>
                  </a:cubicBezTo>
                  <a:cubicBezTo>
                    <a:pt x="321" y="72"/>
                    <a:pt x="328" y="70"/>
                    <a:pt x="331" y="70"/>
                  </a:cubicBezTo>
                  <a:cubicBezTo>
                    <a:pt x="336" y="69"/>
                    <a:pt x="346" y="69"/>
                    <a:pt x="351" y="67"/>
                  </a:cubicBezTo>
                  <a:cubicBezTo>
                    <a:pt x="354" y="66"/>
                    <a:pt x="361" y="64"/>
                    <a:pt x="363" y="61"/>
                  </a:cubicBezTo>
                  <a:cubicBezTo>
                    <a:pt x="366" y="58"/>
                    <a:pt x="368" y="50"/>
                    <a:pt x="369" y="46"/>
                  </a:cubicBezTo>
                  <a:cubicBezTo>
                    <a:pt x="370" y="41"/>
                    <a:pt x="369" y="31"/>
                    <a:pt x="372" y="27"/>
                  </a:cubicBezTo>
                  <a:cubicBezTo>
                    <a:pt x="374" y="25"/>
                    <a:pt x="382" y="25"/>
                    <a:pt x="385" y="26"/>
                  </a:cubicBezTo>
                  <a:cubicBezTo>
                    <a:pt x="391" y="26"/>
                    <a:pt x="400" y="34"/>
                    <a:pt x="406" y="34"/>
                  </a:cubicBezTo>
                  <a:cubicBezTo>
                    <a:pt x="410" y="34"/>
                    <a:pt x="417" y="26"/>
                    <a:pt x="421" y="25"/>
                  </a:cubicBezTo>
                  <a:cubicBezTo>
                    <a:pt x="426" y="24"/>
                    <a:pt x="437" y="25"/>
                    <a:pt x="442" y="28"/>
                  </a:cubicBezTo>
                  <a:cubicBezTo>
                    <a:pt x="445" y="30"/>
                    <a:pt x="448" y="38"/>
                    <a:pt x="452" y="39"/>
                  </a:cubicBezTo>
                  <a:cubicBezTo>
                    <a:pt x="457" y="41"/>
                    <a:pt x="467" y="36"/>
                    <a:pt x="472" y="36"/>
                  </a:cubicBezTo>
                  <a:cubicBezTo>
                    <a:pt x="478" y="37"/>
                    <a:pt x="488" y="43"/>
                    <a:pt x="493" y="44"/>
                  </a:cubicBezTo>
                  <a:cubicBezTo>
                    <a:pt x="498" y="45"/>
                    <a:pt x="507" y="44"/>
                    <a:pt x="512" y="44"/>
                  </a:cubicBezTo>
                  <a:cubicBezTo>
                    <a:pt x="516" y="44"/>
                    <a:pt x="524" y="45"/>
                    <a:pt x="528" y="46"/>
                  </a:cubicBezTo>
                  <a:cubicBezTo>
                    <a:pt x="530" y="47"/>
                    <a:pt x="535" y="50"/>
                    <a:pt x="537" y="51"/>
                  </a:cubicBezTo>
                  <a:cubicBezTo>
                    <a:pt x="540" y="53"/>
                    <a:pt x="547" y="56"/>
                    <a:pt x="550" y="57"/>
                  </a:cubicBezTo>
                  <a:cubicBezTo>
                    <a:pt x="558" y="59"/>
                    <a:pt x="575" y="60"/>
                    <a:pt x="583" y="62"/>
                  </a:cubicBezTo>
                  <a:cubicBezTo>
                    <a:pt x="587" y="62"/>
                    <a:pt x="594" y="64"/>
                    <a:pt x="597" y="65"/>
                  </a:cubicBezTo>
                  <a:cubicBezTo>
                    <a:pt x="601" y="67"/>
                    <a:pt x="608" y="73"/>
                    <a:pt x="612" y="74"/>
                  </a:cubicBezTo>
                  <a:cubicBezTo>
                    <a:pt x="614" y="75"/>
                    <a:pt x="620" y="73"/>
                    <a:pt x="622" y="75"/>
                  </a:cubicBezTo>
                  <a:cubicBezTo>
                    <a:pt x="623" y="76"/>
                    <a:pt x="623" y="80"/>
                    <a:pt x="623" y="82"/>
                  </a:cubicBezTo>
                  <a:cubicBezTo>
                    <a:pt x="622" y="84"/>
                    <a:pt x="620" y="89"/>
                    <a:pt x="620" y="91"/>
                  </a:cubicBezTo>
                  <a:cubicBezTo>
                    <a:pt x="622" y="95"/>
                    <a:pt x="632" y="96"/>
                    <a:pt x="634" y="99"/>
                  </a:cubicBezTo>
                  <a:cubicBezTo>
                    <a:pt x="636" y="102"/>
                    <a:pt x="633" y="110"/>
                    <a:pt x="636" y="112"/>
                  </a:cubicBezTo>
                  <a:cubicBezTo>
                    <a:pt x="639" y="115"/>
                    <a:pt x="649" y="108"/>
                    <a:pt x="653" y="109"/>
                  </a:cubicBezTo>
                  <a:cubicBezTo>
                    <a:pt x="655" y="110"/>
                    <a:pt x="658" y="113"/>
                    <a:pt x="659" y="115"/>
                  </a:cubicBezTo>
                  <a:cubicBezTo>
                    <a:pt x="662" y="118"/>
                    <a:pt x="666" y="124"/>
                    <a:pt x="668" y="128"/>
                  </a:cubicBezTo>
                  <a:cubicBezTo>
                    <a:pt x="669" y="131"/>
                    <a:pt x="668" y="139"/>
                    <a:pt x="669" y="142"/>
                  </a:cubicBezTo>
                  <a:cubicBezTo>
                    <a:pt x="670" y="145"/>
                    <a:pt x="672" y="149"/>
                    <a:pt x="674" y="152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4F4E0DB-5494-40D3-8850-90E92A6C0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425" y="2590800"/>
              <a:ext cx="2403475" cy="1619250"/>
            </a:xfrm>
            <a:custGeom>
              <a:avLst/>
              <a:gdLst/>
              <a:ahLst/>
              <a:cxnLst>
                <a:cxn ang="0">
                  <a:pos x="33" y="478"/>
                </a:cxn>
                <a:cxn ang="0">
                  <a:pos x="2" y="380"/>
                </a:cxn>
                <a:cxn ang="0">
                  <a:pos x="35" y="314"/>
                </a:cxn>
                <a:cxn ang="0">
                  <a:pos x="112" y="271"/>
                </a:cxn>
                <a:cxn ang="0">
                  <a:pos x="83" y="166"/>
                </a:cxn>
                <a:cxn ang="0">
                  <a:pos x="160" y="101"/>
                </a:cxn>
                <a:cxn ang="0">
                  <a:pos x="248" y="125"/>
                </a:cxn>
                <a:cxn ang="0">
                  <a:pos x="307" y="182"/>
                </a:cxn>
                <a:cxn ang="0">
                  <a:pos x="392" y="177"/>
                </a:cxn>
                <a:cxn ang="0">
                  <a:pos x="500" y="159"/>
                </a:cxn>
                <a:cxn ang="0">
                  <a:pos x="561" y="95"/>
                </a:cxn>
                <a:cxn ang="0">
                  <a:pos x="649" y="59"/>
                </a:cxn>
                <a:cxn ang="0">
                  <a:pos x="729" y="78"/>
                </a:cxn>
                <a:cxn ang="0">
                  <a:pos x="810" y="89"/>
                </a:cxn>
                <a:cxn ang="0">
                  <a:pos x="924" y="63"/>
                </a:cxn>
                <a:cxn ang="0">
                  <a:pos x="993" y="28"/>
                </a:cxn>
                <a:cxn ang="0">
                  <a:pos x="1071" y="14"/>
                </a:cxn>
                <a:cxn ang="0">
                  <a:pos x="1096" y="47"/>
                </a:cxn>
                <a:cxn ang="0">
                  <a:pos x="1177" y="61"/>
                </a:cxn>
                <a:cxn ang="0">
                  <a:pos x="1241" y="99"/>
                </a:cxn>
                <a:cxn ang="0">
                  <a:pos x="1302" y="154"/>
                </a:cxn>
                <a:cxn ang="0">
                  <a:pos x="1329" y="201"/>
                </a:cxn>
                <a:cxn ang="0">
                  <a:pos x="1387" y="249"/>
                </a:cxn>
                <a:cxn ang="0">
                  <a:pos x="1467" y="269"/>
                </a:cxn>
                <a:cxn ang="0">
                  <a:pos x="1497" y="301"/>
                </a:cxn>
                <a:cxn ang="0">
                  <a:pos x="1489" y="357"/>
                </a:cxn>
                <a:cxn ang="0">
                  <a:pos x="1464" y="442"/>
                </a:cxn>
                <a:cxn ang="0">
                  <a:pos x="1511" y="664"/>
                </a:cxn>
                <a:cxn ang="0">
                  <a:pos x="1504" y="727"/>
                </a:cxn>
                <a:cxn ang="0">
                  <a:pos x="1449" y="813"/>
                </a:cxn>
                <a:cxn ang="0">
                  <a:pos x="1446" y="881"/>
                </a:cxn>
                <a:cxn ang="0">
                  <a:pos x="1468" y="961"/>
                </a:cxn>
                <a:cxn ang="0">
                  <a:pos x="1442" y="966"/>
                </a:cxn>
                <a:cxn ang="0">
                  <a:pos x="1364" y="938"/>
                </a:cxn>
                <a:cxn ang="0">
                  <a:pos x="1288" y="959"/>
                </a:cxn>
                <a:cxn ang="0">
                  <a:pos x="1215" y="968"/>
                </a:cxn>
                <a:cxn ang="0">
                  <a:pos x="1166" y="1005"/>
                </a:cxn>
                <a:cxn ang="0">
                  <a:pos x="1124" y="1025"/>
                </a:cxn>
                <a:cxn ang="0">
                  <a:pos x="1095" y="1004"/>
                </a:cxn>
                <a:cxn ang="0">
                  <a:pos x="992" y="1014"/>
                </a:cxn>
                <a:cxn ang="0">
                  <a:pos x="919" y="1008"/>
                </a:cxn>
                <a:cxn ang="0">
                  <a:pos x="870" y="994"/>
                </a:cxn>
                <a:cxn ang="0">
                  <a:pos x="839" y="868"/>
                </a:cxn>
                <a:cxn ang="0">
                  <a:pos x="828" y="742"/>
                </a:cxn>
                <a:cxn ang="0">
                  <a:pos x="716" y="689"/>
                </a:cxn>
                <a:cxn ang="0">
                  <a:pos x="612" y="721"/>
                </a:cxn>
                <a:cxn ang="0">
                  <a:pos x="538" y="707"/>
                </a:cxn>
                <a:cxn ang="0">
                  <a:pos x="452" y="701"/>
                </a:cxn>
                <a:cxn ang="0">
                  <a:pos x="365" y="652"/>
                </a:cxn>
                <a:cxn ang="0">
                  <a:pos x="291" y="704"/>
                </a:cxn>
                <a:cxn ang="0">
                  <a:pos x="199" y="777"/>
                </a:cxn>
                <a:cxn ang="0">
                  <a:pos x="171" y="725"/>
                </a:cxn>
                <a:cxn ang="0">
                  <a:pos x="195" y="615"/>
                </a:cxn>
                <a:cxn ang="0">
                  <a:pos x="242" y="590"/>
                </a:cxn>
                <a:cxn ang="0">
                  <a:pos x="194" y="547"/>
                </a:cxn>
                <a:cxn ang="0">
                  <a:pos x="170" y="505"/>
                </a:cxn>
                <a:cxn ang="0">
                  <a:pos x="120" y="481"/>
                </a:cxn>
              </a:cxnLst>
              <a:rect l="0" t="0" r="r" b="b"/>
              <a:pathLst>
                <a:path w="1529" h="1030">
                  <a:moveTo>
                    <a:pt x="113" y="484"/>
                  </a:moveTo>
                  <a:cubicBezTo>
                    <a:pt x="110" y="485"/>
                    <a:pt x="106" y="484"/>
                    <a:pt x="104" y="484"/>
                  </a:cubicBezTo>
                  <a:cubicBezTo>
                    <a:pt x="101" y="483"/>
                    <a:pt x="94" y="481"/>
                    <a:pt x="91" y="482"/>
                  </a:cubicBezTo>
                  <a:cubicBezTo>
                    <a:pt x="89" y="482"/>
                    <a:pt x="86" y="484"/>
                    <a:pt x="84" y="485"/>
                  </a:cubicBezTo>
                  <a:cubicBezTo>
                    <a:pt x="82" y="486"/>
                    <a:pt x="80" y="490"/>
                    <a:pt x="78" y="491"/>
                  </a:cubicBezTo>
                  <a:cubicBezTo>
                    <a:pt x="76" y="492"/>
                    <a:pt x="72" y="494"/>
                    <a:pt x="70" y="494"/>
                  </a:cubicBezTo>
                  <a:cubicBezTo>
                    <a:pt x="65" y="494"/>
                    <a:pt x="56" y="490"/>
                    <a:pt x="52" y="488"/>
                  </a:cubicBezTo>
                  <a:cubicBezTo>
                    <a:pt x="47" y="486"/>
                    <a:pt x="38" y="481"/>
                    <a:pt x="33" y="478"/>
                  </a:cubicBezTo>
                  <a:cubicBezTo>
                    <a:pt x="30" y="476"/>
                    <a:pt x="24" y="472"/>
                    <a:pt x="23" y="469"/>
                  </a:cubicBezTo>
                  <a:cubicBezTo>
                    <a:pt x="21" y="466"/>
                    <a:pt x="20" y="460"/>
                    <a:pt x="20" y="457"/>
                  </a:cubicBezTo>
                  <a:cubicBezTo>
                    <a:pt x="20" y="455"/>
                    <a:pt x="22" y="450"/>
                    <a:pt x="22" y="447"/>
                  </a:cubicBezTo>
                  <a:cubicBezTo>
                    <a:pt x="23" y="444"/>
                    <a:pt x="23" y="436"/>
                    <a:pt x="22" y="433"/>
                  </a:cubicBezTo>
                  <a:cubicBezTo>
                    <a:pt x="22" y="430"/>
                    <a:pt x="19" y="425"/>
                    <a:pt x="17" y="422"/>
                  </a:cubicBezTo>
                  <a:cubicBezTo>
                    <a:pt x="15" y="418"/>
                    <a:pt x="7" y="410"/>
                    <a:pt x="4" y="405"/>
                  </a:cubicBezTo>
                  <a:cubicBezTo>
                    <a:pt x="3" y="402"/>
                    <a:pt x="1" y="395"/>
                    <a:pt x="1" y="391"/>
                  </a:cubicBezTo>
                  <a:cubicBezTo>
                    <a:pt x="0" y="388"/>
                    <a:pt x="1" y="383"/>
                    <a:pt x="2" y="380"/>
                  </a:cubicBezTo>
                  <a:cubicBezTo>
                    <a:pt x="2" y="378"/>
                    <a:pt x="2" y="375"/>
                    <a:pt x="2" y="374"/>
                  </a:cubicBezTo>
                  <a:cubicBezTo>
                    <a:pt x="3" y="369"/>
                    <a:pt x="7" y="361"/>
                    <a:pt x="8" y="357"/>
                  </a:cubicBezTo>
                  <a:cubicBezTo>
                    <a:pt x="10" y="353"/>
                    <a:pt x="13" y="346"/>
                    <a:pt x="14" y="342"/>
                  </a:cubicBezTo>
                  <a:cubicBezTo>
                    <a:pt x="15" y="339"/>
                    <a:pt x="16" y="332"/>
                    <a:pt x="15" y="328"/>
                  </a:cubicBezTo>
                  <a:cubicBezTo>
                    <a:pt x="15" y="325"/>
                    <a:pt x="12" y="320"/>
                    <a:pt x="12" y="317"/>
                  </a:cubicBezTo>
                  <a:cubicBezTo>
                    <a:pt x="12" y="316"/>
                    <a:pt x="12" y="315"/>
                    <a:pt x="12" y="314"/>
                  </a:cubicBezTo>
                  <a:cubicBezTo>
                    <a:pt x="15" y="315"/>
                    <a:pt x="18" y="315"/>
                    <a:pt x="20" y="315"/>
                  </a:cubicBezTo>
                  <a:cubicBezTo>
                    <a:pt x="24" y="315"/>
                    <a:pt x="31" y="314"/>
                    <a:pt x="35" y="314"/>
                  </a:cubicBezTo>
                  <a:cubicBezTo>
                    <a:pt x="39" y="314"/>
                    <a:pt x="46" y="317"/>
                    <a:pt x="50" y="318"/>
                  </a:cubicBezTo>
                  <a:cubicBezTo>
                    <a:pt x="53" y="319"/>
                    <a:pt x="59" y="322"/>
                    <a:pt x="62" y="323"/>
                  </a:cubicBezTo>
                  <a:cubicBezTo>
                    <a:pt x="66" y="324"/>
                    <a:pt x="75" y="328"/>
                    <a:pt x="79" y="327"/>
                  </a:cubicBezTo>
                  <a:cubicBezTo>
                    <a:pt x="82" y="327"/>
                    <a:pt x="88" y="322"/>
                    <a:pt x="90" y="320"/>
                  </a:cubicBezTo>
                  <a:cubicBezTo>
                    <a:pt x="92" y="318"/>
                    <a:pt x="94" y="312"/>
                    <a:pt x="95" y="309"/>
                  </a:cubicBezTo>
                  <a:cubicBezTo>
                    <a:pt x="95" y="306"/>
                    <a:pt x="93" y="300"/>
                    <a:pt x="95" y="297"/>
                  </a:cubicBezTo>
                  <a:cubicBezTo>
                    <a:pt x="96" y="294"/>
                    <a:pt x="102" y="291"/>
                    <a:pt x="104" y="288"/>
                  </a:cubicBezTo>
                  <a:cubicBezTo>
                    <a:pt x="107" y="284"/>
                    <a:pt x="112" y="276"/>
                    <a:pt x="112" y="271"/>
                  </a:cubicBezTo>
                  <a:cubicBezTo>
                    <a:pt x="112" y="267"/>
                    <a:pt x="108" y="261"/>
                    <a:pt x="108" y="257"/>
                  </a:cubicBezTo>
                  <a:cubicBezTo>
                    <a:pt x="108" y="253"/>
                    <a:pt x="110" y="245"/>
                    <a:pt x="109" y="241"/>
                  </a:cubicBezTo>
                  <a:cubicBezTo>
                    <a:pt x="108" y="238"/>
                    <a:pt x="105" y="233"/>
                    <a:pt x="103" y="231"/>
                  </a:cubicBezTo>
                  <a:cubicBezTo>
                    <a:pt x="100" y="229"/>
                    <a:pt x="91" y="228"/>
                    <a:pt x="88" y="225"/>
                  </a:cubicBezTo>
                  <a:cubicBezTo>
                    <a:pt x="86" y="223"/>
                    <a:pt x="85" y="218"/>
                    <a:pt x="84" y="215"/>
                  </a:cubicBezTo>
                  <a:cubicBezTo>
                    <a:pt x="82" y="210"/>
                    <a:pt x="79" y="201"/>
                    <a:pt x="79" y="196"/>
                  </a:cubicBezTo>
                  <a:cubicBezTo>
                    <a:pt x="78" y="191"/>
                    <a:pt x="80" y="183"/>
                    <a:pt x="81" y="179"/>
                  </a:cubicBezTo>
                  <a:cubicBezTo>
                    <a:pt x="81" y="176"/>
                    <a:pt x="83" y="169"/>
                    <a:pt x="83" y="166"/>
                  </a:cubicBezTo>
                  <a:cubicBezTo>
                    <a:pt x="83" y="162"/>
                    <a:pt x="82" y="153"/>
                    <a:pt x="83" y="149"/>
                  </a:cubicBezTo>
                  <a:cubicBezTo>
                    <a:pt x="84" y="146"/>
                    <a:pt x="87" y="141"/>
                    <a:pt x="89" y="138"/>
                  </a:cubicBezTo>
                  <a:cubicBezTo>
                    <a:pt x="91" y="136"/>
                    <a:pt x="98" y="134"/>
                    <a:pt x="100" y="133"/>
                  </a:cubicBezTo>
                  <a:cubicBezTo>
                    <a:pt x="103" y="131"/>
                    <a:pt x="110" y="128"/>
                    <a:pt x="113" y="126"/>
                  </a:cubicBezTo>
                  <a:cubicBezTo>
                    <a:pt x="117" y="123"/>
                    <a:pt x="122" y="116"/>
                    <a:pt x="126" y="113"/>
                  </a:cubicBezTo>
                  <a:cubicBezTo>
                    <a:pt x="129" y="111"/>
                    <a:pt x="136" y="109"/>
                    <a:pt x="139" y="108"/>
                  </a:cubicBezTo>
                  <a:cubicBezTo>
                    <a:pt x="142" y="108"/>
                    <a:pt x="149" y="110"/>
                    <a:pt x="153" y="108"/>
                  </a:cubicBezTo>
                  <a:cubicBezTo>
                    <a:pt x="155" y="107"/>
                    <a:pt x="158" y="103"/>
                    <a:pt x="160" y="101"/>
                  </a:cubicBezTo>
                  <a:cubicBezTo>
                    <a:pt x="162" y="99"/>
                    <a:pt x="165" y="95"/>
                    <a:pt x="167" y="95"/>
                  </a:cubicBezTo>
                  <a:cubicBezTo>
                    <a:pt x="169" y="94"/>
                    <a:pt x="174" y="94"/>
                    <a:pt x="176" y="95"/>
                  </a:cubicBezTo>
                  <a:cubicBezTo>
                    <a:pt x="178" y="95"/>
                    <a:pt x="184" y="96"/>
                    <a:pt x="186" y="97"/>
                  </a:cubicBezTo>
                  <a:cubicBezTo>
                    <a:pt x="188" y="99"/>
                    <a:pt x="189" y="105"/>
                    <a:pt x="191" y="107"/>
                  </a:cubicBezTo>
                  <a:cubicBezTo>
                    <a:pt x="194" y="109"/>
                    <a:pt x="201" y="111"/>
                    <a:pt x="204" y="112"/>
                  </a:cubicBezTo>
                  <a:cubicBezTo>
                    <a:pt x="209" y="114"/>
                    <a:pt x="220" y="114"/>
                    <a:pt x="225" y="115"/>
                  </a:cubicBezTo>
                  <a:cubicBezTo>
                    <a:pt x="228" y="116"/>
                    <a:pt x="232" y="119"/>
                    <a:pt x="235" y="120"/>
                  </a:cubicBezTo>
                  <a:cubicBezTo>
                    <a:pt x="238" y="122"/>
                    <a:pt x="244" y="124"/>
                    <a:pt x="248" y="125"/>
                  </a:cubicBezTo>
                  <a:cubicBezTo>
                    <a:pt x="250" y="125"/>
                    <a:pt x="255" y="125"/>
                    <a:pt x="257" y="126"/>
                  </a:cubicBezTo>
                  <a:cubicBezTo>
                    <a:pt x="261" y="126"/>
                    <a:pt x="269" y="128"/>
                    <a:pt x="273" y="130"/>
                  </a:cubicBezTo>
                  <a:cubicBezTo>
                    <a:pt x="275" y="132"/>
                    <a:pt x="278" y="136"/>
                    <a:pt x="279" y="138"/>
                  </a:cubicBezTo>
                  <a:cubicBezTo>
                    <a:pt x="280" y="141"/>
                    <a:pt x="281" y="148"/>
                    <a:pt x="281" y="151"/>
                  </a:cubicBezTo>
                  <a:cubicBezTo>
                    <a:pt x="281" y="154"/>
                    <a:pt x="280" y="160"/>
                    <a:pt x="280" y="164"/>
                  </a:cubicBezTo>
                  <a:cubicBezTo>
                    <a:pt x="280" y="167"/>
                    <a:pt x="281" y="175"/>
                    <a:pt x="283" y="178"/>
                  </a:cubicBezTo>
                  <a:cubicBezTo>
                    <a:pt x="285" y="181"/>
                    <a:pt x="291" y="187"/>
                    <a:pt x="294" y="187"/>
                  </a:cubicBezTo>
                  <a:cubicBezTo>
                    <a:pt x="298" y="188"/>
                    <a:pt x="304" y="183"/>
                    <a:pt x="307" y="182"/>
                  </a:cubicBezTo>
                  <a:cubicBezTo>
                    <a:pt x="311" y="180"/>
                    <a:pt x="319" y="178"/>
                    <a:pt x="323" y="176"/>
                  </a:cubicBezTo>
                  <a:cubicBezTo>
                    <a:pt x="326" y="174"/>
                    <a:pt x="330" y="168"/>
                    <a:pt x="333" y="167"/>
                  </a:cubicBezTo>
                  <a:cubicBezTo>
                    <a:pt x="336" y="166"/>
                    <a:pt x="341" y="169"/>
                    <a:pt x="344" y="169"/>
                  </a:cubicBezTo>
                  <a:cubicBezTo>
                    <a:pt x="347" y="169"/>
                    <a:pt x="354" y="169"/>
                    <a:pt x="356" y="168"/>
                  </a:cubicBezTo>
                  <a:cubicBezTo>
                    <a:pt x="360" y="167"/>
                    <a:pt x="367" y="160"/>
                    <a:pt x="371" y="159"/>
                  </a:cubicBezTo>
                  <a:cubicBezTo>
                    <a:pt x="374" y="159"/>
                    <a:pt x="379" y="159"/>
                    <a:pt x="382" y="160"/>
                  </a:cubicBezTo>
                  <a:cubicBezTo>
                    <a:pt x="384" y="161"/>
                    <a:pt x="387" y="165"/>
                    <a:pt x="388" y="167"/>
                  </a:cubicBezTo>
                  <a:cubicBezTo>
                    <a:pt x="390" y="169"/>
                    <a:pt x="391" y="175"/>
                    <a:pt x="392" y="177"/>
                  </a:cubicBezTo>
                  <a:cubicBezTo>
                    <a:pt x="394" y="179"/>
                    <a:pt x="399" y="182"/>
                    <a:pt x="402" y="183"/>
                  </a:cubicBezTo>
                  <a:cubicBezTo>
                    <a:pt x="405" y="184"/>
                    <a:pt x="413" y="182"/>
                    <a:pt x="416" y="183"/>
                  </a:cubicBezTo>
                  <a:cubicBezTo>
                    <a:pt x="419" y="183"/>
                    <a:pt x="424" y="186"/>
                    <a:pt x="427" y="186"/>
                  </a:cubicBezTo>
                  <a:cubicBezTo>
                    <a:pt x="433" y="187"/>
                    <a:pt x="445" y="187"/>
                    <a:pt x="451" y="186"/>
                  </a:cubicBezTo>
                  <a:cubicBezTo>
                    <a:pt x="454" y="185"/>
                    <a:pt x="460" y="181"/>
                    <a:pt x="462" y="179"/>
                  </a:cubicBezTo>
                  <a:cubicBezTo>
                    <a:pt x="465" y="177"/>
                    <a:pt x="470" y="171"/>
                    <a:pt x="473" y="168"/>
                  </a:cubicBezTo>
                  <a:cubicBezTo>
                    <a:pt x="476" y="166"/>
                    <a:pt x="481" y="160"/>
                    <a:pt x="484" y="159"/>
                  </a:cubicBezTo>
                  <a:cubicBezTo>
                    <a:pt x="488" y="158"/>
                    <a:pt x="496" y="160"/>
                    <a:pt x="500" y="159"/>
                  </a:cubicBezTo>
                  <a:cubicBezTo>
                    <a:pt x="503" y="158"/>
                    <a:pt x="510" y="156"/>
                    <a:pt x="512" y="154"/>
                  </a:cubicBezTo>
                  <a:cubicBezTo>
                    <a:pt x="515" y="151"/>
                    <a:pt x="517" y="144"/>
                    <a:pt x="520" y="141"/>
                  </a:cubicBezTo>
                  <a:cubicBezTo>
                    <a:pt x="522" y="140"/>
                    <a:pt x="527" y="138"/>
                    <a:pt x="530" y="137"/>
                  </a:cubicBezTo>
                  <a:cubicBezTo>
                    <a:pt x="533" y="137"/>
                    <a:pt x="540" y="137"/>
                    <a:pt x="543" y="136"/>
                  </a:cubicBezTo>
                  <a:cubicBezTo>
                    <a:pt x="546" y="134"/>
                    <a:pt x="550" y="129"/>
                    <a:pt x="552" y="126"/>
                  </a:cubicBezTo>
                  <a:cubicBezTo>
                    <a:pt x="554" y="124"/>
                    <a:pt x="555" y="119"/>
                    <a:pt x="556" y="116"/>
                  </a:cubicBezTo>
                  <a:cubicBezTo>
                    <a:pt x="557" y="113"/>
                    <a:pt x="555" y="106"/>
                    <a:pt x="556" y="103"/>
                  </a:cubicBezTo>
                  <a:cubicBezTo>
                    <a:pt x="557" y="101"/>
                    <a:pt x="559" y="96"/>
                    <a:pt x="561" y="95"/>
                  </a:cubicBezTo>
                  <a:cubicBezTo>
                    <a:pt x="563" y="93"/>
                    <a:pt x="568" y="93"/>
                    <a:pt x="570" y="92"/>
                  </a:cubicBezTo>
                  <a:cubicBezTo>
                    <a:pt x="575" y="92"/>
                    <a:pt x="585" y="93"/>
                    <a:pt x="590" y="92"/>
                  </a:cubicBezTo>
                  <a:cubicBezTo>
                    <a:pt x="592" y="92"/>
                    <a:pt x="595" y="89"/>
                    <a:pt x="597" y="88"/>
                  </a:cubicBezTo>
                  <a:cubicBezTo>
                    <a:pt x="599" y="87"/>
                    <a:pt x="603" y="83"/>
                    <a:pt x="605" y="81"/>
                  </a:cubicBezTo>
                  <a:cubicBezTo>
                    <a:pt x="607" y="80"/>
                    <a:pt x="611" y="79"/>
                    <a:pt x="613" y="78"/>
                  </a:cubicBezTo>
                  <a:cubicBezTo>
                    <a:pt x="617" y="78"/>
                    <a:pt x="626" y="80"/>
                    <a:pt x="630" y="78"/>
                  </a:cubicBezTo>
                  <a:cubicBezTo>
                    <a:pt x="634" y="77"/>
                    <a:pt x="640" y="72"/>
                    <a:pt x="642" y="70"/>
                  </a:cubicBezTo>
                  <a:cubicBezTo>
                    <a:pt x="644" y="67"/>
                    <a:pt x="646" y="61"/>
                    <a:pt x="649" y="59"/>
                  </a:cubicBezTo>
                  <a:cubicBezTo>
                    <a:pt x="651" y="57"/>
                    <a:pt x="658" y="56"/>
                    <a:pt x="661" y="56"/>
                  </a:cubicBezTo>
                  <a:cubicBezTo>
                    <a:pt x="665" y="56"/>
                    <a:pt x="671" y="58"/>
                    <a:pt x="676" y="59"/>
                  </a:cubicBezTo>
                  <a:cubicBezTo>
                    <a:pt x="678" y="62"/>
                    <a:pt x="680" y="65"/>
                    <a:pt x="681" y="67"/>
                  </a:cubicBezTo>
                  <a:cubicBezTo>
                    <a:pt x="682" y="69"/>
                    <a:pt x="681" y="74"/>
                    <a:pt x="683" y="77"/>
                  </a:cubicBezTo>
                  <a:cubicBezTo>
                    <a:pt x="684" y="79"/>
                    <a:pt x="690" y="84"/>
                    <a:pt x="693" y="85"/>
                  </a:cubicBezTo>
                  <a:cubicBezTo>
                    <a:pt x="696" y="86"/>
                    <a:pt x="703" y="88"/>
                    <a:pt x="707" y="87"/>
                  </a:cubicBezTo>
                  <a:cubicBezTo>
                    <a:pt x="710" y="87"/>
                    <a:pt x="715" y="81"/>
                    <a:pt x="718" y="80"/>
                  </a:cubicBezTo>
                  <a:cubicBezTo>
                    <a:pt x="721" y="79"/>
                    <a:pt x="726" y="78"/>
                    <a:pt x="729" y="78"/>
                  </a:cubicBezTo>
                  <a:cubicBezTo>
                    <a:pt x="731" y="78"/>
                    <a:pt x="736" y="82"/>
                    <a:pt x="739" y="82"/>
                  </a:cubicBezTo>
                  <a:cubicBezTo>
                    <a:pt x="742" y="83"/>
                    <a:pt x="748" y="82"/>
                    <a:pt x="751" y="83"/>
                  </a:cubicBezTo>
                  <a:cubicBezTo>
                    <a:pt x="753" y="84"/>
                    <a:pt x="758" y="87"/>
                    <a:pt x="759" y="88"/>
                  </a:cubicBezTo>
                  <a:cubicBezTo>
                    <a:pt x="762" y="90"/>
                    <a:pt x="765" y="97"/>
                    <a:pt x="768" y="99"/>
                  </a:cubicBezTo>
                  <a:cubicBezTo>
                    <a:pt x="771" y="101"/>
                    <a:pt x="777" y="104"/>
                    <a:pt x="780" y="104"/>
                  </a:cubicBezTo>
                  <a:cubicBezTo>
                    <a:pt x="784" y="104"/>
                    <a:pt x="791" y="103"/>
                    <a:pt x="794" y="102"/>
                  </a:cubicBezTo>
                  <a:cubicBezTo>
                    <a:pt x="797" y="101"/>
                    <a:pt x="804" y="99"/>
                    <a:pt x="806" y="97"/>
                  </a:cubicBezTo>
                  <a:cubicBezTo>
                    <a:pt x="808" y="95"/>
                    <a:pt x="808" y="91"/>
                    <a:pt x="810" y="89"/>
                  </a:cubicBezTo>
                  <a:cubicBezTo>
                    <a:pt x="812" y="86"/>
                    <a:pt x="816" y="82"/>
                    <a:pt x="818" y="81"/>
                  </a:cubicBezTo>
                  <a:cubicBezTo>
                    <a:pt x="821" y="79"/>
                    <a:pt x="827" y="75"/>
                    <a:pt x="831" y="74"/>
                  </a:cubicBezTo>
                  <a:cubicBezTo>
                    <a:pt x="834" y="73"/>
                    <a:pt x="841" y="73"/>
                    <a:pt x="844" y="72"/>
                  </a:cubicBezTo>
                  <a:cubicBezTo>
                    <a:pt x="847" y="71"/>
                    <a:pt x="853" y="68"/>
                    <a:pt x="856" y="67"/>
                  </a:cubicBezTo>
                  <a:cubicBezTo>
                    <a:pt x="860" y="66"/>
                    <a:pt x="869" y="64"/>
                    <a:pt x="873" y="64"/>
                  </a:cubicBezTo>
                  <a:cubicBezTo>
                    <a:pt x="880" y="64"/>
                    <a:pt x="893" y="65"/>
                    <a:pt x="899" y="65"/>
                  </a:cubicBezTo>
                  <a:cubicBezTo>
                    <a:pt x="902" y="65"/>
                    <a:pt x="908" y="66"/>
                    <a:pt x="911" y="65"/>
                  </a:cubicBezTo>
                  <a:cubicBezTo>
                    <a:pt x="915" y="65"/>
                    <a:pt x="921" y="64"/>
                    <a:pt x="924" y="63"/>
                  </a:cubicBezTo>
                  <a:cubicBezTo>
                    <a:pt x="927" y="62"/>
                    <a:pt x="930" y="58"/>
                    <a:pt x="932" y="57"/>
                  </a:cubicBezTo>
                  <a:cubicBezTo>
                    <a:pt x="934" y="55"/>
                    <a:pt x="939" y="55"/>
                    <a:pt x="942" y="54"/>
                  </a:cubicBezTo>
                  <a:cubicBezTo>
                    <a:pt x="944" y="54"/>
                    <a:pt x="947" y="55"/>
                    <a:pt x="948" y="54"/>
                  </a:cubicBezTo>
                  <a:cubicBezTo>
                    <a:pt x="950" y="53"/>
                    <a:pt x="952" y="49"/>
                    <a:pt x="953" y="47"/>
                  </a:cubicBezTo>
                  <a:cubicBezTo>
                    <a:pt x="954" y="44"/>
                    <a:pt x="954" y="37"/>
                    <a:pt x="956" y="35"/>
                  </a:cubicBezTo>
                  <a:cubicBezTo>
                    <a:pt x="958" y="32"/>
                    <a:pt x="965" y="30"/>
                    <a:pt x="968" y="29"/>
                  </a:cubicBezTo>
                  <a:cubicBezTo>
                    <a:pt x="971" y="28"/>
                    <a:pt x="977" y="26"/>
                    <a:pt x="980" y="26"/>
                  </a:cubicBezTo>
                  <a:cubicBezTo>
                    <a:pt x="983" y="26"/>
                    <a:pt x="990" y="28"/>
                    <a:pt x="993" y="28"/>
                  </a:cubicBezTo>
                  <a:cubicBezTo>
                    <a:pt x="995" y="28"/>
                    <a:pt x="1000" y="26"/>
                    <a:pt x="1002" y="25"/>
                  </a:cubicBezTo>
                  <a:cubicBezTo>
                    <a:pt x="1005" y="23"/>
                    <a:pt x="1008" y="19"/>
                    <a:pt x="1009" y="16"/>
                  </a:cubicBezTo>
                  <a:cubicBezTo>
                    <a:pt x="1010" y="14"/>
                    <a:pt x="1010" y="9"/>
                    <a:pt x="1011" y="7"/>
                  </a:cubicBezTo>
                  <a:cubicBezTo>
                    <a:pt x="1013" y="5"/>
                    <a:pt x="1018" y="3"/>
                    <a:pt x="1020" y="2"/>
                  </a:cubicBezTo>
                  <a:cubicBezTo>
                    <a:pt x="1023" y="1"/>
                    <a:pt x="1029" y="1"/>
                    <a:pt x="1032" y="0"/>
                  </a:cubicBezTo>
                  <a:cubicBezTo>
                    <a:pt x="1037" y="0"/>
                    <a:pt x="1048" y="0"/>
                    <a:pt x="1053" y="1"/>
                  </a:cubicBezTo>
                  <a:cubicBezTo>
                    <a:pt x="1056" y="2"/>
                    <a:pt x="1063" y="4"/>
                    <a:pt x="1065" y="6"/>
                  </a:cubicBezTo>
                  <a:cubicBezTo>
                    <a:pt x="1067" y="8"/>
                    <a:pt x="1071" y="11"/>
                    <a:pt x="1071" y="14"/>
                  </a:cubicBezTo>
                  <a:cubicBezTo>
                    <a:pt x="1072" y="16"/>
                    <a:pt x="1069" y="20"/>
                    <a:pt x="1069" y="22"/>
                  </a:cubicBezTo>
                  <a:cubicBezTo>
                    <a:pt x="1069" y="24"/>
                    <a:pt x="1070" y="28"/>
                    <a:pt x="1071" y="29"/>
                  </a:cubicBezTo>
                  <a:cubicBezTo>
                    <a:pt x="1072" y="31"/>
                    <a:pt x="1075" y="33"/>
                    <a:pt x="1077" y="33"/>
                  </a:cubicBezTo>
                  <a:cubicBezTo>
                    <a:pt x="1079" y="33"/>
                    <a:pt x="1082" y="30"/>
                    <a:pt x="1083" y="29"/>
                  </a:cubicBezTo>
                  <a:cubicBezTo>
                    <a:pt x="1084" y="28"/>
                    <a:pt x="1086" y="26"/>
                    <a:pt x="1088" y="26"/>
                  </a:cubicBezTo>
                  <a:cubicBezTo>
                    <a:pt x="1090" y="26"/>
                    <a:pt x="1093" y="27"/>
                    <a:pt x="1094" y="28"/>
                  </a:cubicBezTo>
                  <a:cubicBezTo>
                    <a:pt x="1096" y="30"/>
                    <a:pt x="1096" y="35"/>
                    <a:pt x="1096" y="38"/>
                  </a:cubicBezTo>
                  <a:cubicBezTo>
                    <a:pt x="1096" y="40"/>
                    <a:pt x="1094" y="45"/>
                    <a:pt x="1096" y="47"/>
                  </a:cubicBezTo>
                  <a:cubicBezTo>
                    <a:pt x="1097" y="48"/>
                    <a:pt x="1101" y="49"/>
                    <a:pt x="1103" y="50"/>
                  </a:cubicBezTo>
                  <a:cubicBezTo>
                    <a:pt x="1106" y="50"/>
                    <a:pt x="1112" y="49"/>
                    <a:pt x="1115" y="49"/>
                  </a:cubicBezTo>
                  <a:cubicBezTo>
                    <a:pt x="1118" y="50"/>
                    <a:pt x="1124" y="51"/>
                    <a:pt x="1126" y="53"/>
                  </a:cubicBezTo>
                  <a:cubicBezTo>
                    <a:pt x="1129" y="55"/>
                    <a:pt x="1133" y="62"/>
                    <a:pt x="1136" y="65"/>
                  </a:cubicBezTo>
                  <a:cubicBezTo>
                    <a:pt x="1138" y="66"/>
                    <a:pt x="1141" y="69"/>
                    <a:pt x="1144" y="70"/>
                  </a:cubicBezTo>
                  <a:cubicBezTo>
                    <a:pt x="1147" y="70"/>
                    <a:pt x="1154" y="68"/>
                    <a:pt x="1157" y="67"/>
                  </a:cubicBezTo>
                  <a:cubicBezTo>
                    <a:pt x="1160" y="66"/>
                    <a:pt x="1165" y="64"/>
                    <a:pt x="1168" y="63"/>
                  </a:cubicBezTo>
                  <a:cubicBezTo>
                    <a:pt x="1170" y="63"/>
                    <a:pt x="1175" y="61"/>
                    <a:pt x="1177" y="61"/>
                  </a:cubicBezTo>
                  <a:cubicBezTo>
                    <a:pt x="1179" y="61"/>
                    <a:pt x="1184" y="62"/>
                    <a:pt x="1186" y="63"/>
                  </a:cubicBezTo>
                  <a:cubicBezTo>
                    <a:pt x="1189" y="65"/>
                    <a:pt x="1192" y="71"/>
                    <a:pt x="1194" y="73"/>
                  </a:cubicBezTo>
                  <a:cubicBezTo>
                    <a:pt x="1196" y="76"/>
                    <a:pt x="1202" y="84"/>
                    <a:pt x="1205" y="86"/>
                  </a:cubicBezTo>
                  <a:cubicBezTo>
                    <a:pt x="1207" y="87"/>
                    <a:pt x="1210" y="88"/>
                    <a:pt x="1212" y="89"/>
                  </a:cubicBezTo>
                  <a:cubicBezTo>
                    <a:pt x="1214" y="89"/>
                    <a:pt x="1218" y="89"/>
                    <a:pt x="1221" y="89"/>
                  </a:cubicBezTo>
                  <a:cubicBezTo>
                    <a:pt x="1223" y="90"/>
                    <a:pt x="1226" y="91"/>
                    <a:pt x="1228" y="93"/>
                  </a:cubicBezTo>
                  <a:cubicBezTo>
                    <a:pt x="1229" y="95"/>
                    <a:pt x="1229" y="101"/>
                    <a:pt x="1231" y="102"/>
                  </a:cubicBezTo>
                  <a:cubicBezTo>
                    <a:pt x="1233" y="103"/>
                    <a:pt x="1238" y="98"/>
                    <a:pt x="1241" y="99"/>
                  </a:cubicBezTo>
                  <a:cubicBezTo>
                    <a:pt x="1243" y="99"/>
                    <a:pt x="1246" y="102"/>
                    <a:pt x="1247" y="104"/>
                  </a:cubicBezTo>
                  <a:cubicBezTo>
                    <a:pt x="1249" y="106"/>
                    <a:pt x="1250" y="112"/>
                    <a:pt x="1251" y="115"/>
                  </a:cubicBezTo>
                  <a:cubicBezTo>
                    <a:pt x="1251" y="118"/>
                    <a:pt x="1250" y="124"/>
                    <a:pt x="1251" y="127"/>
                  </a:cubicBezTo>
                  <a:cubicBezTo>
                    <a:pt x="1252" y="131"/>
                    <a:pt x="1255" y="138"/>
                    <a:pt x="1258" y="142"/>
                  </a:cubicBezTo>
                  <a:cubicBezTo>
                    <a:pt x="1261" y="145"/>
                    <a:pt x="1268" y="150"/>
                    <a:pt x="1272" y="152"/>
                  </a:cubicBezTo>
                  <a:cubicBezTo>
                    <a:pt x="1275" y="153"/>
                    <a:pt x="1279" y="156"/>
                    <a:pt x="1282" y="156"/>
                  </a:cubicBezTo>
                  <a:cubicBezTo>
                    <a:pt x="1284" y="156"/>
                    <a:pt x="1289" y="153"/>
                    <a:pt x="1291" y="153"/>
                  </a:cubicBezTo>
                  <a:cubicBezTo>
                    <a:pt x="1294" y="152"/>
                    <a:pt x="1299" y="153"/>
                    <a:pt x="1302" y="154"/>
                  </a:cubicBezTo>
                  <a:cubicBezTo>
                    <a:pt x="1304" y="154"/>
                    <a:pt x="1307" y="155"/>
                    <a:pt x="1308" y="157"/>
                  </a:cubicBezTo>
                  <a:cubicBezTo>
                    <a:pt x="1310" y="159"/>
                    <a:pt x="1310" y="164"/>
                    <a:pt x="1311" y="167"/>
                  </a:cubicBezTo>
                  <a:cubicBezTo>
                    <a:pt x="1312" y="169"/>
                    <a:pt x="1315" y="175"/>
                    <a:pt x="1317" y="177"/>
                  </a:cubicBezTo>
                  <a:cubicBezTo>
                    <a:pt x="1319" y="177"/>
                    <a:pt x="1324" y="175"/>
                    <a:pt x="1326" y="175"/>
                  </a:cubicBezTo>
                  <a:cubicBezTo>
                    <a:pt x="1328" y="175"/>
                    <a:pt x="1333" y="176"/>
                    <a:pt x="1335" y="178"/>
                  </a:cubicBezTo>
                  <a:cubicBezTo>
                    <a:pt x="1336" y="179"/>
                    <a:pt x="1336" y="183"/>
                    <a:pt x="1335" y="184"/>
                  </a:cubicBezTo>
                  <a:cubicBezTo>
                    <a:pt x="1335" y="186"/>
                    <a:pt x="1332" y="189"/>
                    <a:pt x="1331" y="191"/>
                  </a:cubicBezTo>
                  <a:cubicBezTo>
                    <a:pt x="1330" y="194"/>
                    <a:pt x="1329" y="198"/>
                    <a:pt x="1329" y="201"/>
                  </a:cubicBezTo>
                  <a:cubicBezTo>
                    <a:pt x="1330" y="203"/>
                    <a:pt x="1333" y="207"/>
                    <a:pt x="1335" y="208"/>
                  </a:cubicBezTo>
                  <a:cubicBezTo>
                    <a:pt x="1337" y="209"/>
                    <a:pt x="1341" y="209"/>
                    <a:pt x="1344" y="209"/>
                  </a:cubicBezTo>
                  <a:cubicBezTo>
                    <a:pt x="1346" y="209"/>
                    <a:pt x="1352" y="208"/>
                    <a:pt x="1354" y="208"/>
                  </a:cubicBezTo>
                  <a:cubicBezTo>
                    <a:pt x="1356" y="209"/>
                    <a:pt x="1360" y="210"/>
                    <a:pt x="1361" y="212"/>
                  </a:cubicBezTo>
                  <a:cubicBezTo>
                    <a:pt x="1363" y="214"/>
                    <a:pt x="1364" y="221"/>
                    <a:pt x="1365" y="225"/>
                  </a:cubicBezTo>
                  <a:cubicBezTo>
                    <a:pt x="1366" y="228"/>
                    <a:pt x="1364" y="237"/>
                    <a:pt x="1366" y="240"/>
                  </a:cubicBezTo>
                  <a:cubicBezTo>
                    <a:pt x="1368" y="243"/>
                    <a:pt x="1373" y="245"/>
                    <a:pt x="1375" y="246"/>
                  </a:cubicBezTo>
                  <a:cubicBezTo>
                    <a:pt x="1378" y="247"/>
                    <a:pt x="1384" y="249"/>
                    <a:pt x="1387" y="249"/>
                  </a:cubicBezTo>
                  <a:cubicBezTo>
                    <a:pt x="1390" y="250"/>
                    <a:pt x="1396" y="248"/>
                    <a:pt x="1400" y="247"/>
                  </a:cubicBezTo>
                  <a:cubicBezTo>
                    <a:pt x="1403" y="247"/>
                    <a:pt x="1409" y="248"/>
                    <a:pt x="1411" y="249"/>
                  </a:cubicBezTo>
                  <a:cubicBezTo>
                    <a:pt x="1413" y="249"/>
                    <a:pt x="1416" y="252"/>
                    <a:pt x="1418" y="253"/>
                  </a:cubicBezTo>
                  <a:cubicBezTo>
                    <a:pt x="1422" y="255"/>
                    <a:pt x="1430" y="257"/>
                    <a:pt x="1434" y="259"/>
                  </a:cubicBezTo>
                  <a:cubicBezTo>
                    <a:pt x="1437" y="260"/>
                    <a:pt x="1444" y="262"/>
                    <a:pt x="1447" y="264"/>
                  </a:cubicBezTo>
                  <a:cubicBezTo>
                    <a:pt x="1448" y="265"/>
                    <a:pt x="1449" y="269"/>
                    <a:pt x="1450" y="270"/>
                  </a:cubicBezTo>
                  <a:cubicBezTo>
                    <a:pt x="1452" y="272"/>
                    <a:pt x="1457" y="274"/>
                    <a:pt x="1460" y="274"/>
                  </a:cubicBezTo>
                  <a:cubicBezTo>
                    <a:pt x="1462" y="274"/>
                    <a:pt x="1466" y="271"/>
                    <a:pt x="1467" y="269"/>
                  </a:cubicBezTo>
                  <a:cubicBezTo>
                    <a:pt x="1467" y="267"/>
                    <a:pt x="1466" y="264"/>
                    <a:pt x="1467" y="263"/>
                  </a:cubicBezTo>
                  <a:cubicBezTo>
                    <a:pt x="1467" y="262"/>
                    <a:pt x="1470" y="262"/>
                    <a:pt x="1471" y="261"/>
                  </a:cubicBezTo>
                  <a:cubicBezTo>
                    <a:pt x="1473" y="259"/>
                    <a:pt x="1474" y="253"/>
                    <a:pt x="1476" y="251"/>
                  </a:cubicBezTo>
                  <a:cubicBezTo>
                    <a:pt x="1477" y="250"/>
                    <a:pt x="1481" y="249"/>
                    <a:pt x="1483" y="249"/>
                  </a:cubicBezTo>
                  <a:cubicBezTo>
                    <a:pt x="1484" y="250"/>
                    <a:pt x="1486" y="254"/>
                    <a:pt x="1486" y="255"/>
                  </a:cubicBezTo>
                  <a:cubicBezTo>
                    <a:pt x="1488" y="258"/>
                    <a:pt x="1489" y="265"/>
                    <a:pt x="1490" y="269"/>
                  </a:cubicBezTo>
                  <a:cubicBezTo>
                    <a:pt x="1490" y="273"/>
                    <a:pt x="1490" y="283"/>
                    <a:pt x="1491" y="288"/>
                  </a:cubicBezTo>
                  <a:cubicBezTo>
                    <a:pt x="1492" y="291"/>
                    <a:pt x="1495" y="298"/>
                    <a:pt x="1497" y="301"/>
                  </a:cubicBezTo>
                  <a:cubicBezTo>
                    <a:pt x="1499" y="304"/>
                    <a:pt x="1503" y="308"/>
                    <a:pt x="1505" y="310"/>
                  </a:cubicBezTo>
                  <a:cubicBezTo>
                    <a:pt x="1507" y="314"/>
                    <a:pt x="1509" y="322"/>
                    <a:pt x="1512" y="325"/>
                  </a:cubicBezTo>
                  <a:cubicBezTo>
                    <a:pt x="1514" y="328"/>
                    <a:pt x="1520" y="332"/>
                    <a:pt x="1523" y="335"/>
                  </a:cubicBezTo>
                  <a:cubicBezTo>
                    <a:pt x="1524" y="336"/>
                    <a:pt x="1527" y="338"/>
                    <a:pt x="1529" y="340"/>
                  </a:cubicBezTo>
                  <a:cubicBezTo>
                    <a:pt x="1528" y="340"/>
                    <a:pt x="1526" y="340"/>
                    <a:pt x="1525" y="340"/>
                  </a:cubicBezTo>
                  <a:cubicBezTo>
                    <a:pt x="1520" y="341"/>
                    <a:pt x="1511" y="339"/>
                    <a:pt x="1506" y="339"/>
                  </a:cubicBezTo>
                  <a:cubicBezTo>
                    <a:pt x="1503" y="340"/>
                    <a:pt x="1496" y="342"/>
                    <a:pt x="1493" y="344"/>
                  </a:cubicBezTo>
                  <a:cubicBezTo>
                    <a:pt x="1491" y="346"/>
                    <a:pt x="1492" y="355"/>
                    <a:pt x="1489" y="357"/>
                  </a:cubicBezTo>
                  <a:cubicBezTo>
                    <a:pt x="1486" y="358"/>
                    <a:pt x="1480" y="355"/>
                    <a:pt x="1477" y="354"/>
                  </a:cubicBezTo>
                  <a:cubicBezTo>
                    <a:pt x="1474" y="354"/>
                    <a:pt x="1468" y="352"/>
                    <a:pt x="1466" y="353"/>
                  </a:cubicBezTo>
                  <a:cubicBezTo>
                    <a:pt x="1463" y="354"/>
                    <a:pt x="1459" y="358"/>
                    <a:pt x="1457" y="360"/>
                  </a:cubicBezTo>
                  <a:cubicBezTo>
                    <a:pt x="1455" y="364"/>
                    <a:pt x="1456" y="372"/>
                    <a:pt x="1453" y="375"/>
                  </a:cubicBezTo>
                  <a:cubicBezTo>
                    <a:pt x="1451" y="376"/>
                    <a:pt x="1445" y="374"/>
                    <a:pt x="1444" y="376"/>
                  </a:cubicBezTo>
                  <a:cubicBezTo>
                    <a:pt x="1440" y="380"/>
                    <a:pt x="1443" y="392"/>
                    <a:pt x="1444" y="397"/>
                  </a:cubicBezTo>
                  <a:cubicBezTo>
                    <a:pt x="1445" y="404"/>
                    <a:pt x="1451" y="415"/>
                    <a:pt x="1454" y="421"/>
                  </a:cubicBezTo>
                  <a:cubicBezTo>
                    <a:pt x="1456" y="426"/>
                    <a:pt x="1462" y="437"/>
                    <a:pt x="1464" y="442"/>
                  </a:cubicBezTo>
                  <a:cubicBezTo>
                    <a:pt x="1467" y="449"/>
                    <a:pt x="1467" y="464"/>
                    <a:pt x="1470" y="471"/>
                  </a:cubicBezTo>
                  <a:cubicBezTo>
                    <a:pt x="1472" y="479"/>
                    <a:pt x="1480" y="495"/>
                    <a:pt x="1484" y="503"/>
                  </a:cubicBezTo>
                  <a:cubicBezTo>
                    <a:pt x="1488" y="512"/>
                    <a:pt x="1496" y="531"/>
                    <a:pt x="1498" y="540"/>
                  </a:cubicBezTo>
                  <a:cubicBezTo>
                    <a:pt x="1499" y="547"/>
                    <a:pt x="1500" y="559"/>
                    <a:pt x="1501" y="566"/>
                  </a:cubicBezTo>
                  <a:cubicBezTo>
                    <a:pt x="1501" y="576"/>
                    <a:pt x="1500" y="597"/>
                    <a:pt x="1499" y="607"/>
                  </a:cubicBezTo>
                  <a:cubicBezTo>
                    <a:pt x="1499" y="613"/>
                    <a:pt x="1494" y="624"/>
                    <a:pt x="1495" y="629"/>
                  </a:cubicBezTo>
                  <a:cubicBezTo>
                    <a:pt x="1495" y="635"/>
                    <a:pt x="1500" y="646"/>
                    <a:pt x="1502" y="651"/>
                  </a:cubicBezTo>
                  <a:cubicBezTo>
                    <a:pt x="1504" y="654"/>
                    <a:pt x="1509" y="660"/>
                    <a:pt x="1511" y="664"/>
                  </a:cubicBezTo>
                  <a:cubicBezTo>
                    <a:pt x="1512" y="667"/>
                    <a:pt x="1515" y="673"/>
                    <a:pt x="1515" y="676"/>
                  </a:cubicBezTo>
                  <a:cubicBezTo>
                    <a:pt x="1515" y="679"/>
                    <a:pt x="1511" y="685"/>
                    <a:pt x="1512" y="688"/>
                  </a:cubicBezTo>
                  <a:cubicBezTo>
                    <a:pt x="1513" y="691"/>
                    <a:pt x="1519" y="692"/>
                    <a:pt x="1522" y="693"/>
                  </a:cubicBezTo>
                  <a:cubicBezTo>
                    <a:pt x="1523" y="694"/>
                    <a:pt x="1527" y="696"/>
                    <a:pt x="1528" y="698"/>
                  </a:cubicBezTo>
                  <a:cubicBezTo>
                    <a:pt x="1529" y="700"/>
                    <a:pt x="1529" y="705"/>
                    <a:pt x="1527" y="707"/>
                  </a:cubicBezTo>
                  <a:cubicBezTo>
                    <a:pt x="1525" y="710"/>
                    <a:pt x="1517" y="709"/>
                    <a:pt x="1514" y="711"/>
                  </a:cubicBezTo>
                  <a:cubicBezTo>
                    <a:pt x="1512" y="711"/>
                    <a:pt x="1509" y="713"/>
                    <a:pt x="1508" y="714"/>
                  </a:cubicBezTo>
                  <a:cubicBezTo>
                    <a:pt x="1506" y="717"/>
                    <a:pt x="1505" y="724"/>
                    <a:pt x="1504" y="727"/>
                  </a:cubicBezTo>
                  <a:cubicBezTo>
                    <a:pt x="1502" y="731"/>
                    <a:pt x="1500" y="737"/>
                    <a:pt x="1498" y="740"/>
                  </a:cubicBezTo>
                  <a:cubicBezTo>
                    <a:pt x="1496" y="743"/>
                    <a:pt x="1491" y="747"/>
                    <a:pt x="1488" y="749"/>
                  </a:cubicBezTo>
                  <a:cubicBezTo>
                    <a:pt x="1487" y="750"/>
                    <a:pt x="1483" y="750"/>
                    <a:pt x="1481" y="752"/>
                  </a:cubicBezTo>
                  <a:cubicBezTo>
                    <a:pt x="1479" y="754"/>
                    <a:pt x="1478" y="761"/>
                    <a:pt x="1476" y="764"/>
                  </a:cubicBezTo>
                  <a:cubicBezTo>
                    <a:pt x="1475" y="768"/>
                    <a:pt x="1472" y="775"/>
                    <a:pt x="1470" y="779"/>
                  </a:cubicBezTo>
                  <a:cubicBezTo>
                    <a:pt x="1468" y="782"/>
                    <a:pt x="1465" y="787"/>
                    <a:pt x="1462" y="790"/>
                  </a:cubicBezTo>
                  <a:cubicBezTo>
                    <a:pt x="1461" y="792"/>
                    <a:pt x="1456" y="795"/>
                    <a:pt x="1454" y="797"/>
                  </a:cubicBezTo>
                  <a:cubicBezTo>
                    <a:pt x="1452" y="801"/>
                    <a:pt x="1450" y="809"/>
                    <a:pt x="1449" y="813"/>
                  </a:cubicBezTo>
                  <a:cubicBezTo>
                    <a:pt x="1448" y="816"/>
                    <a:pt x="1448" y="824"/>
                    <a:pt x="1448" y="828"/>
                  </a:cubicBezTo>
                  <a:cubicBezTo>
                    <a:pt x="1447" y="831"/>
                    <a:pt x="1444" y="836"/>
                    <a:pt x="1444" y="836"/>
                  </a:cubicBezTo>
                  <a:cubicBezTo>
                    <a:pt x="1443" y="836"/>
                    <a:pt x="1440" y="837"/>
                    <a:pt x="1439" y="838"/>
                  </a:cubicBezTo>
                  <a:cubicBezTo>
                    <a:pt x="1438" y="840"/>
                    <a:pt x="1436" y="844"/>
                    <a:pt x="1435" y="847"/>
                  </a:cubicBezTo>
                  <a:cubicBezTo>
                    <a:pt x="1435" y="849"/>
                    <a:pt x="1436" y="853"/>
                    <a:pt x="1437" y="855"/>
                  </a:cubicBezTo>
                  <a:cubicBezTo>
                    <a:pt x="1438" y="858"/>
                    <a:pt x="1443" y="861"/>
                    <a:pt x="1444" y="864"/>
                  </a:cubicBezTo>
                  <a:cubicBezTo>
                    <a:pt x="1445" y="866"/>
                    <a:pt x="1445" y="870"/>
                    <a:pt x="1446" y="872"/>
                  </a:cubicBezTo>
                  <a:cubicBezTo>
                    <a:pt x="1446" y="874"/>
                    <a:pt x="1447" y="879"/>
                    <a:pt x="1446" y="881"/>
                  </a:cubicBezTo>
                  <a:cubicBezTo>
                    <a:pt x="1446" y="883"/>
                    <a:pt x="1444" y="887"/>
                    <a:pt x="1444" y="889"/>
                  </a:cubicBezTo>
                  <a:cubicBezTo>
                    <a:pt x="1443" y="891"/>
                    <a:pt x="1441" y="895"/>
                    <a:pt x="1440" y="897"/>
                  </a:cubicBezTo>
                  <a:cubicBezTo>
                    <a:pt x="1439" y="899"/>
                    <a:pt x="1438" y="905"/>
                    <a:pt x="1439" y="907"/>
                  </a:cubicBezTo>
                  <a:cubicBezTo>
                    <a:pt x="1439" y="910"/>
                    <a:pt x="1441" y="914"/>
                    <a:pt x="1442" y="916"/>
                  </a:cubicBezTo>
                  <a:cubicBezTo>
                    <a:pt x="1443" y="919"/>
                    <a:pt x="1447" y="924"/>
                    <a:pt x="1449" y="926"/>
                  </a:cubicBezTo>
                  <a:cubicBezTo>
                    <a:pt x="1451" y="928"/>
                    <a:pt x="1454" y="930"/>
                    <a:pt x="1456" y="932"/>
                  </a:cubicBezTo>
                  <a:cubicBezTo>
                    <a:pt x="1457" y="934"/>
                    <a:pt x="1459" y="940"/>
                    <a:pt x="1460" y="942"/>
                  </a:cubicBezTo>
                  <a:cubicBezTo>
                    <a:pt x="1462" y="947"/>
                    <a:pt x="1465" y="957"/>
                    <a:pt x="1468" y="961"/>
                  </a:cubicBezTo>
                  <a:cubicBezTo>
                    <a:pt x="1469" y="963"/>
                    <a:pt x="1473" y="965"/>
                    <a:pt x="1474" y="967"/>
                  </a:cubicBezTo>
                  <a:cubicBezTo>
                    <a:pt x="1476" y="968"/>
                    <a:pt x="1477" y="972"/>
                    <a:pt x="1478" y="974"/>
                  </a:cubicBezTo>
                  <a:cubicBezTo>
                    <a:pt x="1478" y="976"/>
                    <a:pt x="1479" y="980"/>
                    <a:pt x="1477" y="981"/>
                  </a:cubicBezTo>
                  <a:cubicBezTo>
                    <a:pt x="1477" y="982"/>
                    <a:pt x="1473" y="982"/>
                    <a:pt x="1472" y="982"/>
                  </a:cubicBezTo>
                  <a:cubicBezTo>
                    <a:pt x="1470" y="982"/>
                    <a:pt x="1466" y="980"/>
                    <a:pt x="1464" y="979"/>
                  </a:cubicBezTo>
                  <a:cubicBezTo>
                    <a:pt x="1462" y="979"/>
                    <a:pt x="1457" y="976"/>
                    <a:pt x="1455" y="975"/>
                  </a:cubicBezTo>
                  <a:cubicBezTo>
                    <a:pt x="1454" y="974"/>
                    <a:pt x="1451" y="971"/>
                    <a:pt x="1449" y="970"/>
                  </a:cubicBezTo>
                  <a:cubicBezTo>
                    <a:pt x="1447" y="969"/>
                    <a:pt x="1444" y="967"/>
                    <a:pt x="1442" y="966"/>
                  </a:cubicBezTo>
                  <a:cubicBezTo>
                    <a:pt x="1440" y="966"/>
                    <a:pt x="1437" y="966"/>
                    <a:pt x="1435" y="965"/>
                  </a:cubicBezTo>
                  <a:cubicBezTo>
                    <a:pt x="1432" y="965"/>
                    <a:pt x="1425" y="964"/>
                    <a:pt x="1423" y="962"/>
                  </a:cubicBezTo>
                  <a:cubicBezTo>
                    <a:pt x="1421" y="961"/>
                    <a:pt x="1419" y="957"/>
                    <a:pt x="1417" y="955"/>
                  </a:cubicBezTo>
                  <a:cubicBezTo>
                    <a:pt x="1415" y="953"/>
                    <a:pt x="1411" y="950"/>
                    <a:pt x="1409" y="949"/>
                  </a:cubicBezTo>
                  <a:cubicBezTo>
                    <a:pt x="1407" y="948"/>
                    <a:pt x="1402" y="945"/>
                    <a:pt x="1400" y="945"/>
                  </a:cubicBezTo>
                  <a:cubicBezTo>
                    <a:pt x="1397" y="944"/>
                    <a:pt x="1392" y="944"/>
                    <a:pt x="1389" y="944"/>
                  </a:cubicBezTo>
                  <a:cubicBezTo>
                    <a:pt x="1386" y="943"/>
                    <a:pt x="1381" y="941"/>
                    <a:pt x="1379" y="940"/>
                  </a:cubicBezTo>
                  <a:cubicBezTo>
                    <a:pt x="1375" y="939"/>
                    <a:pt x="1368" y="938"/>
                    <a:pt x="1364" y="938"/>
                  </a:cubicBezTo>
                  <a:cubicBezTo>
                    <a:pt x="1361" y="937"/>
                    <a:pt x="1355" y="938"/>
                    <a:pt x="1352" y="938"/>
                  </a:cubicBezTo>
                  <a:cubicBezTo>
                    <a:pt x="1349" y="939"/>
                    <a:pt x="1344" y="939"/>
                    <a:pt x="1341" y="941"/>
                  </a:cubicBezTo>
                  <a:cubicBezTo>
                    <a:pt x="1339" y="941"/>
                    <a:pt x="1337" y="944"/>
                    <a:pt x="1335" y="945"/>
                  </a:cubicBezTo>
                  <a:cubicBezTo>
                    <a:pt x="1333" y="947"/>
                    <a:pt x="1329" y="948"/>
                    <a:pt x="1327" y="950"/>
                  </a:cubicBezTo>
                  <a:cubicBezTo>
                    <a:pt x="1325" y="952"/>
                    <a:pt x="1321" y="957"/>
                    <a:pt x="1318" y="959"/>
                  </a:cubicBezTo>
                  <a:cubicBezTo>
                    <a:pt x="1316" y="960"/>
                    <a:pt x="1309" y="961"/>
                    <a:pt x="1306" y="961"/>
                  </a:cubicBezTo>
                  <a:cubicBezTo>
                    <a:pt x="1304" y="961"/>
                    <a:pt x="1300" y="962"/>
                    <a:pt x="1298" y="962"/>
                  </a:cubicBezTo>
                  <a:cubicBezTo>
                    <a:pt x="1295" y="962"/>
                    <a:pt x="1291" y="960"/>
                    <a:pt x="1288" y="959"/>
                  </a:cubicBezTo>
                  <a:cubicBezTo>
                    <a:pt x="1284" y="958"/>
                    <a:pt x="1276" y="954"/>
                    <a:pt x="1272" y="954"/>
                  </a:cubicBezTo>
                  <a:cubicBezTo>
                    <a:pt x="1269" y="953"/>
                    <a:pt x="1264" y="954"/>
                    <a:pt x="1261" y="954"/>
                  </a:cubicBezTo>
                  <a:cubicBezTo>
                    <a:pt x="1258" y="953"/>
                    <a:pt x="1253" y="951"/>
                    <a:pt x="1251" y="950"/>
                  </a:cubicBezTo>
                  <a:cubicBezTo>
                    <a:pt x="1248" y="950"/>
                    <a:pt x="1242" y="948"/>
                    <a:pt x="1239" y="948"/>
                  </a:cubicBezTo>
                  <a:cubicBezTo>
                    <a:pt x="1236" y="948"/>
                    <a:pt x="1231" y="948"/>
                    <a:pt x="1229" y="948"/>
                  </a:cubicBezTo>
                  <a:cubicBezTo>
                    <a:pt x="1227" y="949"/>
                    <a:pt x="1224" y="951"/>
                    <a:pt x="1223" y="953"/>
                  </a:cubicBezTo>
                  <a:cubicBezTo>
                    <a:pt x="1222" y="955"/>
                    <a:pt x="1222" y="960"/>
                    <a:pt x="1221" y="962"/>
                  </a:cubicBezTo>
                  <a:cubicBezTo>
                    <a:pt x="1220" y="964"/>
                    <a:pt x="1216" y="966"/>
                    <a:pt x="1215" y="968"/>
                  </a:cubicBezTo>
                  <a:cubicBezTo>
                    <a:pt x="1213" y="969"/>
                    <a:pt x="1211" y="972"/>
                    <a:pt x="1209" y="973"/>
                  </a:cubicBezTo>
                  <a:cubicBezTo>
                    <a:pt x="1208" y="974"/>
                    <a:pt x="1204" y="976"/>
                    <a:pt x="1202" y="975"/>
                  </a:cubicBezTo>
                  <a:cubicBezTo>
                    <a:pt x="1200" y="975"/>
                    <a:pt x="1197" y="972"/>
                    <a:pt x="1195" y="972"/>
                  </a:cubicBezTo>
                  <a:cubicBezTo>
                    <a:pt x="1193" y="971"/>
                    <a:pt x="1187" y="972"/>
                    <a:pt x="1184" y="973"/>
                  </a:cubicBezTo>
                  <a:cubicBezTo>
                    <a:pt x="1182" y="974"/>
                    <a:pt x="1178" y="976"/>
                    <a:pt x="1176" y="977"/>
                  </a:cubicBezTo>
                  <a:cubicBezTo>
                    <a:pt x="1173" y="978"/>
                    <a:pt x="1168" y="982"/>
                    <a:pt x="1166" y="984"/>
                  </a:cubicBezTo>
                  <a:cubicBezTo>
                    <a:pt x="1165" y="986"/>
                    <a:pt x="1164" y="992"/>
                    <a:pt x="1164" y="995"/>
                  </a:cubicBezTo>
                  <a:cubicBezTo>
                    <a:pt x="1164" y="998"/>
                    <a:pt x="1165" y="1003"/>
                    <a:pt x="1166" y="1005"/>
                  </a:cubicBezTo>
                  <a:cubicBezTo>
                    <a:pt x="1166" y="1007"/>
                    <a:pt x="1165" y="1012"/>
                    <a:pt x="1164" y="1014"/>
                  </a:cubicBezTo>
                  <a:cubicBezTo>
                    <a:pt x="1163" y="1015"/>
                    <a:pt x="1160" y="1018"/>
                    <a:pt x="1159" y="1019"/>
                  </a:cubicBezTo>
                  <a:cubicBezTo>
                    <a:pt x="1157" y="1020"/>
                    <a:pt x="1152" y="1019"/>
                    <a:pt x="1150" y="1020"/>
                  </a:cubicBezTo>
                  <a:cubicBezTo>
                    <a:pt x="1149" y="1021"/>
                    <a:pt x="1148" y="1024"/>
                    <a:pt x="1146" y="1025"/>
                  </a:cubicBezTo>
                  <a:cubicBezTo>
                    <a:pt x="1145" y="1025"/>
                    <a:pt x="1143" y="1027"/>
                    <a:pt x="1142" y="1027"/>
                  </a:cubicBezTo>
                  <a:cubicBezTo>
                    <a:pt x="1140" y="1028"/>
                    <a:pt x="1136" y="1028"/>
                    <a:pt x="1134" y="1027"/>
                  </a:cubicBezTo>
                  <a:cubicBezTo>
                    <a:pt x="1133" y="1027"/>
                    <a:pt x="1132" y="1025"/>
                    <a:pt x="1130" y="1025"/>
                  </a:cubicBezTo>
                  <a:cubicBezTo>
                    <a:pt x="1129" y="1024"/>
                    <a:pt x="1126" y="1024"/>
                    <a:pt x="1124" y="1025"/>
                  </a:cubicBezTo>
                  <a:cubicBezTo>
                    <a:pt x="1123" y="1025"/>
                    <a:pt x="1121" y="1029"/>
                    <a:pt x="1119" y="1030"/>
                  </a:cubicBezTo>
                  <a:cubicBezTo>
                    <a:pt x="1117" y="1030"/>
                    <a:pt x="1114" y="1030"/>
                    <a:pt x="1113" y="1029"/>
                  </a:cubicBezTo>
                  <a:cubicBezTo>
                    <a:pt x="1112" y="1028"/>
                    <a:pt x="1110" y="1025"/>
                    <a:pt x="1110" y="1023"/>
                  </a:cubicBezTo>
                  <a:cubicBezTo>
                    <a:pt x="1111" y="1021"/>
                    <a:pt x="1114" y="1018"/>
                    <a:pt x="1114" y="1016"/>
                  </a:cubicBezTo>
                  <a:cubicBezTo>
                    <a:pt x="1114" y="1014"/>
                    <a:pt x="1113" y="1010"/>
                    <a:pt x="1113" y="1008"/>
                  </a:cubicBezTo>
                  <a:cubicBezTo>
                    <a:pt x="1112" y="1006"/>
                    <a:pt x="1111" y="1002"/>
                    <a:pt x="1109" y="1002"/>
                  </a:cubicBezTo>
                  <a:cubicBezTo>
                    <a:pt x="1107" y="1001"/>
                    <a:pt x="1104" y="1004"/>
                    <a:pt x="1102" y="1004"/>
                  </a:cubicBezTo>
                  <a:cubicBezTo>
                    <a:pt x="1100" y="1005"/>
                    <a:pt x="1097" y="1004"/>
                    <a:pt x="1095" y="1004"/>
                  </a:cubicBezTo>
                  <a:cubicBezTo>
                    <a:pt x="1092" y="1003"/>
                    <a:pt x="1084" y="1001"/>
                    <a:pt x="1081" y="1001"/>
                  </a:cubicBezTo>
                  <a:cubicBezTo>
                    <a:pt x="1077" y="1000"/>
                    <a:pt x="1069" y="1000"/>
                    <a:pt x="1065" y="1000"/>
                  </a:cubicBezTo>
                  <a:cubicBezTo>
                    <a:pt x="1060" y="1000"/>
                    <a:pt x="1049" y="999"/>
                    <a:pt x="1045" y="1001"/>
                  </a:cubicBezTo>
                  <a:cubicBezTo>
                    <a:pt x="1042" y="1002"/>
                    <a:pt x="1039" y="1005"/>
                    <a:pt x="1036" y="1007"/>
                  </a:cubicBezTo>
                  <a:cubicBezTo>
                    <a:pt x="1034" y="1008"/>
                    <a:pt x="1029" y="1011"/>
                    <a:pt x="1027" y="1011"/>
                  </a:cubicBezTo>
                  <a:cubicBezTo>
                    <a:pt x="1023" y="1012"/>
                    <a:pt x="1015" y="1009"/>
                    <a:pt x="1012" y="1009"/>
                  </a:cubicBezTo>
                  <a:cubicBezTo>
                    <a:pt x="1009" y="1009"/>
                    <a:pt x="1003" y="1009"/>
                    <a:pt x="1000" y="1010"/>
                  </a:cubicBezTo>
                  <a:cubicBezTo>
                    <a:pt x="998" y="1010"/>
                    <a:pt x="994" y="1013"/>
                    <a:pt x="992" y="1014"/>
                  </a:cubicBezTo>
                  <a:cubicBezTo>
                    <a:pt x="990" y="1014"/>
                    <a:pt x="987" y="1017"/>
                    <a:pt x="985" y="1017"/>
                  </a:cubicBezTo>
                  <a:cubicBezTo>
                    <a:pt x="982" y="1017"/>
                    <a:pt x="977" y="1016"/>
                    <a:pt x="975" y="1016"/>
                  </a:cubicBezTo>
                  <a:cubicBezTo>
                    <a:pt x="973" y="1015"/>
                    <a:pt x="969" y="1013"/>
                    <a:pt x="967" y="1012"/>
                  </a:cubicBezTo>
                  <a:cubicBezTo>
                    <a:pt x="964" y="1011"/>
                    <a:pt x="959" y="1012"/>
                    <a:pt x="956" y="1011"/>
                  </a:cubicBezTo>
                  <a:cubicBezTo>
                    <a:pt x="955" y="1011"/>
                    <a:pt x="952" y="1008"/>
                    <a:pt x="950" y="1008"/>
                  </a:cubicBezTo>
                  <a:cubicBezTo>
                    <a:pt x="947" y="1006"/>
                    <a:pt x="941" y="1004"/>
                    <a:pt x="938" y="1003"/>
                  </a:cubicBezTo>
                  <a:cubicBezTo>
                    <a:pt x="936" y="1003"/>
                    <a:pt x="931" y="1003"/>
                    <a:pt x="928" y="1003"/>
                  </a:cubicBezTo>
                  <a:cubicBezTo>
                    <a:pt x="926" y="1004"/>
                    <a:pt x="922" y="1008"/>
                    <a:pt x="919" y="1008"/>
                  </a:cubicBezTo>
                  <a:cubicBezTo>
                    <a:pt x="918" y="1008"/>
                    <a:pt x="915" y="1006"/>
                    <a:pt x="914" y="1006"/>
                  </a:cubicBezTo>
                  <a:cubicBezTo>
                    <a:pt x="911" y="1006"/>
                    <a:pt x="906" y="1008"/>
                    <a:pt x="904" y="1010"/>
                  </a:cubicBezTo>
                  <a:cubicBezTo>
                    <a:pt x="902" y="1011"/>
                    <a:pt x="901" y="1015"/>
                    <a:pt x="899" y="1016"/>
                  </a:cubicBezTo>
                  <a:cubicBezTo>
                    <a:pt x="897" y="1017"/>
                    <a:pt x="894" y="1018"/>
                    <a:pt x="892" y="1018"/>
                  </a:cubicBezTo>
                  <a:cubicBezTo>
                    <a:pt x="891" y="1018"/>
                    <a:pt x="890" y="1018"/>
                    <a:pt x="889" y="1017"/>
                  </a:cubicBezTo>
                  <a:cubicBezTo>
                    <a:pt x="889" y="1012"/>
                    <a:pt x="889" y="1005"/>
                    <a:pt x="888" y="1002"/>
                  </a:cubicBezTo>
                  <a:cubicBezTo>
                    <a:pt x="887" y="1000"/>
                    <a:pt x="884" y="996"/>
                    <a:pt x="882" y="995"/>
                  </a:cubicBezTo>
                  <a:cubicBezTo>
                    <a:pt x="879" y="994"/>
                    <a:pt x="872" y="996"/>
                    <a:pt x="870" y="994"/>
                  </a:cubicBezTo>
                  <a:cubicBezTo>
                    <a:pt x="867" y="992"/>
                    <a:pt x="866" y="984"/>
                    <a:pt x="867" y="981"/>
                  </a:cubicBezTo>
                  <a:cubicBezTo>
                    <a:pt x="867" y="977"/>
                    <a:pt x="873" y="971"/>
                    <a:pt x="874" y="968"/>
                  </a:cubicBezTo>
                  <a:cubicBezTo>
                    <a:pt x="875" y="963"/>
                    <a:pt x="875" y="952"/>
                    <a:pt x="874" y="947"/>
                  </a:cubicBezTo>
                  <a:cubicBezTo>
                    <a:pt x="874" y="940"/>
                    <a:pt x="870" y="926"/>
                    <a:pt x="867" y="920"/>
                  </a:cubicBezTo>
                  <a:cubicBezTo>
                    <a:pt x="865" y="915"/>
                    <a:pt x="858" y="907"/>
                    <a:pt x="854" y="904"/>
                  </a:cubicBezTo>
                  <a:cubicBezTo>
                    <a:pt x="852" y="902"/>
                    <a:pt x="846" y="900"/>
                    <a:pt x="844" y="898"/>
                  </a:cubicBezTo>
                  <a:cubicBezTo>
                    <a:pt x="841" y="896"/>
                    <a:pt x="838" y="889"/>
                    <a:pt x="837" y="886"/>
                  </a:cubicBezTo>
                  <a:cubicBezTo>
                    <a:pt x="837" y="881"/>
                    <a:pt x="837" y="872"/>
                    <a:pt x="839" y="868"/>
                  </a:cubicBezTo>
                  <a:cubicBezTo>
                    <a:pt x="840" y="863"/>
                    <a:pt x="848" y="857"/>
                    <a:pt x="850" y="852"/>
                  </a:cubicBezTo>
                  <a:cubicBezTo>
                    <a:pt x="852" y="849"/>
                    <a:pt x="855" y="843"/>
                    <a:pt x="855" y="840"/>
                  </a:cubicBezTo>
                  <a:cubicBezTo>
                    <a:pt x="855" y="836"/>
                    <a:pt x="849" y="830"/>
                    <a:pt x="849" y="827"/>
                  </a:cubicBezTo>
                  <a:cubicBezTo>
                    <a:pt x="849" y="823"/>
                    <a:pt x="854" y="817"/>
                    <a:pt x="855" y="813"/>
                  </a:cubicBezTo>
                  <a:cubicBezTo>
                    <a:pt x="856" y="808"/>
                    <a:pt x="858" y="797"/>
                    <a:pt x="856" y="792"/>
                  </a:cubicBezTo>
                  <a:cubicBezTo>
                    <a:pt x="854" y="787"/>
                    <a:pt x="846" y="780"/>
                    <a:pt x="843" y="775"/>
                  </a:cubicBezTo>
                  <a:cubicBezTo>
                    <a:pt x="840" y="771"/>
                    <a:pt x="834" y="762"/>
                    <a:pt x="832" y="756"/>
                  </a:cubicBezTo>
                  <a:cubicBezTo>
                    <a:pt x="830" y="753"/>
                    <a:pt x="831" y="745"/>
                    <a:pt x="828" y="742"/>
                  </a:cubicBezTo>
                  <a:cubicBezTo>
                    <a:pt x="825" y="738"/>
                    <a:pt x="815" y="736"/>
                    <a:pt x="811" y="733"/>
                  </a:cubicBezTo>
                  <a:cubicBezTo>
                    <a:pt x="805" y="729"/>
                    <a:pt x="795" y="719"/>
                    <a:pt x="789" y="715"/>
                  </a:cubicBezTo>
                  <a:cubicBezTo>
                    <a:pt x="783" y="711"/>
                    <a:pt x="770" y="705"/>
                    <a:pt x="764" y="700"/>
                  </a:cubicBezTo>
                  <a:cubicBezTo>
                    <a:pt x="761" y="697"/>
                    <a:pt x="756" y="689"/>
                    <a:pt x="753" y="686"/>
                  </a:cubicBezTo>
                  <a:cubicBezTo>
                    <a:pt x="750" y="683"/>
                    <a:pt x="744" y="677"/>
                    <a:pt x="741" y="676"/>
                  </a:cubicBezTo>
                  <a:cubicBezTo>
                    <a:pt x="739" y="675"/>
                    <a:pt x="736" y="675"/>
                    <a:pt x="734" y="676"/>
                  </a:cubicBezTo>
                  <a:cubicBezTo>
                    <a:pt x="732" y="676"/>
                    <a:pt x="727" y="679"/>
                    <a:pt x="724" y="680"/>
                  </a:cubicBezTo>
                  <a:cubicBezTo>
                    <a:pt x="722" y="682"/>
                    <a:pt x="719" y="688"/>
                    <a:pt x="716" y="689"/>
                  </a:cubicBezTo>
                  <a:cubicBezTo>
                    <a:pt x="713" y="690"/>
                    <a:pt x="706" y="690"/>
                    <a:pt x="702" y="690"/>
                  </a:cubicBezTo>
                  <a:cubicBezTo>
                    <a:pt x="700" y="690"/>
                    <a:pt x="694" y="687"/>
                    <a:pt x="691" y="688"/>
                  </a:cubicBezTo>
                  <a:cubicBezTo>
                    <a:pt x="689" y="688"/>
                    <a:pt x="685" y="691"/>
                    <a:pt x="683" y="692"/>
                  </a:cubicBezTo>
                  <a:cubicBezTo>
                    <a:pt x="679" y="695"/>
                    <a:pt x="672" y="701"/>
                    <a:pt x="668" y="703"/>
                  </a:cubicBezTo>
                  <a:cubicBezTo>
                    <a:pt x="666" y="704"/>
                    <a:pt x="661" y="705"/>
                    <a:pt x="658" y="706"/>
                  </a:cubicBezTo>
                  <a:cubicBezTo>
                    <a:pt x="654" y="707"/>
                    <a:pt x="645" y="707"/>
                    <a:pt x="640" y="708"/>
                  </a:cubicBezTo>
                  <a:cubicBezTo>
                    <a:pt x="637" y="708"/>
                    <a:pt x="629" y="709"/>
                    <a:pt x="625" y="710"/>
                  </a:cubicBezTo>
                  <a:cubicBezTo>
                    <a:pt x="621" y="712"/>
                    <a:pt x="616" y="721"/>
                    <a:pt x="612" y="721"/>
                  </a:cubicBezTo>
                  <a:cubicBezTo>
                    <a:pt x="609" y="722"/>
                    <a:pt x="603" y="718"/>
                    <a:pt x="601" y="717"/>
                  </a:cubicBezTo>
                  <a:cubicBezTo>
                    <a:pt x="598" y="716"/>
                    <a:pt x="595" y="711"/>
                    <a:pt x="592" y="710"/>
                  </a:cubicBezTo>
                  <a:cubicBezTo>
                    <a:pt x="589" y="709"/>
                    <a:pt x="582" y="708"/>
                    <a:pt x="578" y="709"/>
                  </a:cubicBezTo>
                  <a:cubicBezTo>
                    <a:pt x="576" y="709"/>
                    <a:pt x="573" y="714"/>
                    <a:pt x="571" y="714"/>
                  </a:cubicBezTo>
                  <a:cubicBezTo>
                    <a:pt x="568" y="714"/>
                    <a:pt x="564" y="710"/>
                    <a:pt x="562" y="709"/>
                  </a:cubicBezTo>
                  <a:cubicBezTo>
                    <a:pt x="560" y="707"/>
                    <a:pt x="557" y="702"/>
                    <a:pt x="554" y="700"/>
                  </a:cubicBezTo>
                  <a:cubicBezTo>
                    <a:pt x="552" y="699"/>
                    <a:pt x="548" y="698"/>
                    <a:pt x="545" y="699"/>
                  </a:cubicBezTo>
                  <a:cubicBezTo>
                    <a:pt x="543" y="700"/>
                    <a:pt x="540" y="705"/>
                    <a:pt x="538" y="707"/>
                  </a:cubicBezTo>
                  <a:cubicBezTo>
                    <a:pt x="535" y="708"/>
                    <a:pt x="528" y="709"/>
                    <a:pt x="525" y="711"/>
                  </a:cubicBezTo>
                  <a:cubicBezTo>
                    <a:pt x="522" y="713"/>
                    <a:pt x="521" y="719"/>
                    <a:pt x="518" y="721"/>
                  </a:cubicBezTo>
                  <a:cubicBezTo>
                    <a:pt x="514" y="724"/>
                    <a:pt x="504" y="725"/>
                    <a:pt x="499" y="726"/>
                  </a:cubicBezTo>
                  <a:cubicBezTo>
                    <a:pt x="497" y="727"/>
                    <a:pt x="491" y="729"/>
                    <a:pt x="488" y="729"/>
                  </a:cubicBezTo>
                  <a:cubicBezTo>
                    <a:pt x="484" y="730"/>
                    <a:pt x="476" y="730"/>
                    <a:pt x="473" y="727"/>
                  </a:cubicBezTo>
                  <a:cubicBezTo>
                    <a:pt x="470" y="724"/>
                    <a:pt x="471" y="713"/>
                    <a:pt x="470" y="709"/>
                  </a:cubicBezTo>
                  <a:cubicBezTo>
                    <a:pt x="469" y="707"/>
                    <a:pt x="468" y="703"/>
                    <a:pt x="466" y="702"/>
                  </a:cubicBezTo>
                  <a:cubicBezTo>
                    <a:pt x="463" y="700"/>
                    <a:pt x="456" y="701"/>
                    <a:pt x="452" y="701"/>
                  </a:cubicBezTo>
                  <a:cubicBezTo>
                    <a:pt x="448" y="700"/>
                    <a:pt x="439" y="697"/>
                    <a:pt x="435" y="696"/>
                  </a:cubicBezTo>
                  <a:cubicBezTo>
                    <a:pt x="430" y="695"/>
                    <a:pt x="422" y="696"/>
                    <a:pt x="418" y="695"/>
                  </a:cubicBezTo>
                  <a:cubicBezTo>
                    <a:pt x="415" y="695"/>
                    <a:pt x="409" y="691"/>
                    <a:pt x="405" y="690"/>
                  </a:cubicBezTo>
                  <a:cubicBezTo>
                    <a:pt x="401" y="689"/>
                    <a:pt x="390" y="691"/>
                    <a:pt x="386" y="689"/>
                  </a:cubicBezTo>
                  <a:cubicBezTo>
                    <a:pt x="383" y="687"/>
                    <a:pt x="380" y="680"/>
                    <a:pt x="379" y="677"/>
                  </a:cubicBezTo>
                  <a:cubicBezTo>
                    <a:pt x="378" y="674"/>
                    <a:pt x="379" y="670"/>
                    <a:pt x="379" y="667"/>
                  </a:cubicBezTo>
                  <a:cubicBezTo>
                    <a:pt x="378" y="665"/>
                    <a:pt x="378" y="658"/>
                    <a:pt x="376" y="656"/>
                  </a:cubicBezTo>
                  <a:cubicBezTo>
                    <a:pt x="375" y="654"/>
                    <a:pt x="368" y="652"/>
                    <a:pt x="365" y="652"/>
                  </a:cubicBezTo>
                  <a:cubicBezTo>
                    <a:pt x="362" y="653"/>
                    <a:pt x="357" y="658"/>
                    <a:pt x="355" y="661"/>
                  </a:cubicBezTo>
                  <a:cubicBezTo>
                    <a:pt x="352" y="663"/>
                    <a:pt x="347" y="670"/>
                    <a:pt x="343" y="671"/>
                  </a:cubicBezTo>
                  <a:cubicBezTo>
                    <a:pt x="341" y="672"/>
                    <a:pt x="335" y="672"/>
                    <a:pt x="332" y="672"/>
                  </a:cubicBezTo>
                  <a:cubicBezTo>
                    <a:pt x="329" y="672"/>
                    <a:pt x="324" y="671"/>
                    <a:pt x="322" y="672"/>
                  </a:cubicBezTo>
                  <a:cubicBezTo>
                    <a:pt x="320" y="673"/>
                    <a:pt x="318" y="679"/>
                    <a:pt x="316" y="680"/>
                  </a:cubicBezTo>
                  <a:cubicBezTo>
                    <a:pt x="314" y="681"/>
                    <a:pt x="308" y="681"/>
                    <a:pt x="306" y="683"/>
                  </a:cubicBezTo>
                  <a:cubicBezTo>
                    <a:pt x="302" y="685"/>
                    <a:pt x="301" y="694"/>
                    <a:pt x="298" y="698"/>
                  </a:cubicBezTo>
                  <a:cubicBezTo>
                    <a:pt x="297" y="700"/>
                    <a:pt x="293" y="703"/>
                    <a:pt x="291" y="704"/>
                  </a:cubicBezTo>
                  <a:cubicBezTo>
                    <a:pt x="287" y="706"/>
                    <a:pt x="279" y="706"/>
                    <a:pt x="275" y="708"/>
                  </a:cubicBezTo>
                  <a:cubicBezTo>
                    <a:pt x="272" y="710"/>
                    <a:pt x="267" y="715"/>
                    <a:pt x="264" y="718"/>
                  </a:cubicBezTo>
                  <a:cubicBezTo>
                    <a:pt x="261" y="721"/>
                    <a:pt x="256" y="729"/>
                    <a:pt x="253" y="732"/>
                  </a:cubicBezTo>
                  <a:cubicBezTo>
                    <a:pt x="250" y="736"/>
                    <a:pt x="244" y="741"/>
                    <a:pt x="241" y="744"/>
                  </a:cubicBezTo>
                  <a:cubicBezTo>
                    <a:pt x="239" y="747"/>
                    <a:pt x="235" y="751"/>
                    <a:pt x="233" y="753"/>
                  </a:cubicBezTo>
                  <a:cubicBezTo>
                    <a:pt x="230" y="756"/>
                    <a:pt x="226" y="764"/>
                    <a:pt x="223" y="767"/>
                  </a:cubicBezTo>
                  <a:cubicBezTo>
                    <a:pt x="220" y="770"/>
                    <a:pt x="214" y="775"/>
                    <a:pt x="210" y="776"/>
                  </a:cubicBezTo>
                  <a:cubicBezTo>
                    <a:pt x="208" y="777"/>
                    <a:pt x="202" y="776"/>
                    <a:pt x="199" y="777"/>
                  </a:cubicBezTo>
                  <a:cubicBezTo>
                    <a:pt x="195" y="778"/>
                    <a:pt x="188" y="784"/>
                    <a:pt x="184" y="786"/>
                  </a:cubicBezTo>
                  <a:cubicBezTo>
                    <a:pt x="180" y="788"/>
                    <a:pt x="172" y="792"/>
                    <a:pt x="168" y="792"/>
                  </a:cubicBezTo>
                  <a:cubicBezTo>
                    <a:pt x="162" y="793"/>
                    <a:pt x="150" y="791"/>
                    <a:pt x="145" y="788"/>
                  </a:cubicBezTo>
                  <a:cubicBezTo>
                    <a:pt x="140" y="785"/>
                    <a:pt x="132" y="776"/>
                    <a:pt x="129" y="772"/>
                  </a:cubicBezTo>
                  <a:cubicBezTo>
                    <a:pt x="128" y="771"/>
                    <a:pt x="127" y="770"/>
                    <a:pt x="126" y="768"/>
                  </a:cubicBezTo>
                  <a:cubicBezTo>
                    <a:pt x="133" y="765"/>
                    <a:pt x="143" y="761"/>
                    <a:pt x="146" y="758"/>
                  </a:cubicBezTo>
                  <a:cubicBezTo>
                    <a:pt x="151" y="755"/>
                    <a:pt x="159" y="748"/>
                    <a:pt x="162" y="743"/>
                  </a:cubicBezTo>
                  <a:cubicBezTo>
                    <a:pt x="165" y="739"/>
                    <a:pt x="168" y="729"/>
                    <a:pt x="171" y="725"/>
                  </a:cubicBezTo>
                  <a:cubicBezTo>
                    <a:pt x="173" y="721"/>
                    <a:pt x="179" y="714"/>
                    <a:pt x="180" y="709"/>
                  </a:cubicBezTo>
                  <a:cubicBezTo>
                    <a:pt x="181" y="705"/>
                    <a:pt x="180" y="696"/>
                    <a:pt x="181" y="692"/>
                  </a:cubicBezTo>
                  <a:cubicBezTo>
                    <a:pt x="183" y="688"/>
                    <a:pt x="190" y="682"/>
                    <a:pt x="192" y="678"/>
                  </a:cubicBezTo>
                  <a:cubicBezTo>
                    <a:pt x="193" y="674"/>
                    <a:pt x="195" y="667"/>
                    <a:pt x="195" y="663"/>
                  </a:cubicBezTo>
                  <a:cubicBezTo>
                    <a:pt x="196" y="660"/>
                    <a:pt x="198" y="654"/>
                    <a:pt x="198" y="650"/>
                  </a:cubicBezTo>
                  <a:cubicBezTo>
                    <a:pt x="198" y="647"/>
                    <a:pt x="197" y="640"/>
                    <a:pt x="196" y="637"/>
                  </a:cubicBezTo>
                  <a:cubicBezTo>
                    <a:pt x="195" y="634"/>
                    <a:pt x="191" y="631"/>
                    <a:pt x="191" y="628"/>
                  </a:cubicBezTo>
                  <a:cubicBezTo>
                    <a:pt x="190" y="625"/>
                    <a:pt x="193" y="618"/>
                    <a:pt x="195" y="615"/>
                  </a:cubicBezTo>
                  <a:cubicBezTo>
                    <a:pt x="198" y="611"/>
                    <a:pt x="205" y="608"/>
                    <a:pt x="208" y="605"/>
                  </a:cubicBezTo>
                  <a:cubicBezTo>
                    <a:pt x="211" y="603"/>
                    <a:pt x="215" y="597"/>
                    <a:pt x="218" y="597"/>
                  </a:cubicBezTo>
                  <a:cubicBezTo>
                    <a:pt x="221" y="597"/>
                    <a:pt x="225" y="602"/>
                    <a:pt x="226" y="604"/>
                  </a:cubicBezTo>
                  <a:cubicBezTo>
                    <a:pt x="228" y="606"/>
                    <a:pt x="227" y="613"/>
                    <a:pt x="229" y="615"/>
                  </a:cubicBezTo>
                  <a:cubicBezTo>
                    <a:pt x="231" y="616"/>
                    <a:pt x="237" y="615"/>
                    <a:pt x="239" y="614"/>
                  </a:cubicBezTo>
                  <a:cubicBezTo>
                    <a:pt x="242" y="613"/>
                    <a:pt x="246" y="610"/>
                    <a:pt x="248" y="607"/>
                  </a:cubicBezTo>
                  <a:cubicBezTo>
                    <a:pt x="249" y="605"/>
                    <a:pt x="251" y="599"/>
                    <a:pt x="250" y="597"/>
                  </a:cubicBezTo>
                  <a:cubicBezTo>
                    <a:pt x="250" y="594"/>
                    <a:pt x="244" y="593"/>
                    <a:pt x="242" y="590"/>
                  </a:cubicBezTo>
                  <a:cubicBezTo>
                    <a:pt x="240" y="588"/>
                    <a:pt x="239" y="581"/>
                    <a:pt x="237" y="578"/>
                  </a:cubicBezTo>
                  <a:cubicBezTo>
                    <a:pt x="235" y="576"/>
                    <a:pt x="229" y="572"/>
                    <a:pt x="226" y="571"/>
                  </a:cubicBezTo>
                  <a:cubicBezTo>
                    <a:pt x="224" y="570"/>
                    <a:pt x="220" y="571"/>
                    <a:pt x="218" y="571"/>
                  </a:cubicBezTo>
                  <a:cubicBezTo>
                    <a:pt x="216" y="572"/>
                    <a:pt x="212" y="575"/>
                    <a:pt x="210" y="574"/>
                  </a:cubicBezTo>
                  <a:cubicBezTo>
                    <a:pt x="208" y="573"/>
                    <a:pt x="208" y="566"/>
                    <a:pt x="205" y="565"/>
                  </a:cubicBezTo>
                  <a:cubicBezTo>
                    <a:pt x="203" y="563"/>
                    <a:pt x="195" y="567"/>
                    <a:pt x="193" y="565"/>
                  </a:cubicBezTo>
                  <a:cubicBezTo>
                    <a:pt x="191" y="564"/>
                    <a:pt x="192" y="559"/>
                    <a:pt x="193" y="557"/>
                  </a:cubicBezTo>
                  <a:cubicBezTo>
                    <a:pt x="193" y="554"/>
                    <a:pt x="196" y="549"/>
                    <a:pt x="194" y="547"/>
                  </a:cubicBezTo>
                  <a:cubicBezTo>
                    <a:pt x="194" y="546"/>
                    <a:pt x="191" y="546"/>
                    <a:pt x="190" y="545"/>
                  </a:cubicBezTo>
                  <a:cubicBezTo>
                    <a:pt x="188" y="545"/>
                    <a:pt x="184" y="546"/>
                    <a:pt x="183" y="545"/>
                  </a:cubicBezTo>
                  <a:cubicBezTo>
                    <a:pt x="181" y="543"/>
                    <a:pt x="180" y="538"/>
                    <a:pt x="179" y="535"/>
                  </a:cubicBezTo>
                  <a:cubicBezTo>
                    <a:pt x="178" y="534"/>
                    <a:pt x="176" y="531"/>
                    <a:pt x="175" y="530"/>
                  </a:cubicBezTo>
                  <a:cubicBezTo>
                    <a:pt x="173" y="528"/>
                    <a:pt x="167" y="528"/>
                    <a:pt x="165" y="526"/>
                  </a:cubicBezTo>
                  <a:cubicBezTo>
                    <a:pt x="164" y="524"/>
                    <a:pt x="162" y="521"/>
                    <a:pt x="163" y="519"/>
                  </a:cubicBezTo>
                  <a:cubicBezTo>
                    <a:pt x="163" y="516"/>
                    <a:pt x="168" y="514"/>
                    <a:pt x="169" y="512"/>
                  </a:cubicBezTo>
                  <a:cubicBezTo>
                    <a:pt x="170" y="510"/>
                    <a:pt x="170" y="506"/>
                    <a:pt x="170" y="505"/>
                  </a:cubicBezTo>
                  <a:cubicBezTo>
                    <a:pt x="169" y="503"/>
                    <a:pt x="164" y="501"/>
                    <a:pt x="163" y="500"/>
                  </a:cubicBezTo>
                  <a:cubicBezTo>
                    <a:pt x="161" y="499"/>
                    <a:pt x="158" y="498"/>
                    <a:pt x="156" y="497"/>
                  </a:cubicBezTo>
                  <a:cubicBezTo>
                    <a:pt x="155" y="496"/>
                    <a:pt x="153" y="493"/>
                    <a:pt x="152" y="491"/>
                  </a:cubicBezTo>
                  <a:cubicBezTo>
                    <a:pt x="151" y="487"/>
                    <a:pt x="154" y="478"/>
                    <a:pt x="152" y="474"/>
                  </a:cubicBezTo>
                  <a:cubicBezTo>
                    <a:pt x="151" y="472"/>
                    <a:pt x="145" y="469"/>
                    <a:pt x="143" y="468"/>
                  </a:cubicBezTo>
                  <a:cubicBezTo>
                    <a:pt x="140" y="468"/>
                    <a:pt x="133" y="467"/>
                    <a:pt x="131" y="468"/>
                  </a:cubicBezTo>
                  <a:cubicBezTo>
                    <a:pt x="129" y="470"/>
                    <a:pt x="128" y="475"/>
                    <a:pt x="126" y="477"/>
                  </a:cubicBezTo>
                  <a:cubicBezTo>
                    <a:pt x="125" y="478"/>
                    <a:pt x="121" y="480"/>
                    <a:pt x="120" y="481"/>
                  </a:cubicBezTo>
                  <a:cubicBezTo>
                    <a:pt x="118" y="482"/>
                    <a:pt x="114" y="484"/>
                    <a:pt x="113" y="484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16BE083-E782-4EA7-92C7-D71B9C8D0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825" y="2309813"/>
              <a:ext cx="1766888" cy="1487488"/>
            </a:xfrm>
            <a:custGeom>
              <a:avLst/>
              <a:gdLst/>
              <a:ahLst/>
              <a:cxnLst>
                <a:cxn ang="0">
                  <a:pos x="906" y="656"/>
                </a:cxn>
                <a:cxn ang="0">
                  <a:pos x="986" y="662"/>
                </a:cxn>
                <a:cxn ang="0">
                  <a:pos x="1029" y="675"/>
                </a:cxn>
                <a:cxn ang="0">
                  <a:pos x="1052" y="713"/>
                </a:cxn>
                <a:cxn ang="0">
                  <a:pos x="1083" y="752"/>
                </a:cxn>
                <a:cxn ang="0">
                  <a:pos x="1112" y="792"/>
                </a:cxn>
                <a:cxn ang="0">
                  <a:pos x="1069" y="815"/>
                </a:cxn>
                <a:cxn ang="0">
                  <a:pos x="1035" y="921"/>
                </a:cxn>
                <a:cxn ang="0">
                  <a:pos x="961" y="906"/>
                </a:cxn>
                <a:cxn ang="0">
                  <a:pos x="908" y="856"/>
                </a:cxn>
                <a:cxn ang="0">
                  <a:pos x="777" y="833"/>
                </a:cxn>
                <a:cxn ang="0">
                  <a:pos x="688" y="855"/>
                </a:cxn>
                <a:cxn ang="0">
                  <a:pos x="584" y="879"/>
                </a:cxn>
                <a:cxn ang="0">
                  <a:pos x="510" y="839"/>
                </a:cxn>
                <a:cxn ang="0">
                  <a:pos x="414" y="818"/>
                </a:cxn>
                <a:cxn ang="0">
                  <a:pos x="338" y="815"/>
                </a:cxn>
                <a:cxn ang="0">
                  <a:pos x="255" y="769"/>
                </a:cxn>
                <a:cxn ang="0">
                  <a:pos x="161" y="778"/>
                </a:cxn>
                <a:cxn ang="0">
                  <a:pos x="80" y="833"/>
                </a:cxn>
                <a:cxn ang="0">
                  <a:pos x="20" y="781"/>
                </a:cxn>
                <a:cxn ang="0">
                  <a:pos x="15" y="696"/>
                </a:cxn>
                <a:cxn ang="0">
                  <a:pos x="17" y="633"/>
                </a:cxn>
                <a:cxn ang="0">
                  <a:pos x="88" y="627"/>
                </a:cxn>
                <a:cxn ang="0">
                  <a:pos x="162" y="618"/>
                </a:cxn>
                <a:cxn ang="0">
                  <a:pos x="242" y="613"/>
                </a:cxn>
                <a:cxn ang="0">
                  <a:pos x="250" y="564"/>
                </a:cxn>
                <a:cxn ang="0">
                  <a:pos x="325" y="527"/>
                </a:cxn>
                <a:cxn ang="0">
                  <a:pos x="362" y="489"/>
                </a:cxn>
                <a:cxn ang="0">
                  <a:pos x="340" y="441"/>
                </a:cxn>
                <a:cxn ang="0">
                  <a:pos x="317" y="388"/>
                </a:cxn>
                <a:cxn ang="0">
                  <a:pos x="297" y="340"/>
                </a:cxn>
                <a:cxn ang="0">
                  <a:pos x="361" y="310"/>
                </a:cxn>
                <a:cxn ang="0">
                  <a:pos x="408" y="325"/>
                </a:cxn>
                <a:cxn ang="0">
                  <a:pos x="433" y="369"/>
                </a:cxn>
                <a:cxn ang="0">
                  <a:pos x="428" y="421"/>
                </a:cxn>
                <a:cxn ang="0">
                  <a:pos x="501" y="483"/>
                </a:cxn>
                <a:cxn ang="0">
                  <a:pos x="560" y="483"/>
                </a:cxn>
                <a:cxn ang="0">
                  <a:pos x="568" y="411"/>
                </a:cxn>
                <a:cxn ang="0">
                  <a:pos x="594" y="360"/>
                </a:cxn>
                <a:cxn ang="0">
                  <a:pos x="560" y="288"/>
                </a:cxn>
                <a:cxn ang="0">
                  <a:pos x="491" y="282"/>
                </a:cxn>
                <a:cxn ang="0">
                  <a:pos x="500" y="230"/>
                </a:cxn>
                <a:cxn ang="0">
                  <a:pos x="536" y="145"/>
                </a:cxn>
                <a:cxn ang="0">
                  <a:pos x="488" y="73"/>
                </a:cxn>
                <a:cxn ang="0">
                  <a:pos x="494" y="45"/>
                </a:cxn>
                <a:cxn ang="0">
                  <a:pos x="533" y="9"/>
                </a:cxn>
                <a:cxn ang="0">
                  <a:pos x="581" y="8"/>
                </a:cxn>
                <a:cxn ang="0">
                  <a:pos x="632" y="46"/>
                </a:cxn>
                <a:cxn ang="0">
                  <a:pos x="690" y="47"/>
                </a:cxn>
                <a:cxn ang="0">
                  <a:pos x="730" y="53"/>
                </a:cxn>
                <a:cxn ang="0">
                  <a:pos x="753" y="87"/>
                </a:cxn>
                <a:cxn ang="0">
                  <a:pos x="714" y="96"/>
                </a:cxn>
                <a:cxn ang="0">
                  <a:pos x="734" y="201"/>
                </a:cxn>
                <a:cxn ang="0">
                  <a:pos x="797" y="212"/>
                </a:cxn>
                <a:cxn ang="0">
                  <a:pos x="845" y="220"/>
                </a:cxn>
                <a:cxn ang="0">
                  <a:pos x="802" y="244"/>
                </a:cxn>
                <a:cxn ang="0">
                  <a:pos x="855" y="294"/>
                </a:cxn>
                <a:cxn ang="0">
                  <a:pos x="841" y="359"/>
                </a:cxn>
                <a:cxn ang="0">
                  <a:pos x="827" y="446"/>
                </a:cxn>
                <a:cxn ang="0">
                  <a:pos x="887" y="520"/>
                </a:cxn>
              </a:cxnLst>
              <a:rect l="0" t="0" r="r" b="b"/>
              <a:pathLst>
                <a:path w="1124" h="946">
                  <a:moveTo>
                    <a:pt x="877" y="583"/>
                  </a:moveTo>
                  <a:cubicBezTo>
                    <a:pt x="880" y="588"/>
                    <a:pt x="888" y="596"/>
                    <a:pt x="890" y="600"/>
                  </a:cubicBezTo>
                  <a:cubicBezTo>
                    <a:pt x="892" y="603"/>
                    <a:pt x="895" y="608"/>
                    <a:pt x="895" y="611"/>
                  </a:cubicBezTo>
                  <a:cubicBezTo>
                    <a:pt x="896" y="614"/>
                    <a:pt x="896" y="622"/>
                    <a:pt x="895" y="625"/>
                  </a:cubicBezTo>
                  <a:cubicBezTo>
                    <a:pt x="895" y="628"/>
                    <a:pt x="893" y="633"/>
                    <a:pt x="893" y="635"/>
                  </a:cubicBezTo>
                  <a:cubicBezTo>
                    <a:pt x="893" y="638"/>
                    <a:pt x="894" y="644"/>
                    <a:pt x="896" y="647"/>
                  </a:cubicBezTo>
                  <a:cubicBezTo>
                    <a:pt x="897" y="650"/>
                    <a:pt x="903" y="654"/>
                    <a:pt x="906" y="656"/>
                  </a:cubicBezTo>
                  <a:cubicBezTo>
                    <a:pt x="911" y="659"/>
                    <a:pt x="920" y="664"/>
                    <a:pt x="925" y="666"/>
                  </a:cubicBezTo>
                  <a:cubicBezTo>
                    <a:pt x="929" y="668"/>
                    <a:pt x="938" y="672"/>
                    <a:pt x="943" y="672"/>
                  </a:cubicBezTo>
                  <a:cubicBezTo>
                    <a:pt x="945" y="672"/>
                    <a:pt x="949" y="670"/>
                    <a:pt x="951" y="669"/>
                  </a:cubicBezTo>
                  <a:cubicBezTo>
                    <a:pt x="953" y="668"/>
                    <a:pt x="955" y="664"/>
                    <a:pt x="957" y="663"/>
                  </a:cubicBezTo>
                  <a:cubicBezTo>
                    <a:pt x="959" y="662"/>
                    <a:pt x="962" y="660"/>
                    <a:pt x="964" y="660"/>
                  </a:cubicBezTo>
                  <a:cubicBezTo>
                    <a:pt x="967" y="659"/>
                    <a:pt x="974" y="661"/>
                    <a:pt x="977" y="662"/>
                  </a:cubicBezTo>
                  <a:cubicBezTo>
                    <a:pt x="979" y="662"/>
                    <a:pt x="983" y="663"/>
                    <a:pt x="986" y="662"/>
                  </a:cubicBezTo>
                  <a:cubicBezTo>
                    <a:pt x="987" y="662"/>
                    <a:pt x="991" y="660"/>
                    <a:pt x="993" y="659"/>
                  </a:cubicBezTo>
                  <a:cubicBezTo>
                    <a:pt x="994" y="658"/>
                    <a:pt x="998" y="656"/>
                    <a:pt x="999" y="655"/>
                  </a:cubicBezTo>
                  <a:cubicBezTo>
                    <a:pt x="1001" y="653"/>
                    <a:pt x="1002" y="648"/>
                    <a:pt x="1004" y="646"/>
                  </a:cubicBezTo>
                  <a:cubicBezTo>
                    <a:pt x="1006" y="645"/>
                    <a:pt x="1013" y="646"/>
                    <a:pt x="1016" y="646"/>
                  </a:cubicBezTo>
                  <a:cubicBezTo>
                    <a:pt x="1018" y="647"/>
                    <a:pt x="1024" y="650"/>
                    <a:pt x="1025" y="652"/>
                  </a:cubicBezTo>
                  <a:cubicBezTo>
                    <a:pt x="1027" y="656"/>
                    <a:pt x="1024" y="665"/>
                    <a:pt x="1025" y="669"/>
                  </a:cubicBezTo>
                  <a:cubicBezTo>
                    <a:pt x="1026" y="671"/>
                    <a:pt x="1028" y="674"/>
                    <a:pt x="1029" y="675"/>
                  </a:cubicBezTo>
                  <a:cubicBezTo>
                    <a:pt x="1031" y="676"/>
                    <a:pt x="1034" y="677"/>
                    <a:pt x="1036" y="678"/>
                  </a:cubicBezTo>
                  <a:cubicBezTo>
                    <a:pt x="1037" y="679"/>
                    <a:pt x="1042" y="681"/>
                    <a:pt x="1043" y="683"/>
                  </a:cubicBezTo>
                  <a:cubicBezTo>
                    <a:pt x="1043" y="684"/>
                    <a:pt x="1043" y="688"/>
                    <a:pt x="1042" y="690"/>
                  </a:cubicBezTo>
                  <a:cubicBezTo>
                    <a:pt x="1041" y="692"/>
                    <a:pt x="1036" y="694"/>
                    <a:pt x="1036" y="697"/>
                  </a:cubicBezTo>
                  <a:cubicBezTo>
                    <a:pt x="1035" y="699"/>
                    <a:pt x="1037" y="702"/>
                    <a:pt x="1038" y="704"/>
                  </a:cubicBezTo>
                  <a:cubicBezTo>
                    <a:pt x="1040" y="706"/>
                    <a:pt x="1046" y="706"/>
                    <a:pt x="1048" y="708"/>
                  </a:cubicBezTo>
                  <a:cubicBezTo>
                    <a:pt x="1049" y="709"/>
                    <a:pt x="1051" y="712"/>
                    <a:pt x="1052" y="713"/>
                  </a:cubicBezTo>
                  <a:cubicBezTo>
                    <a:pt x="1053" y="716"/>
                    <a:pt x="1054" y="721"/>
                    <a:pt x="1056" y="723"/>
                  </a:cubicBezTo>
                  <a:cubicBezTo>
                    <a:pt x="1057" y="724"/>
                    <a:pt x="1061" y="723"/>
                    <a:pt x="1063" y="723"/>
                  </a:cubicBezTo>
                  <a:cubicBezTo>
                    <a:pt x="1064" y="724"/>
                    <a:pt x="1067" y="724"/>
                    <a:pt x="1067" y="725"/>
                  </a:cubicBezTo>
                  <a:cubicBezTo>
                    <a:pt x="1069" y="727"/>
                    <a:pt x="1066" y="732"/>
                    <a:pt x="1066" y="735"/>
                  </a:cubicBezTo>
                  <a:cubicBezTo>
                    <a:pt x="1065" y="737"/>
                    <a:pt x="1064" y="742"/>
                    <a:pt x="1066" y="743"/>
                  </a:cubicBezTo>
                  <a:cubicBezTo>
                    <a:pt x="1068" y="745"/>
                    <a:pt x="1076" y="741"/>
                    <a:pt x="1078" y="743"/>
                  </a:cubicBezTo>
                  <a:cubicBezTo>
                    <a:pt x="1081" y="744"/>
                    <a:pt x="1081" y="751"/>
                    <a:pt x="1083" y="752"/>
                  </a:cubicBezTo>
                  <a:cubicBezTo>
                    <a:pt x="1085" y="753"/>
                    <a:pt x="1089" y="750"/>
                    <a:pt x="1091" y="749"/>
                  </a:cubicBezTo>
                  <a:cubicBezTo>
                    <a:pt x="1093" y="749"/>
                    <a:pt x="1097" y="748"/>
                    <a:pt x="1099" y="749"/>
                  </a:cubicBezTo>
                  <a:cubicBezTo>
                    <a:pt x="1102" y="750"/>
                    <a:pt x="1108" y="754"/>
                    <a:pt x="1110" y="756"/>
                  </a:cubicBezTo>
                  <a:cubicBezTo>
                    <a:pt x="1112" y="759"/>
                    <a:pt x="1113" y="766"/>
                    <a:pt x="1115" y="768"/>
                  </a:cubicBezTo>
                  <a:cubicBezTo>
                    <a:pt x="1117" y="771"/>
                    <a:pt x="1123" y="772"/>
                    <a:pt x="1123" y="775"/>
                  </a:cubicBezTo>
                  <a:cubicBezTo>
                    <a:pt x="1124" y="777"/>
                    <a:pt x="1122" y="783"/>
                    <a:pt x="1121" y="785"/>
                  </a:cubicBezTo>
                  <a:cubicBezTo>
                    <a:pt x="1119" y="788"/>
                    <a:pt x="1115" y="791"/>
                    <a:pt x="1112" y="792"/>
                  </a:cubicBezTo>
                  <a:cubicBezTo>
                    <a:pt x="1110" y="793"/>
                    <a:pt x="1104" y="794"/>
                    <a:pt x="1102" y="793"/>
                  </a:cubicBezTo>
                  <a:cubicBezTo>
                    <a:pt x="1100" y="791"/>
                    <a:pt x="1101" y="784"/>
                    <a:pt x="1099" y="782"/>
                  </a:cubicBezTo>
                  <a:cubicBezTo>
                    <a:pt x="1098" y="780"/>
                    <a:pt x="1094" y="775"/>
                    <a:pt x="1091" y="775"/>
                  </a:cubicBezTo>
                  <a:cubicBezTo>
                    <a:pt x="1088" y="775"/>
                    <a:pt x="1084" y="781"/>
                    <a:pt x="1081" y="783"/>
                  </a:cubicBezTo>
                  <a:cubicBezTo>
                    <a:pt x="1078" y="786"/>
                    <a:pt x="1071" y="789"/>
                    <a:pt x="1068" y="793"/>
                  </a:cubicBezTo>
                  <a:cubicBezTo>
                    <a:pt x="1066" y="796"/>
                    <a:pt x="1063" y="803"/>
                    <a:pt x="1064" y="806"/>
                  </a:cubicBezTo>
                  <a:cubicBezTo>
                    <a:pt x="1064" y="809"/>
                    <a:pt x="1068" y="812"/>
                    <a:pt x="1069" y="815"/>
                  </a:cubicBezTo>
                  <a:cubicBezTo>
                    <a:pt x="1070" y="818"/>
                    <a:pt x="1071" y="825"/>
                    <a:pt x="1071" y="828"/>
                  </a:cubicBezTo>
                  <a:cubicBezTo>
                    <a:pt x="1071" y="832"/>
                    <a:pt x="1069" y="838"/>
                    <a:pt x="1068" y="841"/>
                  </a:cubicBezTo>
                  <a:cubicBezTo>
                    <a:pt x="1068" y="845"/>
                    <a:pt x="1066" y="852"/>
                    <a:pt x="1065" y="856"/>
                  </a:cubicBezTo>
                  <a:cubicBezTo>
                    <a:pt x="1063" y="860"/>
                    <a:pt x="1056" y="866"/>
                    <a:pt x="1054" y="870"/>
                  </a:cubicBezTo>
                  <a:cubicBezTo>
                    <a:pt x="1053" y="874"/>
                    <a:pt x="1054" y="883"/>
                    <a:pt x="1053" y="887"/>
                  </a:cubicBezTo>
                  <a:cubicBezTo>
                    <a:pt x="1052" y="892"/>
                    <a:pt x="1046" y="899"/>
                    <a:pt x="1044" y="903"/>
                  </a:cubicBezTo>
                  <a:cubicBezTo>
                    <a:pt x="1041" y="907"/>
                    <a:pt x="1038" y="917"/>
                    <a:pt x="1035" y="921"/>
                  </a:cubicBezTo>
                  <a:cubicBezTo>
                    <a:pt x="1032" y="926"/>
                    <a:pt x="1024" y="933"/>
                    <a:pt x="1019" y="936"/>
                  </a:cubicBezTo>
                  <a:cubicBezTo>
                    <a:pt x="1016" y="939"/>
                    <a:pt x="1006" y="943"/>
                    <a:pt x="999" y="946"/>
                  </a:cubicBezTo>
                  <a:cubicBezTo>
                    <a:pt x="997" y="943"/>
                    <a:pt x="995" y="939"/>
                    <a:pt x="994" y="936"/>
                  </a:cubicBezTo>
                  <a:cubicBezTo>
                    <a:pt x="993" y="933"/>
                    <a:pt x="994" y="925"/>
                    <a:pt x="993" y="922"/>
                  </a:cubicBezTo>
                  <a:cubicBezTo>
                    <a:pt x="991" y="918"/>
                    <a:pt x="987" y="912"/>
                    <a:pt x="984" y="909"/>
                  </a:cubicBezTo>
                  <a:cubicBezTo>
                    <a:pt x="983" y="907"/>
                    <a:pt x="980" y="904"/>
                    <a:pt x="978" y="903"/>
                  </a:cubicBezTo>
                  <a:cubicBezTo>
                    <a:pt x="974" y="902"/>
                    <a:pt x="964" y="909"/>
                    <a:pt x="961" y="906"/>
                  </a:cubicBezTo>
                  <a:cubicBezTo>
                    <a:pt x="958" y="904"/>
                    <a:pt x="961" y="896"/>
                    <a:pt x="959" y="893"/>
                  </a:cubicBezTo>
                  <a:cubicBezTo>
                    <a:pt x="957" y="890"/>
                    <a:pt x="947" y="889"/>
                    <a:pt x="945" y="885"/>
                  </a:cubicBezTo>
                  <a:cubicBezTo>
                    <a:pt x="945" y="883"/>
                    <a:pt x="947" y="878"/>
                    <a:pt x="948" y="876"/>
                  </a:cubicBezTo>
                  <a:cubicBezTo>
                    <a:pt x="948" y="874"/>
                    <a:pt x="948" y="870"/>
                    <a:pt x="947" y="869"/>
                  </a:cubicBezTo>
                  <a:cubicBezTo>
                    <a:pt x="945" y="867"/>
                    <a:pt x="939" y="869"/>
                    <a:pt x="937" y="868"/>
                  </a:cubicBezTo>
                  <a:cubicBezTo>
                    <a:pt x="933" y="867"/>
                    <a:pt x="926" y="861"/>
                    <a:pt x="922" y="859"/>
                  </a:cubicBezTo>
                  <a:cubicBezTo>
                    <a:pt x="919" y="858"/>
                    <a:pt x="912" y="856"/>
                    <a:pt x="908" y="856"/>
                  </a:cubicBezTo>
                  <a:cubicBezTo>
                    <a:pt x="900" y="854"/>
                    <a:pt x="883" y="853"/>
                    <a:pt x="875" y="851"/>
                  </a:cubicBezTo>
                  <a:cubicBezTo>
                    <a:pt x="872" y="850"/>
                    <a:pt x="865" y="847"/>
                    <a:pt x="862" y="845"/>
                  </a:cubicBezTo>
                  <a:cubicBezTo>
                    <a:pt x="860" y="844"/>
                    <a:pt x="855" y="841"/>
                    <a:pt x="853" y="840"/>
                  </a:cubicBezTo>
                  <a:cubicBezTo>
                    <a:pt x="849" y="839"/>
                    <a:pt x="841" y="838"/>
                    <a:pt x="837" y="838"/>
                  </a:cubicBezTo>
                  <a:cubicBezTo>
                    <a:pt x="832" y="838"/>
                    <a:pt x="823" y="839"/>
                    <a:pt x="818" y="838"/>
                  </a:cubicBezTo>
                  <a:cubicBezTo>
                    <a:pt x="813" y="837"/>
                    <a:pt x="803" y="831"/>
                    <a:pt x="797" y="830"/>
                  </a:cubicBezTo>
                  <a:cubicBezTo>
                    <a:pt x="792" y="830"/>
                    <a:pt x="782" y="835"/>
                    <a:pt x="777" y="833"/>
                  </a:cubicBezTo>
                  <a:cubicBezTo>
                    <a:pt x="773" y="832"/>
                    <a:pt x="770" y="824"/>
                    <a:pt x="767" y="822"/>
                  </a:cubicBezTo>
                  <a:cubicBezTo>
                    <a:pt x="762" y="819"/>
                    <a:pt x="751" y="818"/>
                    <a:pt x="746" y="819"/>
                  </a:cubicBezTo>
                  <a:cubicBezTo>
                    <a:pt x="742" y="820"/>
                    <a:pt x="735" y="828"/>
                    <a:pt x="731" y="828"/>
                  </a:cubicBezTo>
                  <a:cubicBezTo>
                    <a:pt x="725" y="828"/>
                    <a:pt x="716" y="820"/>
                    <a:pt x="710" y="820"/>
                  </a:cubicBezTo>
                  <a:cubicBezTo>
                    <a:pt x="707" y="819"/>
                    <a:pt x="699" y="819"/>
                    <a:pt x="697" y="821"/>
                  </a:cubicBezTo>
                  <a:cubicBezTo>
                    <a:pt x="694" y="825"/>
                    <a:pt x="695" y="835"/>
                    <a:pt x="694" y="840"/>
                  </a:cubicBezTo>
                  <a:cubicBezTo>
                    <a:pt x="693" y="844"/>
                    <a:pt x="691" y="852"/>
                    <a:pt x="688" y="855"/>
                  </a:cubicBezTo>
                  <a:cubicBezTo>
                    <a:pt x="686" y="858"/>
                    <a:pt x="679" y="860"/>
                    <a:pt x="676" y="861"/>
                  </a:cubicBezTo>
                  <a:cubicBezTo>
                    <a:pt x="671" y="863"/>
                    <a:pt x="661" y="863"/>
                    <a:pt x="656" y="864"/>
                  </a:cubicBezTo>
                  <a:cubicBezTo>
                    <a:pt x="653" y="864"/>
                    <a:pt x="646" y="866"/>
                    <a:pt x="642" y="868"/>
                  </a:cubicBezTo>
                  <a:cubicBezTo>
                    <a:pt x="639" y="869"/>
                    <a:pt x="633" y="875"/>
                    <a:pt x="630" y="876"/>
                  </a:cubicBezTo>
                  <a:cubicBezTo>
                    <a:pt x="626" y="877"/>
                    <a:pt x="618" y="876"/>
                    <a:pt x="614" y="876"/>
                  </a:cubicBezTo>
                  <a:cubicBezTo>
                    <a:pt x="611" y="875"/>
                    <a:pt x="603" y="873"/>
                    <a:pt x="600" y="873"/>
                  </a:cubicBezTo>
                  <a:cubicBezTo>
                    <a:pt x="596" y="874"/>
                    <a:pt x="588" y="879"/>
                    <a:pt x="584" y="879"/>
                  </a:cubicBezTo>
                  <a:cubicBezTo>
                    <a:pt x="580" y="879"/>
                    <a:pt x="571" y="878"/>
                    <a:pt x="567" y="877"/>
                  </a:cubicBezTo>
                  <a:cubicBezTo>
                    <a:pt x="565" y="876"/>
                    <a:pt x="561" y="871"/>
                    <a:pt x="558" y="870"/>
                  </a:cubicBezTo>
                  <a:cubicBezTo>
                    <a:pt x="554" y="868"/>
                    <a:pt x="545" y="868"/>
                    <a:pt x="541" y="868"/>
                  </a:cubicBezTo>
                  <a:cubicBezTo>
                    <a:pt x="538" y="868"/>
                    <a:pt x="533" y="871"/>
                    <a:pt x="531" y="870"/>
                  </a:cubicBezTo>
                  <a:cubicBezTo>
                    <a:pt x="528" y="870"/>
                    <a:pt x="522" y="867"/>
                    <a:pt x="521" y="864"/>
                  </a:cubicBezTo>
                  <a:cubicBezTo>
                    <a:pt x="519" y="861"/>
                    <a:pt x="522" y="853"/>
                    <a:pt x="521" y="850"/>
                  </a:cubicBezTo>
                  <a:cubicBezTo>
                    <a:pt x="520" y="846"/>
                    <a:pt x="513" y="841"/>
                    <a:pt x="510" y="839"/>
                  </a:cubicBezTo>
                  <a:cubicBezTo>
                    <a:pt x="506" y="838"/>
                    <a:pt x="497" y="839"/>
                    <a:pt x="493" y="837"/>
                  </a:cubicBezTo>
                  <a:cubicBezTo>
                    <a:pt x="491" y="836"/>
                    <a:pt x="487" y="833"/>
                    <a:pt x="485" y="832"/>
                  </a:cubicBezTo>
                  <a:cubicBezTo>
                    <a:pt x="481" y="830"/>
                    <a:pt x="471" y="830"/>
                    <a:pt x="466" y="829"/>
                  </a:cubicBezTo>
                  <a:cubicBezTo>
                    <a:pt x="463" y="829"/>
                    <a:pt x="457" y="830"/>
                    <a:pt x="454" y="829"/>
                  </a:cubicBezTo>
                  <a:cubicBezTo>
                    <a:pt x="451" y="828"/>
                    <a:pt x="448" y="822"/>
                    <a:pt x="445" y="821"/>
                  </a:cubicBezTo>
                  <a:cubicBezTo>
                    <a:pt x="442" y="819"/>
                    <a:pt x="435" y="818"/>
                    <a:pt x="432" y="818"/>
                  </a:cubicBezTo>
                  <a:cubicBezTo>
                    <a:pt x="428" y="817"/>
                    <a:pt x="418" y="820"/>
                    <a:pt x="414" y="818"/>
                  </a:cubicBezTo>
                  <a:cubicBezTo>
                    <a:pt x="412" y="818"/>
                    <a:pt x="408" y="813"/>
                    <a:pt x="406" y="812"/>
                  </a:cubicBezTo>
                  <a:cubicBezTo>
                    <a:pt x="403" y="810"/>
                    <a:pt x="396" y="810"/>
                    <a:pt x="393" y="808"/>
                  </a:cubicBezTo>
                  <a:cubicBezTo>
                    <a:pt x="391" y="807"/>
                    <a:pt x="389" y="800"/>
                    <a:pt x="386" y="798"/>
                  </a:cubicBezTo>
                  <a:cubicBezTo>
                    <a:pt x="383" y="796"/>
                    <a:pt x="374" y="794"/>
                    <a:pt x="370" y="794"/>
                  </a:cubicBezTo>
                  <a:cubicBezTo>
                    <a:pt x="365" y="794"/>
                    <a:pt x="354" y="795"/>
                    <a:pt x="350" y="798"/>
                  </a:cubicBezTo>
                  <a:cubicBezTo>
                    <a:pt x="348" y="800"/>
                    <a:pt x="347" y="806"/>
                    <a:pt x="345" y="809"/>
                  </a:cubicBezTo>
                  <a:cubicBezTo>
                    <a:pt x="344" y="811"/>
                    <a:pt x="341" y="814"/>
                    <a:pt x="338" y="815"/>
                  </a:cubicBezTo>
                  <a:cubicBezTo>
                    <a:pt x="335" y="816"/>
                    <a:pt x="328" y="814"/>
                    <a:pt x="325" y="812"/>
                  </a:cubicBezTo>
                  <a:cubicBezTo>
                    <a:pt x="325" y="812"/>
                    <a:pt x="325" y="812"/>
                    <a:pt x="325" y="812"/>
                  </a:cubicBezTo>
                  <a:cubicBezTo>
                    <a:pt x="320" y="809"/>
                    <a:pt x="314" y="800"/>
                    <a:pt x="309" y="797"/>
                  </a:cubicBezTo>
                  <a:cubicBezTo>
                    <a:pt x="306" y="795"/>
                    <a:pt x="298" y="789"/>
                    <a:pt x="294" y="787"/>
                  </a:cubicBezTo>
                  <a:cubicBezTo>
                    <a:pt x="291" y="785"/>
                    <a:pt x="285" y="780"/>
                    <a:pt x="282" y="779"/>
                  </a:cubicBezTo>
                  <a:cubicBezTo>
                    <a:pt x="277" y="778"/>
                    <a:pt x="268" y="781"/>
                    <a:pt x="263" y="779"/>
                  </a:cubicBezTo>
                  <a:cubicBezTo>
                    <a:pt x="261" y="778"/>
                    <a:pt x="258" y="771"/>
                    <a:pt x="255" y="769"/>
                  </a:cubicBezTo>
                  <a:cubicBezTo>
                    <a:pt x="252" y="768"/>
                    <a:pt x="247" y="766"/>
                    <a:pt x="244" y="765"/>
                  </a:cubicBezTo>
                  <a:cubicBezTo>
                    <a:pt x="240" y="765"/>
                    <a:pt x="233" y="768"/>
                    <a:pt x="229" y="769"/>
                  </a:cubicBezTo>
                  <a:cubicBezTo>
                    <a:pt x="225" y="771"/>
                    <a:pt x="217" y="775"/>
                    <a:pt x="213" y="775"/>
                  </a:cubicBezTo>
                  <a:cubicBezTo>
                    <a:pt x="211" y="774"/>
                    <a:pt x="207" y="769"/>
                    <a:pt x="205" y="768"/>
                  </a:cubicBezTo>
                  <a:cubicBezTo>
                    <a:pt x="202" y="767"/>
                    <a:pt x="194" y="766"/>
                    <a:pt x="191" y="766"/>
                  </a:cubicBezTo>
                  <a:cubicBezTo>
                    <a:pt x="186" y="767"/>
                    <a:pt x="178" y="769"/>
                    <a:pt x="174" y="771"/>
                  </a:cubicBezTo>
                  <a:cubicBezTo>
                    <a:pt x="171" y="772"/>
                    <a:pt x="164" y="775"/>
                    <a:pt x="161" y="778"/>
                  </a:cubicBezTo>
                  <a:cubicBezTo>
                    <a:pt x="158" y="781"/>
                    <a:pt x="155" y="790"/>
                    <a:pt x="153" y="794"/>
                  </a:cubicBezTo>
                  <a:cubicBezTo>
                    <a:pt x="151" y="797"/>
                    <a:pt x="148" y="803"/>
                    <a:pt x="145" y="805"/>
                  </a:cubicBezTo>
                  <a:cubicBezTo>
                    <a:pt x="141" y="807"/>
                    <a:pt x="131" y="806"/>
                    <a:pt x="127" y="808"/>
                  </a:cubicBezTo>
                  <a:cubicBezTo>
                    <a:pt x="124" y="810"/>
                    <a:pt x="120" y="816"/>
                    <a:pt x="118" y="818"/>
                  </a:cubicBezTo>
                  <a:cubicBezTo>
                    <a:pt x="115" y="820"/>
                    <a:pt x="110" y="825"/>
                    <a:pt x="107" y="827"/>
                  </a:cubicBezTo>
                  <a:cubicBezTo>
                    <a:pt x="104" y="829"/>
                    <a:pt x="97" y="832"/>
                    <a:pt x="93" y="833"/>
                  </a:cubicBezTo>
                  <a:cubicBezTo>
                    <a:pt x="90" y="833"/>
                    <a:pt x="85" y="833"/>
                    <a:pt x="80" y="833"/>
                  </a:cubicBezTo>
                  <a:cubicBezTo>
                    <a:pt x="78" y="830"/>
                    <a:pt x="74" y="827"/>
                    <a:pt x="73" y="826"/>
                  </a:cubicBezTo>
                  <a:cubicBezTo>
                    <a:pt x="71" y="824"/>
                    <a:pt x="66" y="819"/>
                    <a:pt x="63" y="818"/>
                  </a:cubicBezTo>
                  <a:cubicBezTo>
                    <a:pt x="60" y="816"/>
                    <a:pt x="52" y="814"/>
                    <a:pt x="49" y="814"/>
                  </a:cubicBezTo>
                  <a:cubicBezTo>
                    <a:pt x="44" y="815"/>
                    <a:pt x="36" y="819"/>
                    <a:pt x="32" y="821"/>
                  </a:cubicBezTo>
                  <a:cubicBezTo>
                    <a:pt x="32" y="817"/>
                    <a:pt x="31" y="811"/>
                    <a:pt x="31" y="808"/>
                  </a:cubicBezTo>
                  <a:cubicBezTo>
                    <a:pt x="30" y="804"/>
                    <a:pt x="26" y="798"/>
                    <a:pt x="25" y="794"/>
                  </a:cubicBezTo>
                  <a:cubicBezTo>
                    <a:pt x="24" y="791"/>
                    <a:pt x="22" y="784"/>
                    <a:pt x="20" y="781"/>
                  </a:cubicBezTo>
                  <a:cubicBezTo>
                    <a:pt x="19" y="778"/>
                    <a:pt x="17" y="772"/>
                    <a:pt x="15" y="770"/>
                  </a:cubicBezTo>
                  <a:cubicBezTo>
                    <a:pt x="14" y="767"/>
                    <a:pt x="8" y="762"/>
                    <a:pt x="6" y="759"/>
                  </a:cubicBezTo>
                  <a:cubicBezTo>
                    <a:pt x="4" y="756"/>
                    <a:pt x="1" y="748"/>
                    <a:pt x="0" y="744"/>
                  </a:cubicBezTo>
                  <a:cubicBezTo>
                    <a:pt x="0" y="741"/>
                    <a:pt x="1" y="735"/>
                    <a:pt x="1" y="732"/>
                  </a:cubicBezTo>
                  <a:cubicBezTo>
                    <a:pt x="1" y="729"/>
                    <a:pt x="0" y="723"/>
                    <a:pt x="1" y="720"/>
                  </a:cubicBezTo>
                  <a:cubicBezTo>
                    <a:pt x="2" y="716"/>
                    <a:pt x="8" y="710"/>
                    <a:pt x="10" y="706"/>
                  </a:cubicBezTo>
                  <a:cubicBezTo>
                    <a:pt x="11" y="704"/>
                    <a:pt x="14" y="699"/>
                    <a:pt x="15" y="696"/>
                  </a:cubicBezTo>
                  <a:cubicBezTo>
                    <a:pt x="16" y="693"/>
                    <a:pt x="16" y="687"/>
                    <a:pt x="15" y="684"/>
                  </a:cubicBezTo>
                  <a:cubicBezTo>
                    <a:pt x="15" y="681"/>
                    <a:pt x="13" y="677"/>
                    <a:pt x="11" y="675"/>
                  </a:cubicBezTo>
                  <a:cubicBezTo>
                    <a:pt x="10" y="673"/>
                    <a:pt x="8" y="670"/>
                    <a:pt x="7" y="669"/>
                  </a:cubicBezTo>
                  <a:cubicBezTo>
                    <a:pt x="5" y="666"/>
                    <a:pt x="2" y="661"/>
                    <a:pt x="2" y="658"/>
                  </a:cubicBezTo>
                  <a:cubicBezTo>
                    <a:pt x="2" y="654"/>
                    <a:pt x="4" y="647"/>
                    <a:pt x="5" y="643"/>
                  </a:cubicBezTo>
                  <a:cubicBezTo>
                    <a:pt x="6" y="641"/>
                    <a:pt x="8" y="636"/>
                    <a:pt x="10" y="635"/>
                  </a:cubicBezTo>
                  <a:cubicBezTo>
                    <a:pt x="12" y="634"/>
                    <a:pt x="16" y="633"/>
                    <a:pt x="17" y="633"/>
                  </a:cubicBezTo>
                  <a:cubicBezTo>
                    <a:pt x="20" y="633"/>
                    <a:pt x="24" y="633"/>
                    <a:pt x="26" y="634"/>
                  </a:cubicBezTo>
                  <a:cubicBezTo>
                    <a:pt x="28" y="635"/>
                    <a:pt x="30" y="637"/>
                    <a:pt x="31" y="638"/>
                  </a:cubicBezTo>
                  <a:cubicBezTo>
                    <a:pt x="34" y="639"/>
                    <a:pt x="40" y="640"/>
                    <a:pt x="42" y="640"/>
                  </a:cubicBezTo>
                  <a:cubicBezTo>
                    <a:pt x="45" y="639"/>
                    <a:pt x="49" y="634"/>
                    <a:pt x="52" y="633"/>
                  </a:cubicBezTo>
                  <a:cubicBezTo>
                    <a:pt x="55" y="632"/>
                    <a:pt x="62" y="632"/>
                    <a:pt x="65" y="632"/>
                  </a:cubicBezTo>
                  <a:cubicBezTo>
                    <a:pt x="68" y="631"/>
                    <a:pt x="74" y="628"/>
                    <a:pt x="77" y="627"/>
                  </a:cubicBezTo>
                  <a:cubicBezTo>
                    <a:pt x="80" y="627"/>
                    <a:pt x="85" y="627"/>
                    <a:pt x="88" y="627"/>
                  </a:cubicBezTo>
                  <a:cubicBezTo>
                    <a:pt x="90" y="627"/>
                    <a:pt x="95" y="630"/>
                    <a:pt x="97" y="631"/>
                  </a:cubicBezTo>
                  <a:cubicBezTo>
                    <a:pt x="100" y="631"/>
                    <a:pt x="105" y="631"/>
                    <a:pt x="108" y="631"/>
                  </a:cubicBezTo>
                  <a:cubicBezTo>
                    <a:pt x="111" y="630"/>
                    <a:pt x="116" y="626"/>
                    <a:pt x="119" y="624"/>
                  </a:cubicBezTo>
                  <a:cubicBezTo>
                    <a:pt x="122" y="623"/>
                    <a:pt x="126" y="619"/>
                    <a:pt x="129" y="618"/>
                  </a:cubicBezTo>
                  <a:cubicBezTo>
                    <a:pt x="131" y="617"/>
                    <a:pt x="137" y="615"/>
                    <a:pt x="139" y="615"/>
                  </a:cubicBezTo>
                  <a:cubicBezTo>
                    <a:pt x="143" y="615"/>
                    <a:pt x="150" y="614"/>
                    <a:pt x="154" y="615"/>
                  </a:cubicBezTo>
                  <a:cubicBezTo>
                    <a:pt x="156" y="615"/>
                    <a:pt x="160" y="617"/>
                    <a:pt x="162" y="618"/>
                  </a:cubicBezTo>
                  <a:cubicBezTo>
                    <a:pt x="164" y="619"/>
                    <a:pt x="166" y="623"/>
                    <a:pt x="168" y="624"/>
                  </a:cubicBezTo>
                  <a:cubicBezTo>
                    <a:pt x="171" y="627"/>
                    <a:pt x="179" y="629"/>
                    <a:pt x="183" y="629"/>
                  </a:cubicBezTo>
                  <a:cubicBezTo>
                    <a:pt x="187" y="629"/>
                    <a:pt x="193" y="625"/>
                    <a:pt x="196" y="624"/>
                  </a:cubicBezTo>
                  <a:cubicBezTo>
                    <a:pt x="199" y="624"/>
                    <a:pt x="204" y="625"/>
                    <a:pt x="207" y="624"/>
                  </a:cubicBezTo>
                  <a:cubicBezTo>
                    <a:pt x="211" y="624"/>
                    <a:pt x="220" y="622"/>
                    <a:pt x="224" y="622"/>
                  </a:cubicBezTo>
                  <a:cubicBezTo>
                    <a:pt x="227" y="621"/>
                    <a:pt x="232" y="623"/>
                    <a:pt x="235" y="622"/>
                  </a:cubicBezTo>
                  <a:cubicBezTo>
                    <a:pt x="237" y="620"/>
                    <a:pt x="241" y="616"/>
                    <a:pt x="242" y="613"/>
                  </a:cubicBezTo>
                  <a:cubicBezTo>
                    <a:pt x="243" y="612"/>
                    <a:pt x="246" y="608"/>
                    <a:pt x="246" y="606"/>
                  </a:cubicBezTo>
                  <a:cubicBezTo>
                    <a:pt x="247" y="603"/>
                    <a:pt x="246" y="598"/>
                    <a:pt x="245" y="595"/>
                  </a:cubicBezTo>
                  <a:cubicBezTo>
                    <a:pt x="244" y="593"/>
                    <a:pt x="241" y="591"/>
                    <a:pt x="240" y="590"/>
                  </a:cubicBezTo>
                  <a:cubicBezTo>
                    <a:pt x="238" y="588"/>
                    <a:pt x="236" y="585"/>
                    <a:pt x="236" y="583"/>
                  </a:cubicBezTo>
                  <a:cubicBezTo>
                    <a:pt x="235" y="581"/>
                    <a:pt x="235" y="576"/>
                    <a:pt x="236" y="574"/>
                  </a:cubicBezTo>
                  <a:cubicBezTo>
                    <a:pt x="237" y="573"/>
                    <a:pt x="239" y="571"/>
                    <a:pt x="241" y="570"/>
                  </a:cubicBezTo>
                  <a:cubicBezTo>
                    <a:pt x="243" y="568"/>
                    <a:pt x="247" y="565"/>
                    <a:pt x="250" y="564"/>
                  </a:cubicBezTo>
                  <a:cubicBezTo>
                    <a:pt x="254" y="562"/>
                    <a:pt x="263" y="557"/>
                    <a:pt x="267" y="556"/>
                  </a:cubicBezTo>
                  <a:cubicBezTo>
                    <a:pt x="270" y="556"/>
                    <a:pt x="277" y="557"/>
                    <a:pt x="280" y="556"/>
                  </a:cubicBezTo>
                  <a:cubicBezTo>
                    <a:pt x="284" y="556"/>
                    <a:pt x="293" y="557"/>
                    <a:pt x="296" y="555"/>
                  </a:cubicBezTo>
                  <a:cubicBezTo>
                    <a:pt x="299" y="554"/>
                    <a:pt x="302" y="549"/>
                    <a:pt x="303" y="547"/>
                  </a:cubicBezTo>
                  <a:cubicBezTo>
                    <a:pt x="305" y="545"/>
                    <a:pt x="309" y="542"/>
                    <a:pt x="311" y="541"/>
                  </a:cubicBezTo>
                  <a:cubicBezTo>
                    <a:pt x="313" y="539"/>
                    <a:pt x="319" y="538"/>
                    <a:pt x="321" y="536"/>
                  </a:cubicBezTo>
                  <a:cubicBezTo>
                    <a:pt x="322" y="534"/>
                    <a:pt x="324" y="530"/>
                    <a:pt x="325" y="527"/>
                  </a:cubicBezTo>
                  <a:cubicBezTo>
                    <a:pt x="325" y="525"/>
                    <a:pt x="325" y="519"/>
                    <a:pt x="325" y="516"/>
                  </a:cubicBezTo>
                  <a:cubicBezTo>
                    <a:pt x="326" y="514"/>
                    <a:pt x="328" y="508"/>
                    <a:pt x="328" y="505"/>
                  </a:cubicBezTo>
                  <a:cubicBezTo>
                    <a:pt x="328" y="504"/>
                    <a:pt x="328" y="500"/>
                    <a:pt x="328" y="498"/>
                  </a:cubicBezTo>
                  <a:cubicBezTo>
                    <a:pt x="329" y="496"/>
                    <a:pt x="332" y="492"/>
                    <a:pt x="334" y="491"/>
                  </a:cubicBezTo>
                  <a:cubicBezTo>
                    <a:pt x="336" y="489"/>
                    <a:pt x="343" y="489"/>
                    <a:pt x="346" y="489"/>
                  </a:cubicBezTo>
                  <a:cubicBezTo>
                    <a:pt x="348" y="490"/>
                    <a:pt x="351" y="493"/>
                    <a:pt x="352" y="493"/>
                  </a:cubicBezTo>
                  <a:cubicBezTo>
                    <a:pt x="355" y="493"/>
                    <a:pt x="360" y="491"/>
                    <a:pt x="362" y="489"/>
                  </a:cubicBezTo>
                  <a:cubicBezTo>
                    <a:pt x="363" y="487"/>
                    <a:pt x="364" y="483"/>
                    <a:pt x="363" y="482"/>
                  </a:cubicBezTo>
                  <a:cubicBezTo>
                    <a:pt x="363" y="480"/>
                    <a:pt x="362" y="478"/>
                    <a:pt x="362" y="477"/>
                  </a:cubicBezTo>
                  <a:cubicBezTo>
                    <a:pt x="360" y="475"/>
                    <a:pt x="354" y="475"/>
                    <a:pt x="352" y="473"/>
                  </a:cubicBezTo>
                  <a:cubicBezTo>
                    <a:pt x="351" y="472"/>
                    <a:pt x="349" y="468"/>
                    <a:pt x="349" y="466"/>
                  </a:cubicBezTo>
                  <a:cubicBezTo>
                    <a:pt x="348" y="464"/>
                    <a:pt x="347" y="459"/>
                    <a:pt x="346" y="457"/>
                  </a:cubicBezTo>
                  <a:cubicBezTo>
                    <a:pt x="346" y="455"/>
                    <a:pt x="345" y="450"/>
                    <a:pt x="344" y="448"/>
                  </a:cubicBezTo>
                  <a:cubicBezTo>
                    <a:pt x="344" y="446"/>
                    <a:pt x="341" y="443"/>
                    <a:pt x="340" y="441"/>
                  </a:cubicBezTo>
                  <a:cubicBezTo>
                    <a:pt x="340" y="440"/>
                    <a:pt x="338" y="437"/>
                    <a:pt x="338" y="436"/>
                  </a:cubicBezTo>
                  <a:cubicBezTo>
                    <a:pt x="336" y="433"/>
                    <a:pt x="331" y="429"/>
                    <a:pt x="329" y="426"/>
                  </a:cubicBezTo>
                  <a:cubicBezTo>
                    <a:pt x="328" y="424"/>
                    <a:pt x="327" y="419"/>
                    <a:pt x="327" y="416"/>
                  </a:cubicBezTo>
                  <a:cubicBezTo>
                    <a:pt x="328" y="414"/>
                    <a:pt x="331" y="412"/>
                    <a:pt x="332" y="410"/>
                  </a:cubicBezTo>
                  <a:cubicBezTo>
                    <a:pt x="333" y="407"/>
                    <a:pt x="333" y="400"/>
                    <a:pt x="332" y="397"/>
                  </a:cubicBezTo>
                  <a:cubicBezTo>
                    <a:pt x="332" y="395"/>
                    <a:pt x="330" y="392"/>
                    <a:pt x="328" y="391"/>
                  </a:cubicBezTo>
                  <a:cubicBezTo>
                    <a:pt x="326" y="389"/>
                    <a:pt x="320" y="389"/>
                    <a:pt x="317" y="388"/>
                  </a:cubicBezTo>
                  <a:cubicBezTo>
                    <a:pt x="314" y="387"/>
                    <a:pt x="308" y="385"/>
                    <a:pt x="305" y="384"/>
                  </a:cubicBezTo>
                  <a:cubicBezTo>
                    <a:pt x="302" y="382"/>
                    <a:pt x="297" y="380"/>
                    <a:pt x="295" y="378"/>
                  </a:cubicBezTo>
                  <a:cubicBezTo>
                    <a:pt x="292" y="377"/>
                    <a:pt x="288" y="372"/>
                    <a:pt x="287" y="370"/>
                  </a:cubicBezTo>
                  <a:cubicBezTo>
                    <a:pt x="286" y="367"/>
                    <a:pt x="288" y="360"/>
                    <a:pt x="287" y="357"/>
                  </a:cubicBezTo>
                  <a:cubicBezTo>
                    <a:pt x="287" y="356"/>
                    <a:pt x="287" y="354"/>
                    <a:pt x="286" y="353"/>
                  </a:cubicBezTo>
                  <a:cubicBezTo>
                    <a:pt x="287" y="352"/>
                    <a:pt x="288" y="352"/>
                    <a:pt x="289" y="351"/>
                  </a:cubicBezTo>
                  <a:cubicBezTo>
                    <a:pt x="292" y="349"/>
                    <a:pt x="295" y="343"/>
                    <a:pt x="297" y="340"/>
                  </a:cubicBezTo>
                  <a:cubicBezTo>
                    <a:pt x="298" y="337"/>
                    <a:pt x="299" y="331"/>
                    <a:pt x="300" y="329"/>
                  </a:cubicBezTo>
                  <a:cubicBezTo>
                    <a:pt x="302" y="327"/>
                    <a:pt x="306" y="323"/>
                    <a:pt x="308" y="322"/>
                  </a:cubicBezTo>
                  <a:cubicBezTo>
                    <a:pt x="311" y="321"/>
                    <a:pt x="317" y="319"/>
                    <a:pt x="320" y="318"/>
                  </a:cubicBezTo>
                  <a:cubicBezTo>
                    <a:pt x="323" y="318"/>
                    <a:pt x="329" y="319"/>
                    <a:pt x="332" y="318"/>
                  </a:cubicBezTo>
                  <a:cubicBezTo>
                    <a:pt x="336" y="318"/>
                    <a:pt x="343" y="317"/>
                    <a:pt x="346" y="315"/>
                  </a:cubicBezTo>
                  <a:cubicBezTo>
                    <a:pt x="349" y="315"/>
                    <a:pt x="352" y="310"/>
                    <a:pt x="355" y="310"/>
                  </a:cubicBezTo>
                  <a:cubicBezTo>
                    <a:pt x="356" y="309"/>
                    <a:pt x="360" y="310"/>
                    <a:pt x="361" y="310"/>
                  </a:cubicBezTo>
                  <a:cubicBezTo>
                    <a:pt x="363" y="311"/>
                    <a:pt x="364" y="314"/>
                    <a:pt x="364" y="315"/>
                  </a:cubicBezTo>
                  <a:cubicBezTo>
                    <a:pt x="366" y="317"/>
                    <a:pt x="371" y="322"/>
                    <a:pt x="373" y="322"/>
                  </a:cubicBezTo>
                  <a:cubicBezTo>
                    <a:pt x="376" y="323"/>
                    <a:pt x="380" y="319"/>
                    <a:pt x="382" y="319"/>
                  </a:cubicBezTo>
                  <a:cubicBezTo>
                    <a:pt x="384" y="319"/>
                    <a:pt x="388" y="318"/>
                    <a:pt x="390" y="320"/>
                  </a:cubicBezTo>
                  <a:cubicBezTo>
                    <a:pt x="391" y="320"/>
                    <a:pt x="391" y="323"/>
                    <a:pt x="392" y="324"/>
                  </a:cubicBezTo>
                  <a:cubicBezTo>
                    <a:pt x="393" y="324"/>
                    <a:pt x="395" y="324"/>
                    <a:pt x="396" y="325"/>
                  </a:cubicBezTo>
                  <a:cubicBezTo>
                    <a:pt x="399" y="325"/>
                    <a:pt x="406" y="323"/>
                    <a:pt x="408" y="325"/>
                  </a:cubicBezTo>
                  <a:cubicBezTo>
                    <a:pt x="409" y="325"/>
                    <a:pt x="409" y="328"/>
                    <a:pt x="410" y="329"/>
                  </a:cubicBezTo>
                  <a:cubicBezTo>
                    <a:pt x="410" y="330"/>
                    <a:pt x="412" y="334"/>
                    <a:pt x="412" y="336"/>
                  </a:cubicBezTo>
                  <a:cubicBezTo>
                    <a:pt x="411" y="338"/>
                    <a:pt x="408" y="342"/>
                    <a:pt x="408" y="344"/>
                  </a:cubicBezTo>
                  <a:cubicBezTo>
                    <a:pt x="408" y="346"/>
                    <a:pt x="409" y="351"/>
                    <a:pt x="410" y="353"/>
                  </a:cubicBezTo>
                  <a:cubicBezTo>
                    <a:pt x="410" y="355"/>
                    <a:pt x="413" y="359"/>
                    <a:pt x="415" y="360"/>
                  </a:cubicBezTo>
                  <a:cubicBezTo>
                    <a:pt x="417" y="362"/>
                    <a:pt x="423" y="363"/>
                    <a:pt x="426" y="364"/>
                  </a:cubicBezTo>
                  <a:cubicBezTo>
                    <a:pt x="428" y="365"/>
                    <a:pt x="432" y="367"/>
                    <a:pt x="433" y="369"/>
                  </a:cubicBezTo>
                  <a:cubicBezTo>
                    <a:pt x="434" y="371"/>
                    <a:pt x="434" y="375"/>
                    <a:pt x="434" y="377"/>
                  </a:cubicBezTo>
                  <a:cubicBezTo>
                    <a:pt x="433" y="380"/>
                    <a:pt x="429" y="383"/>
                    <a:pt x="427" y="385"/>
                  </a:cubicBezTo>
                  <a:cubicBezTo>
                    <a:pt x="426" y="387"/>
                    <a:pt x="421" y="389"/>
                    <a:pt x="419" y="391"/>
                  </a:cubicBezTo>
                  <a:cubicBezTo>
                    <a:pt x="417" y="393"/>
                    <a:pt x="413" y="397"/>
                    <a:pt x="412" y="400"/>
                  </a:cubicBezTo>
                  <a:cubicBezTo>
                    <a:pt x="411" y="401"/>
                    <a:pt x="411" y="404"/>
                    <a:pt x="411" y="406"/>
                  </a:cubicBezTo>
                  <a:cubicBezTo>
                    <a:pt x="412" y="409"/>
                    <a:pt x="415" y="415"/>
                    <a:pt x="418" y="417"/>
                  </a:cubicBezTo>
                  <a:cubicBezTo>
                    <a:pt x="420" y="419"/>
                    <a:pt x="426" y="420"/>
                    <a:pt x="428" y="421"/>
                  </a:cubicBezTo>
                  <a:cubicBezTo>
                    <a:pt x="431" y="422"/>
                    <a:pt x="437" y="423"/>
                    <a:pt x="440" y="425"/>
                  </a:cubicBezTo>
                  <a:cubicBezTo>
                    <a:pt x="444" y="427"/>
                    <a:pt x="452" y="434"/>
                    <a:pt x="456" y="437"/>
                  </a:cubicBezTo>
                  <a:cubicBezTo>
                    <a:pt x="458" y="439"/>
                    <a:pt x="462" y="443"/>
                    <a:pt x="463" y="445"/>
                  </a:cubicBezTo>
                  <a:cubicBezTo>
                    <a:pt x="465" y="447"/>
                    <a:pt x="469" y="451"/>
                    <a:pt x="471" y="453"/>
                  </a:cubicBezTo>
                  <a:cubicBezTo>
                    <a:pt x="474" y="456"/>
                    <a:pt x="481" y="462"/>
                    <a:pt x="484" y="465"/>
                  </a:cubicBezTo>
                  <a:cubicBezTo>
                    <a:pt x="486" y="468"/>
                    <a:pt x="491" y="475"/>
                    <a:pt x="494" y="477"/>
                  </a:cubicBezTo>
                  <a:cubicBezTo>
                    <a:pt x="496" y="479"/>
                    <a:pt x="499" y="482"/>
                    <a:pt x="501" y="483"/>
                  </a:cubicBezTo>
                  <a:cubicBezTo>
                    <a:pt x="503" y="484"/>
                    <a:pt x="507" y="486"/>
                    <a:pt x="509" y="486"/>
                  </a:cubicBezTo>
                  <a:cubicBezTo>
                    <a:pt x="512" y="487"/>
                    <a:pt x="517" y="484"/>
                    <a:pt x="520" y="485"/>
                  </a:cubicBezTo>
                  <a:cubicBezTo>
                    <a:pt x="522" y="485"/>
                    <a:pt x="527" y="487"/>
                    <a:pt x="529" y="489"/>
                  </a:cubicBezTo>
                  <a:cubicBezTo>
                    <a:pt x="530" y="490"/>
                    <a:pt x="531" y="494"/>
                    <a:pt x="532" y="495"/>
                  </a:cubicBezTo>
                  <a:cubicBezTo>
                    <a:pt x="534" y="497"/>
                    <a:pt x="540" y="498"/>
                    <a:pt x="543" y="498"/>
                  </a:cubicBezTo>
                  <a:cubicBezTo>
                    <a:pt x="545" y="497"/>
                    <a:pt x="549" y="494"/>
                    <a:pt x="550" y="493"/>
                  </a:cubicBezTo>
                  <a:cubicBezTo>
                    <a:pt x="553" y="491"/>
                    <a:pt x="558" y="486"/>
                    <a:pt x="560" y="483"/>
                  </a:cubicBezTo>
                  <a:cubicBezTo>
                    <a:pt x="562" y="479"/>
                    <a:pt x="566" y="473"/>
                    <a:pt x="566" y="469"/>
                  </a:cubicBezTo>
                  <a:cubicBezTo>
                    <a:pt x="567" y="466"/>
                    <a:pt x="563" y="460"/>
                    <a:pt x="563" y="457"/>
                  </a:cubicBezTo>
                  <a:cubicBezTo>
                    <a:pt x="563" y="455"/>
                    <a:pt x="565" y="450"/>
                    <a:pt x="566" y="448"/>
                  </a:cubicBezTo>
                  <a:cubicBezTo>
                    <a:pt x="566" y="446"/>
                    <a:pt x="568" y="441"/>
                    <a:pt x="568" y="438"/>
                  </a:cubicBezTo>
                  <a:cubicBezTo>
                    <a:pt x="569" y="435"/>
                    <a:pt x="569" y="429"/>
                    <a:pt x="568" y="426"/>
                  </a:cubicBezTo>
                  <a:cubicBezTo>
                    <a:pt x="568" y="425"/>
                    <a:pt x="566" y="423"/>
                    <a:pt x="566" y="422"/>
                  </a:cubicBezTo>
                  <a:cubicBezTo>
                    <a:pt x="566" y="419"/>
                    <a:pt x="567" y="413"/>
                    <a:pt x="568" y="411"/>
                  </a:cubicBezTo>
                  <a:cubicBezTo>
                    <a:pt x="569" y="409"/>
                    <a:pt x="573" y="405"/>
                    <a:pt x="574" y="403"/>
                  </a:cubicBezTo>
                  <a:cubicBezTo>
                    <a:pt x="576" y="401"/>
                    <a:pt x="580" y="398"/>
                    <a:pt x="580" y="396"/>
                  </a:cubicBezTo>
                  <a:cubicBezTo>
                    <a:pt x="580" y="394"/>
                    <a:pt x="576" y="390"/>
                    <a:pt x="576" y="388"/>
                  </a:cubicBezTo>
                  <a:cubicBezTo>
                    <a:pt x="577" y="386"/>
                    <a:pt x="579" y="382"/>
                    <a:pt x="580" y="380"/>
                  </a:cubicBezTo>
                  <a:cubicBezTo>
                    <a:pt x="582" y="378"/>
                    <a:pt x="587" y="377"/>
                    <a:pt x="589" y="375"/>
                  </a:cubicBezTo>
                  <a:cubicBezTo>
                    <a:pt x="590" y="374"/>
                    <a:pt x="592" y="371"/>
                    <a:pt x="592" y="369"/>
                  </a:cubicBezTo>
                  <a:cubicBezTo>
                    <a:pt x="593" y="367"/>
                    <a:pt x="594" y="362"/>
                    <a:pt x="594" y="360"/>
                  </a:cubicBezTo>
                  <a:cubicBezTo>
                    <a:pt x="594" y="357"/>
                    <a:pt x="592" y="353"/>
                    <a:pt x="591" y="351"/>
                  </a:cubicBezTo>
                  <a:cubicBezTo>
                    <a:pt x="590" y="347"/>
                    <a:pt x="586" y="339"/>
                    <a:pt x="585" y="335"/>
                  </a:cubicBezTo>
                  <a:cubicBezTo>
                    <a:pt x="584" y="333"/>
                    <a:pt x="582" y="329"/>
                    <a:pt x="581" y="327"/>
                  </a:cubicBezTo>
                  <a:cubicBezTo>
                    <a:pt x="581" y="325"/>
                    <a:pt x="579" y="319"/>
                    <a:pt x="578" y="317"/>
                  </a:cubicBezTo>
                  <a:cubicBezTo>
                    <a:pt x="577" y="313"/>
                    <a:pt x="575" y="305"/>
                    <a:pt x="573" y="302"/>
                  </a:cubicBezTo>
                  <a:cubicBezTo>
                    <a:pt x="572" y="300"/>
                    <a:pt x="567" y="297"/>
                    <a:pt x="566" y="295"/>
                  </a:cubicBezTo>
                  <a:cubicBezTo>
                    <a:pt x="564" y="293"/>
                    <a:pt x="562" y="289"/>
                    <a:pt x="560" y="288"/>
                  </a:cubicBezTo>
                  <a:cubicBezTo>
                    <a:pt x="556" y="286"/>
                    <a:pt x="546" y="286"/>
                    <a:pt x="542" y="288"/>
                  </a:cubicBezTo>
                  <a:cubicBezTo>
                    <a:pt x="540" y="289"/>
                    <a:pt x="539" y="293"/>
                    <a:pt x="537" y="294"/>
                  </a:cubicBezTo>
                  <a:cubicBezTo>
                    <a:pt x="535" y="295"/>
                    <a:pt x="532" y="297"/>
                    <a:pt x="530" y="297"/>
                  </a:cubicBezTo>
                  <a:cubicBezTo>
                    <a:pt x="526" y="297"/>
                    <a:pt x="518" y="294"/>
                    <a:pt x="515" y="293"/>
                  </a:cubicBezTo>
                  <a:cubicBezTo>
                    <a:pt x="512" y="293"/>
                    <a:pt x="507" y="293"/>
                    <a:pt x="505" y="293"/>
                  </a:cubicBezTo>
                  <a:cubicBezTo>
                    <a:pt x="502" y="292"/>
                    <a:pt x="498" y="291"/>
                    <a:pt x="497" y="289"/>
                  </a:cubicBezTo>
                  <a:cubicBezTo>
                    <a:pt x="495" y="288"/>
                    <a:pt x="492" y="284"/>
                    <a:pt x="491" y="282"/>
                  </a:cubicBezTo>
                  <a:cubicBezTo>
                    <a:pt x="490" y="280"/>
                    <a:pt x="488" y="277"/>
                    <a:pt x="488" y="275"/>
                  </a:cubicBezTo>
                  <a:cubicBezTo>
                    <a:pt x="488" y="272"/>
                    <a:pt x="488" y="266"/>
                    <a:pt x="490" y="264"/>
                  </a:cubicBezTo>
                  <a:cubicBezTo>
                    <a:pt x="491" y="261"/>
                    <a:pt x="498" y="260"/>
                    <a:pt x="499" y="258"/>
                  </a:cubicBezTo>
                  <a:cubicBezTo>
                    <a:pt x="500" y="256"/>
                    <a:pt x="500" y="252"/>
                    <a:pt x="501" y="250"/>
                  </a:cubicBezTo>
                  <a:cubicBezTo>
                    <a:pt x="501" y="248"/>
                    <a:pt x="502" y="243"/>
                    <a:pt x="501" y="241"/>
                  </a:cubicBezTo>
                  <a:cubicBezTo>
                    <a:pt x="501" y="239"/>
                    <a:pt x="496" y="237"/>
                    <a:pt x="496" y="235"/>
                  </a:cubicBezTo>
                  <a:cubicBezTo>
                    <a:pt x="496" y="233"/>
                    <a:pt x="499" y="231"/>
                    <a:pt x="500" y="230"/>
                  </a:cubicBezTo>
                  <a:cubicBezTo>
                    <a:pt x="503" y="226"/>
                    <a:pt x="506" y="217"/>
                    <a:pt x="509" y="214"/>
                  </a:cubicBezTo>
                  <a:cubicBezTo>
                    <a:pt x="512" y="211"/>
                    <a:pt x="518" y="205"/>
                    <a:pt x="521" y="203"/>
                  </a:cubicBezTo>
                  <a:cubicBezTo>
                    <a:pt x="524" y="201"/>
                    <a:pt x="531" y="199"/>
                    <a:pt x="534" y="197"/>
                  </a:cubicBezTo>
                  <a:cubicBezTo>
                    <a:pt x="537" y="194"/>
                    <a:pt x="541" y="187"/>
                    <a:pt x="543" y="183"/>
                  </a:cubicBezTo>
                  <a:cubicBezTo>
                    <a:pt x="544" y="180"/>
                    <a:pt x="545" y="172"/>
                    <a:pt x="545" y="169"/>
                  </a:cubicBezTo>
                  <a:cubicBezTo>
                    <a:pt x="545" y="165"/>
                    <a:pt x="544" y="158"/>
                    <a:pt x="542" y="155"/>
                  </a:cubicBezTo>
                  <a:cubicBezTo>
                    <a:pt x="541" y="152"/>
                    <a:pt x="538" y="147"/>
                    <a:pt x="536" y="145"/>
                  </a:cubicBezTo>
                  <a:cubicBezTo>
                    <a:pt x="534" y="143"/>
                    <a:pt x="527" y="140"/>
                    <a:pt x="525" y="137"/>
                  </a:cubicBezTo>
                  <a:cubicBezTo>
                    <a:pt x="524" y="135"/>
                    <a:pt x="523" y="130"/>
                    <a:pt x="522" y="128"/>
                  </a:cubicBezTo>
                  <a:cubicBezTo>
                    <a:pt x="521" y="124"/>
                    <a:pt x="521" y="115"/>
                    <a:pt x="519" y="110"/>
                  </a:cubicBezTo>
                  <a:cubicBezTo>
                    <a:pt x="517" y="107"/>
                    <a:pt x="512" y="102"/>
                    <a:pt x="510" y="99"/>
                  </a:cubicBezTo>
                  <a:cubicBezTo>
                    <a:pt x="508" y="97"/>
                    <a:pt x="505" y="92"/>
                    <a:pt x="503" y="90"/>
                  </a:cubicBezTo>
                  <a:cubicBezTo>
                    <a:pt x="501" y="87"/>
                    <a:pt x="498" y="80"/>
                    <a:pt x="496" y="78"/>
                  </a:cubicBezTo>
                  <a:cubicBezTo>
                    <a:pt x="494" y="76"/>
                    <a:pt x="490" y="74"/>
                    <a:pt x="488" y="73"/>
                  </a:cubicBezTo>
                  <a:cubicBezTo>
                    <a:pt x="486" y="71"/>
                    <a:pt x="481" y="69"/>
                    <a:pt x="479" y="67"/>
                  </a:cubicBezTo>
                  <a:cubicBezTo>
                    <a:pt x="478" y="66"/>
                    <a:pt x="476" y="63"/>
                    <a:pt x="475" y="62"/>
                  </a:cubicBezTo>
                  <a:cubicBezTo>
                    <a:pt x="474" y="60"/>
                    <a:pt x="473" y="55"/>
                    <a:pt x="473" y="53"/>
                  </a:cubicBezTo>
                  <a:cubicBezTo>
                    <a:pt x="472" y="53"/>
                    <a:pt x="472" y="53"/>
                    <a:pt x="472" y="52"/>
                  </a:cubicBezTo>
                  <a:cubicBezTo>
                    <a:pt x="474" y="51"/>
                    <a:pt x="476" y="50"/>
                    <a:pt x="477" y="49"/>
                  </a:cubicBezTo>
                  <a:cubicBezTo>
                    <a:pt x="479" y="48"/>
                    <a:pt x="482" y="45"/>
                    <a:pt x="484" y="45"/>
                  </a:cubicBezTo>
                  <a:cubicBezTo>
                    <a:pt x="487" y="44"/>
                    <a:pt x="491" y="46"/>
                    <a:pt x="494" y="45"/>
                  </a:cubicBezTo>
                  <a:cubicBezTo>
                    <a:pt x="496" y="45"/>
                    <a:pt x="500" y="43"/>
                    <a:pt x="502" y="42"/>
                  </a:cubicBezTo>
                  <a:cubicBezTo>
                    <a:pt x="503" y="40"/>
                    <a:pt x="504" y="36"/>
                    <a:pt x="504" y="34"/>
                  </a:cubicBezTo>
                  <a:cubicBezTo>
                    <a:pt x="505" y="31"/>
                    <a:pt x="501" y="26"/>
                    <a:pt x="502" y="23"/>
                  </a:cubicBezTo>
                  <a:cubicBezTo>
                    <a:pt x="503" y="21"/>
                    <a:pt x="506" y="18"/>
                    <a:pt x="508" y="17"/>
                  </a:cubicBezTo>
                  <a:cubicBezTo>
                    <a:pt x="509" y="16"/>
                    <a:pt x="513" y="15"/>
                    <a:pt x="514" y="14"/>
                  </a:cubicBezTo>
                  <a:cubicBezTo>
                    <a:pt x="516" y="13"/>
                    <a:pt x="520" y="11"/>
                    <a:pt x="522" y="10"/>
                  </a:cubicBezTo>
                  <a:cubicBezTo>
                    <a:pt x="524" y="10"/>
                    <a:pt x="530" y="9"/>
                    <a:pt x="533" y="9"/>
                  </a:cubicBezTo>
                  <a:cubicBezTo>
                    <a:pt x="534" y="10"/>
                    <a:pt x="536" y="11"/>
                    <a:pt x="537" y="11"/>
                  </a:cubicBezTo>
                  <a:cubicBezTo>
                    <a:pt x="539" y="12"/>
                    <a:pt x="544" y="14"/>
                    <a:pt x="546" y="14"/>
                  </a:cubicBezTo>
                  <a:cubicBezTo>
                    <a:pt x="548" y="14"/>
                    <a:pt x="551" y="11"/>
                    <a:pt x="553" y="11"/>
                  </a:cubicBezTo>
                  <a:cubicBezTo>
                    <a:pt x="556" y="10"/>
                    <a:pt x="563" y="13"/>
                    <a:pt x="566" y="11"/>
                  </a:cubicBezTo>
                  <a:cubicBezTo>
                    <a:pt x="568" y="10"/>
                    <a:pt x="568" y="5"/>
                    <a:pt x="570" y="4"/>
                  </a:cubicBezTo>
                  <a:cubicBezTo>
                    <a:pt x="571" y="2"/>
                    <a:pt x="576" y="0"/>
                    <a:pt x="578" y="1"/>
                  </a:cubicBezTo>
                  <a:cubicBezTo>
                    <a:pt x="580" y="2"/>
                    <a:pt x="581" y="6"/>
                    <a:pt x="581" y="8"/>
                  </a:cubicBezTo>
                  <a:cubicBezTo>
                    <a:pt x="582" y="10"/>
                    <a:pt x="582" y="14"/>
                    <a:pt x="581" y="16"/>
                  </a:cubicBezTo>
                  <a:cubicBezTo>
                    <a:pt x="581" y="18"/>
                    <a:pt x="577" y="21"/>
                    <a:pt x="576" y="23"/>
                  </a:cubicBezTo>
                  <a:cubicBezTo>
                    <a:pt x="576" y="25"/>
                    <a:pt x="577" y="30"/>
                    <a:pt x="579" y="32"/>
                  </a:cubicBezTo>
                  <a:cubicBezTo>
                    <a:pt x="580" y="34"/>
                    <a:pt x="586" y="34"/>
                    <a:pt x="589" y="34"/>
                  </a:cubicBezTo>
                  <a:cubicBezTo>
                    <a:pt x="591" y="34"/>
                    <a:pt x="595" y="35"/>
                    <a:pt x="597" y="35"/>
                  </a:cubicBezTo>
                  <a:cubicBezTo>
                    <a:pt x="602" y="36"/>
                    <a:pt x="613" y="36"/>
                    <a:pt x="618" y="38"/>
                  </a:cubicBezTo>
                  <a:cubicBezTo>
                    <a:pt x="621" y="39"/>
                    <a:pt x="629" y="43"/>
                    <a:pt x="632" y="46"/>
                  </a:cubicBezTo>
                  <a:cubicBezTo>
                    <a:pt x="633" y="47"/>
                    <a:pt x="633" y="51"/>
                    <a:pt x="633" y="53"/>
                  </a:cubicBezTo>
                  <a:cubicBezTo>
                    <a:pt x="634" y="55"/>
                    <a:pt x="636" y="62"/>
                    <a:pt x="639" y="63"/>
                  </a:cubicBezTo>
                  <a:cubicBezTo>
                    <a:pt x="640" y="64"/>
                    <a:pt x="645" y="63"/>
                    <a:pt x="647" y="63"/>
                  </a:cubicBezTo>
                  <a:cubicBezTo>
                    <a:pt x="649" y="62"/>
                    <a:pt x="655" y="59"/>
                    <a:pt x="657" y="58"/>
                  </a:cubicBezTo>
                  <a:cubicBezTo>
                    <a:pt x="660" y="56"/>
                    <a:pt x="667" y="54"/>
                    <a:pt x="670" y="53"/>
                  </a:cubicBezTo>
                  <a:cubicBezTo>
                    <a:pt x="672" y="52"/>
                    <a:pt x="677" y="50"/>
                    <a:pt x="679" y="49"/>
                  </a:cubicBezTo>
                  <a:cubicBezTo>
                    <a:pt x="682" y="48"/>
                    <a:pt x="688" y="48"/>
                    <a:pt x="690" y="47"/>
                  </a:cubicBezTo>
                  <a:cubicBezTo>
                    <a:pt x="693" y="46"/>
                    <a:pt x="698" y="42"/>
                    <a:pt x="701" y="40"/>
                  </a:cubicBezTo>
                  <a:cubicBezTo>
                    <a:pt x="703" y="38"/>
                    <a:pt x="705" y="34"/>
                    <a:pt x="708" y="33"/>
                  </a:cubicBezTo>
                  <a:cubicBezTo>
                    <a:pt x="710" y="31"/>
                    <a:pt x="715" y="29"/>
                    <a:pt x="717" y="29"/>
                  </a:cubicBezTo>
                  <a:cubicBezTo>
                    <a:pt x="719" y="30"/>
                    <a:pt x="721" y="32"/>
                    <a:pt x="721" y="34"/>
                  </a:cubicBezTo>
                  <a:cubicBezTo>
                    <a:pt x="722" y="36"/>
                    <a:pt x="719" y="39"/>
                    <a:pt x="719" y="41"/>
                  </a:cubicBezTo>
                  <a:cubicBezTo>
                    <a:pt x="719" y="43"/>
                    <a:pt x="720" y="46"/>
                    <a:pt x="720" y="47"/>
                  </a:cubicBezTo>
                  <a:cubicBezTo>
                    <a:pt x="722" y="49"/>
                    <a:pt x="727" y="52"/>
                    <a:pt x="730" y="53"/>
                  </a:cubicBezTo>
                  <a:cubicBezTo>
                    <a:pt x="733" y="53"/>
                    <a:pt x="738" y="50"/>
                    <a:pt x="740" y="52"/>
                  </a:cubicBezTo>
                  <a:cubicBezTo>
                    <a:pt x="741" y="53"/>
                    <a:pt x="741" y="57"/>
                    <a:pt x="742" y="58"/>
                  </a:cubicBezTo>
                  <a:cubicBezTo>
                    <a:pt x="743" y="59"/>
                    <a:pt x="748" y="59"/>
                    <a:pt x="750" y="59"/>
                  </a:cubicBezTo>
                  <a:cubicBezTo>
                    <a:pt x="753" y="60"/>
                    <a:pt x="761" y="60"/>
                    <a:pt x="763" y="63"/>
                  </a:cubicBezTo>
                  <a:cubicBezTo>
                    <a:pt x="764" y="66"/>
                    <a:pt x="761" y="73"/>
                    <a:pt x="759" y="76"/>
                  </a:cubicBezTo>
                  <a:cubicBezTo>
                    <a:pt x="757" y="77"/>
                    <a:pt x="753" y="77"/>
                    <a:pt x="752" y="78"/>
                  </a:cubicBezTo>
                  <a:cubicBezTo>
                    <a:pt x="751" y="80"/>
                    <a:pt x="754" y="85"/>
                    <a:pt x="753" y="87"/>
                  </a:cubicBezTo>
                  <a:cubicBezTo>
                    <a:pt x="752" y="89"/>
                    <a:pt x="747" y="93"/>
                    <a:pt x="745" y="93"/>
                  </a:cubicBezTo>
                  <a:cubicBezTo>
                    <a:pt x="743" y="93"/>
                    <a:pt x="740" y="90"/>
                    <a:pt x="738" y="88"/>
                  </a:cubicBezTo>
                  <a:cubicBezTo>
                    <a:pt x="737" y="86"/>
                    <a:pt x="736" y="81"/>
                    <a:pt x="734" y="80"/>
                  </a:cubicBezTo>
                  <a:cubicBezTo>
                    <a:pt x="732" y="79"/>
                    <a:pt x="728" y="78"/>
                    <a:pt x="727" y="78"/>
                  </a:cubicBezTo>
                  <a:cubicBezTo>
                    <a:pt x="724" y="78"/>
                    <a:pt x="719" y="78"/>
                    <a:pt x="718" y="79"/>
                  </a:cubicBezTo>
                  <a:cubicBezTo>
                    <a:pt x="716" y="81"/>
                    <a:pt x="714" y="84"/>
                    <a:pt x="714" y="86"/>
                  </a:cubicBezTo>
                  <a:cubicBezTo>
                    <a:pt x="713" y="89"/>
                    <a:pt x="714" y="93"/>
                    <a:pt x="714" y="96"/>
                  </a:cubicBezTo>
                  <a:cubicBezTo>
                    <a:pt x="714" y="101"/>
                    <a:pt x="715" y="112"/>
                    <a:pt x="714" y="117"/>
                  </a:cubicBezTo>
                  <a:cubicBezTo>
                    <a:pt x="714" y="121"/>
                    <a:pt x="711" y="128"/>
                    <a:pt x="711" y="132"/>
                  </a:cubicBezTo>
                  <a:cubicBezTo>
                    <a:pt x="711" y="138"/>
                    <a:pt x="711" y="150"/>
                    <a:pt x="712" y="156"/>
                  </a:cubicBezTo>
                  <a:cubicBezTo>
                    <a:pt x="712" y="161"/>
                    <a:pt x="713" y="172"/>
                    <a:pt x="714" y="177"/>
                  </a:cubicBezTo>
                  <a:cubicBezTo>
                    <a:pt x="715" y="180"/>
                    <a:pt x="718" y="185"/>
                    <a:pt x="720" y="187"/>
                  </a:cubicBezTo>
                  <a:cubicBezTo>
                    <a:pt x="722" y="189"/>
                    <a:pt x="727" y="191"/>
                    <a:pt x="729" y="193"/>
                  </a:cubicBezTo>
                  <a:cubicBezTo>
                    <a:pt x="730" y="194"/>
                    <a:pt x="732" y="200"/>
                    <a:pt x="734" y="201"/>
                  </a:cubicBezTo>
                  <a:cubicBezTo>
                    <a:pt x="737" y="203"/>
                    <a:pt x="743" y="203"/>
                    <a:pt x="746" y="203"/>
                  </a:cubicBezTo>
                  <a:cubicBezTo>
                    <a:pt x="748" y="204"/>
                    <a:pt x="752" y="203"/>
                    <a:pt x="753" y="204"/>
                  </a:cubicBezTo>
                  <a:cubicBezTo>
                    <a:pt x="754" y="205"/>
                    <a:pt x="754" y="208"/>
                    <a:pt x="755" y="209"/>
                  </a:cubicBezTo>
                  <a:cubicBezTo>
                    <a:pt x="758" y="212"/>
                    <a:pt x="765" y="215"/>
                    <a:pt x="769" y="215"/>
                  </a:cubicBezTo>
                  <a:cubicBezTo>
                    <a:pt x="771" y="216"/>
                    <a:pt x="775" y="215"/>
                    <a:pt x="778" y="215"/>
                  </a:cubicBezTo>
                  <a:cubicBezTo>
                    <a:pt x="780" y="214"/>
                    <a:pt x="783" y="210"/>
                    <a:pt x="785" y="210"/>
                  </a:cubicBezTo>
                  <a:cubicBezTo>
                    <a:pt x="788" y="209"/>
                    <a:pt x="794" y="211"/>
                    <a:pt x="797" y="212"/>
                  </a:cubicBezTo>
                  <a:cubicBezTo>
                    <a:pt x="799" y="212"/>
                    <a:pt x="802" y="214"/>
                    <a:pt x="804" y="214"/>
                  </a:cubicBezTo>
                  <a:cubicBezTo>
                    <a:pt x="806" y="214"/>
                    <a:pt x="809" y="212"/>
                    <a:pt x="811" y="212"/>
                  </a:cubicBezTo>
                  <a:cubicBezTo>
                    <a:pt x="814" y="211"/>
                    <a:pt x="820" y="210"/>
                    <a:pt x="823" y="211"/>
                  </a:cubicBezTo>
                  <a:cubicBezTo>
                    <a:pt x="825" y="212"/>
                    <a:pt x="827" y="217"/>
                    <a:pt x="830" y="217"/>
                  </a:cubicBezTo>
                  <a:cubicBezTo>
                    <a:pt x="832" y="217"/>
                    <a:pt x="835" y="215"/>
                    <a:pt x="837" y="214"/>
                  </a:cubicBezTo>
                  <a:cubicBezTo>
                    <a:pt x="839" y="214"/>
                    <a:pt x="843" y="213"/>
                    <a:pt x="844" y="215"/>
                  </a:cubicBezTo>
                  <a:cubicBezTo>
                    <a:pt x="845" y="215"/>
                    <a:pt x="845" y="218"/>
                    <a:pt x="845" y="220"/>
                  </a:cubicBezTo>
                  <a:cubicBezTo>
                    <a:pt x="846" y="221"/>
                    <a:pt x="846" y="225"/>
                    <a:pt x="845" y="227"/>
                  </a:cubicBezTo>
                  <a:cubicBezTo>
                    <a:pt x="844" y="229"/>
                    <a:pt x="839" y="231"/>
                    <a:pt x="837" y="232"/>
                  </a:cubicBezTo>
                  <a:cubicBezTo>
                    <a:pt x="835" y="232"/>
                    <a:pt x="831" y="232"/>
                    <a:pt x="829" y="231"/>
                  </a:cubicBezTo>
                  <a:cubicBezTo>
                    <a:pt x="826" y="231"/>
                    <a:pt x="821" y="230"/>
                    <a:pt x="819" y="231"/>
                  </a:cubicBezTo>
                  <a:cubicBezTo>
                    <a:pt x="816" y="231"/>
                    <a:pt x="812" y="231"/>
                    <a:pt x="810" y="232"/>
                  </a:cubicBezTo>
                  <a:cubicBezTo>
                    <a:pt x="808" y="232"/>
                    <a:pt x="805" y="234"/>
                    <a:pt x="804" y="236"/>
                  </a:cubicBezTo>
                  <a:cubicBezTo>
                    <a:pt x="803" y="238"/>
                    <a:pt x="802" y="242"/>
                    <a:pt x="802" y="244"/>
                  </a:cubicBezTo>
                  <a:cubicBezTo>
                    <a:pt x="802" y="248"/>
                    <a:pt x="801" y="255"/>
                    <a:pt x="802" y="258"/>
                  </a:cubicBezTo>
                  <a:cubicBezTo>
                    <a:pt x="803" y="261"/>
                    <a:pt x="808" y="265"/>
                    <a:pt x="810" y="267"/>
                  </a:cubicBezTo>
                  <a:cubicBezTo>
                    <a:pt x="812" y="269"/>
                    <a:pt x="816" y="272"/>
                    <a:pt x="818" y="273"/>
                  </a:cubicBezTo>
                  <a:cubicBezTo>
                    <a:pt x="821" y="275"/>
                    <a:pt x="827" y="276"/>
                    <a:pt x="830" y="277"/>
                  </a:cubicBezTo>
                  <a:cubicBezTo>
                    <a:pt x="833" y="277"/>
                    <a:pt x="839" y="278"/>
                    <a:pt x="842" y="279"/>
                  </a:cubicBezTo>
                  <a:cubicBezTo>
                    <a:pt x="844" y="280"/>
                    <a:pt x="849" y="282"/>
                    <a:pt x="850" y="283"/>
                  </a:cubicBezTo>
                  <a:cubicBezTo>
                    <a:pt x="852" y="286"/>
                    <a:pt x="855" y="291"/>
                    <a:pt x="855" y="294"/>
                  </a:cubicBezTo>
                  <a:cubicBezTo>
                    <a:pt x="855" y="296"/>
                    <a:pt x="855" y="301"/>
                    <a:pt x="854" y="303"/>
                  </a:cubicBezTo>
                  <a:cubicBezTo>
                    <a:pt x="853" y="306"/>
                    <a:pt x="850" y="311"/>
                    <a:pt x="848" y="313"/>
                  </a:cubicBezTo>
                  <a:cubicBezTo>
                    <a:pt x="846" y="315"/>
                    <a:pt x="841" y="315"/>
                    <a:pt x="838" y="316"/>
                  </a:cubicBezTo>
                  <a:cubicBezTo>
                    <a:pt x="836" y="317"/>
                    <a:pt x="831" y="320"/>
                    <a:pt x="830" y="323"/>
                  </a:cubicBezTo>
                  <a:cubicBezTo>
                    <a:pt x="827" y="327"/>
                    <a:pt x="826" y="337"/>
                    <a:pt x="826" y="342"/>
                  </a:cubicBezTo>
                  <a:cubicBezTo>
                    <a:pt x="826" y="345"/>
                    <a:pt x="828" y="352"/>
                    <a:pt x="830" y="354"/>
                  </a:cubicBezTo>
                  <a:cubicBezTo>
                    <a:pt x="832" y="356"/>
                    <a:pt x="839" y="357"/>
                    <a:pt x="841" y="359"/>
                  </a:cubicBezTo>
                  <a:cubicBezTo>
                    <a:pt x="842" y="360"/>
                    <a:pt x="844" y="364"/>
                    <a:pt x="844" y="365"/>
                  </a:cubicBezTo>
                  <a:cubicBezTo>
                    <a:pt x="844" y="369"/>
                    <a:pt x="842" y="375"/>
                    <a:pt x="841" y="378"/>
                  </a:cubicBezTo>
                  <a:cubicBezTo>
                    <a:pt x="840" y="382"/>
                    <a:pt x="837" y="390"/>
                    <a:pt x="835" y="394"/>
                  </a:cubicBezTo>
                  <a:cubicBezTo>
                    <a:pt x="834" y="396"/>
                    <a:pt x="829" y="400"/>
                    <a:pt x="828" y="403"/>
                  </a:cubicBezTo>
                  <a:cubicBezTo>
                    <a:pt x="826" y="404"/>
                    <a:pt x="823" y="408"/>
                    <a:pt x="823" y="411"/>
                  </a:cubicBezTo>
                  <a:cubicBezTo>
                    <a:pt x="822" y="414"/>
                    <a:pt x="821" y="421"/>
                    <a:pt x="821" y="425"/>
                  </a:cubicBezTo>
                  <a:cubicBezTo>
                    <a:pt x="822" y="430"/>
                    <a:pt x="825" y="441"/>
                    <a:pt x="827" y="446"/>
                  </a:cubicBezTo>
                  <a:cubicBezTo>
                    <a:pt x="829" y="451"/>
                    <a:pt x="834" y="459"/>
                    <a:pt x="838" y="462"/>
                  </a:cubicBezTo>
                  <a:cubicBezTo>
                    <a:pt x="842" y="468"/>
                    <a:pt x="853" y="478"/>
                    <a:pt x="859" y="482"/>
                  </a:cubicBezTo>
                  <a:cubicBezTo>
                    <a:pt x="864" y="485"/>
                    <a:pt x="874" y="490"/>
                    <a:pt x="879" y="491"/>
                  </a:cubicBezTo>
                  <a:cubicBezTo>
                    <a:pt x="881" y="492"/>
                    <a:pt x="883" y="492"/>
                    <a:pt x="885" y="492"/>
                  </a:cubicBezTo>
                  <a:cubicBezTo>
                    <a:pt x="885" y="493"/>
                    <a:pt x="885" y="494"/>
                    <a:pt x="885" y="495"/>
                  </a:cubicBezTo>
                  <a:cubicBezTo>
                    <a:pt x="885" y="498"/>
                    <a:pt x="888" y="503"/>
                    <a:pt x="888" y="506"/>
                  </a:cubicBezTo>
                  <a:cubicBezTo>
                    <a:pt x="889" y="510"/>
                    <a:pt x="888" y="517"/>
                    <a:pt x="887" y="520"/>
                  </a:cubicBezTo>
                  <a:cubicBezTo>
                    <a:pt x="886" y="524"/>
                    <a:pt x="883" y="531"/>
                    <a:pt x="881" y="535"/>
                  </a:cubicBezTo>
                  <a:cubicBezTo>
                    <a:pt x="880" y="539"/>
                    <a:pt x="876" y="547"/>
                    <a:pt x="875" y="552"/>
                  </a:cubicBezTo>
                  <a:cubicBezTo>
                    <a:pt x="875" y="553"/>
                    <a:pt x="875" y="556"/>
                    <a:pt x="875" y="558"/>
                  </a:cubicBezTo>
                  <a:cubicBezTo>
                    <a:pt x="874" y="561"/>
                    <a:pt x="873" y="566"/>
                    <a:pt x="874" y="569"/>
                  </a:cubicBezTo>
                  <a:cubicBezTo>
                    <a:pt x="874" y="573"/>
                    <a:pt x="876" y="580"/>
                    <a:pt x="877" y="583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AF495E1-3E8E-420C-A9B8-3C1713E25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338" y="3513138"/>
              <a:ext cx="776288" cy="682625"/>
            </a:xfrm>
            <a:custGeom>
              <a:avLst/>
              <a:gdLst/>
              <a:ahLst/>
              <a:cxnLst>
                <a:cxn ang="0">
                  <a:pos x="491" y="328"/>
                </a:cxn>
                <a:cxn ang="0">
                  <a:pos x="480" y="344"/>
                </a:cxn>
                <a:cxn ang="0">
                  <a:pos x="462" y="333"/>
                </a:cxn>
                <a:cxn ang="0">
                  <a:pos x="442" y="336"/>
                </a:cxn>
                <a:cxn ang="0">
                  <a:pos x="431" y="349"/>
                </a:cxn>
                <a:cxn ang="0">
                  <a:pos x="412" y="352"/>
                </a:cxn>
                <a:cxn ang="0">
                  <a:pos x="395" y="344"/>
                </a:cxn>
                <a:cxn ang="0">
                  <a:pos x="384" y="350"/>
                </a:cxn>
                <a:cxn ang="0">
                  <a:pos x="368" y="360"/>
                </a:cxn>
                <a:cxn ang="0">
                  <a:pos x="357" y="363"/>
                </a:cxn>
                <a:cxn ang="0">
                  <a:pos x="346" y="375"/>
                </a:cxn>
                <a:cxn ang="0">
                  <a:pos x="343" y="388"/>
                </a:cxn>
                <a:cxn ang="0">
                  <a:pos x="335" y="399"/>
                </a:cxn>
                <a:cxn ang="0">
                  <a:pos x="324" y="418"/>
                </a:cxn>
                <a:cxn ang="0">
                  <a:pos x="327" y="432"/>
                </a:cxn>
                <a:cxn ang="0">
                  <a:pos x="296" y="433"/>
                </a:cxn>
                <a:cxn ang="0">
                  <a:pos x="258" y="429"/>
                </a:cxn>
                <a:cxn ang="0">
                  <a:pos x="233" y="414"/>
                </a:cxn>
                <a:cxn ang="0">
                  <a:pos x="194" y="410"/>
                </a:cxn>
                <a:cxn ang="0">
                  <a:pos x="163" y="387"/>
                </a:cxn>
                <a:cxn ang="0">
                  <a:pos x="144" y="361"/>
                </a:cxn>
                <a:cxn ang="0">
                  <a:pos x="134" y="333"/>
                </a:cxn>
                <a:cxn ang="0">
                  <a:pos x="102" y="319"/>
                </a:cxn>
                <a:cxn ang="0">
                  <a:pos x="90" y="295"/>
                </a:cxn>
                <a:cxn ang="0">
                  <a:pos x="96" y="273"/>
                </a:cxn>
                <a:cxn ang="0">
                  <a:pos x="93" y="246"/>
                </a:cxn>
                <a:cxn ang="0">
                  <a:pos x="74" y="230"/>
                </a:cxn>
                <a:cxn ang="0">
                  <a:pos x="53" y="230"/>
                </a:cxn>
                <a:cxn ang="0">
                  <a:pos x="38" y="216"/>
                </a:cxn>
                <a:cxn ang="0">
                  <a:pos x="16" y="207"/>
                </a:cxn>
                <a:cxn ang="0">
                  <a:pos x="6" y="190"/>
                </a:cxn>
                <a:cxn ang="0">
                  <a:pos x="19" y="188"/>
                </a:cxn>
                <a:cxn ang="0">
                  <a:pos x="17" y="168"/>
                </a:cxn>
                <a:cxn ang="0">
                  <a:pos x="0" y="150"/>
                </a:cxn>
                <a:cxn ang="0">
                  <a:pos x="2" y="123"/>
                </a:cxn>
                <a:cxn ang="0">
                  <a:pos x="12" y="107"/>
                </a:cxn>
                <a:cxn ang="0">
                  <a:pos x="33" y="109"/>
                </a:cxn>
                <a:cxn ang="0">
                  <a:pos x="45" y="96"/>
                </a:cxn>
                <a:cxn ang="0">
                  <a:pos x="53" y="77"/>
                </a:cxn>
                <a:cxn ang="0">
                  <a:pos x="56" y="68"/>
                </a:cxn>
                <a:cxn ang="0">
                  <a:pos x="83" y="62"/>
                </a:cxn>
                <a:cxn ang="0">
                  <a:pos x="103" y="43"/>
                </a:cxn>
                <a:cxn ang="0">
                  <a:pos x="129" y="29"/>
                </a:cxn>
                <a:cxn ang="0">
                  <a:pos x="150" y="6"/>
                </a:cxn>
                <a:cxn ang="0">
                  <a:pos x="181" y="3"/>
                </a:cxn>
                <a:cxn ang="0">
                  <a:pos x="205" y="4"/>
                </a:cxn>
                <a:cxn ang="0">
                  <a:pos x="231" y="4"/>
                </a:cxn>
                <a:cxn ang="0">
                  <a:pos x="258" y="14"/>
                </a:cxn>
                <a:cxn ang="0">
                  <a:pos x="285" y="32"/>
                </a:cxn>
                <a:cxn ang="0">
                  <a:pos x="301" y="47"/>
                </a:cxn>
                <a:cxn ang="0">
                  <a:pos x="317" y="65"/>
                </a:cxn>
                <a:cxn ang="0">
                  <a:pos x="348" y="91"/>
                </a:cxn>
                <a:cxn ang="0">
                  <a:pos x="368" y="104"/>
                </a:cxn>
                <a:cxn ang="0">
                  <a:pos x="365" y="121"/>
                </a:cxn>
                <a:cxn ang="0">
                  <a:pos x="362" y="146"/>
                </a:cxn>
                <a:cxn ang="0">
                  <a:pos x="377" y="177"/>
                </a:cxn>
                <a:cxn ang="0">
                  <a:pos x="402" y="201"/>
                </a:cxn>
                <a:cxn ang="0">
                  <a:pos x="421" y="231"/>
                </a:cxn>
                <a:cxn ang="0">
                  <a:pos x="436" y="265"/>
                </a:cxn>
                <a:cxn ang="0">
                  <a:pos x="454" y="290"/>
                </a:cxn>
                <a:cxn ang="0">
                  <a:pos x="486" y="310"/>
                </a:cxn>
              </a:cxnLst>
              <a:rect l="0" t="0" r="r" b="b"/>
              <a:pathLst>
                <a:path w="493" h="434">
                  <a:moveTo>
                    <a:pt x="492" y="319"/>
                  </a:moveTo>
                  <a:cubicBezTo>
                    <a:pt x="493" y="321"/>
                    <a:pt x="492" y="326"/>
                    <a:pt x="491" y="328"/>
                  </a:cubicBezTo>
                  <a:cubicBezTo>
                    <a:pt x="490" y="330"/>
                    <a:pt x="485" y="333"/>
                    <a:pt x="484" y="335"/>
                  </a:cubicBezTo>
                  <a:cubicBezTo>
                    <a:pt x="482" y="337"/>
                    <a:pt x="482" y="343"/>
                    <a:pt x="480" y="344"/>
                  </a:cubicBezTo>
                  <a:cubicBezTo>
                    <a:pt x="478" y="346"/>
                    <a:pt x="473" y="343"/>
                    <a:pt x="470" y="342"/>
                  </a:cubicBezTo>
                  <a:cubicBezTo>
                    <a:pt x="468" y="341"/>
                    <a:pt x="464" y="335"/>
                    <a:pt x="462" y="333"/>
                  </a:cubicBezTo>
                  <a:cubicBezTo>
                    <a:pt x="459" y="332"/>
                    <a:pt x="453" y="331"/>
                    <a:pt x="450" y="332"/>
                  </a:cubicBezTo>
                  <a:cubicBezTo>
                    <a:pt x="448" y="332"/>
                    <a:pt x="444" y="335"/>
                    <a:pt x="442" y="336"/>
                  </a:cubicBezTo>
                  <a:cubicBezTo>
                    <a:pt x="441" y="337"/>
                    <a:pt x="438" y="340"/>
                    <a:pt x="437" y="341"/>
                  </a:cubicBezTo>
                  <a:cubicBezTo>
                    <a:pt x="436" y="343"/>
                    <a:pt x="433" y="347"/>
                    <a:pt x="431" y="349"/>
                  </a:cubicBezTo>
                  <a:cubicBezTo>
                    <a:pt x="429" y="351"/>
                    <a:pt x="424" y="353"/>
                    <a:pt x="421" y="353"/>
                  </a:cubicBezTo>
                  <a:cubicBezTo>
                    <a:pt x="419" y="354"/>
                    <a:pt x="414" y="353"/>
                    <a:pt x="412" y="352"/>
                  </a:cubicBezTo>
                  <a:cubicBezTo>
                    <a:pt x="410" y="351"/>
                    <a:pt x="408" y="346"/>
                    <a:pt x="406" y="345"/>
                  </a:cubicBezTo>
                  <a:cubicBezTo>
                    <a:pt x="404" y="344"/>
                    <a:pt x="398" y="344"/>
                    <a:pt x="395" y="344"/>
                  </a:cubicBezTo>
                  <a:cubicBezTo>
                    <a:pt x="394" y="344"/>
                    <a:pt x="390" y="344"/>
                    <a:pt x="389" y="344"/>
                  </a:cubicBezTo>
                  <a:cubicBezTo>
                    <a:pt x="387" y="345"/>
                    <a:pt x="385" y="349"/>
                    <a:pt x="384" y="350"/>
                  </a:cubicBezTo>
                  <a:cubicBezTo>
                    <a:pt x="382" y="351"/>
                    <a:pt x="379" y="352"/>
                    <a:pt x="378" y="353"/>
                  </a:cubicBezTo>
                  <a:cubicBezTo>
                    <a:pt x="375" y="355"/>
                    <a:pt x="370" y="358"/>
                    <a:pt x="368" y="360"/>
                  </a:cubicBezTo>
                  <a:cubicBezTo>
                    <a:pt x="367" y="361"/>
                    <a:pt x="365" y="363"/>
                    <a:pt x="364" y="363"/>
                  </a:cubicBezTo>
                  <a:cubicBezTo>
                    <a:pt x="362" y="364"/>
                    <a:pt x="359" y="363"/>
                    <a:pt x="357" y="363"/>
                  </a:cubicBezTo>
                  <a:cubicBezTo>
                    <a:pt x="354" y="363"/>
                    <a:pt x="348" y="364"/>
                    <a:pt x="346" y="366"/>
                  </a:cubicBezTo>
                  <a:cubicBezTo>
                    <a:pt x="345" y="368"/>
                    <a:pt x="347" y="373"/>
                    <a:pt x="346" y="375"/>
                  </a:cubicBezTo>
                  <a:cubicBezTo>
                    <a:pt x="346" y="377"/>
                    <a:pt x="343" y="380"/>
                    <a:pt x="342" y="381"/>
                  </a:cubicBezTo>
                  <a:cubicBezTo>
                    <a:pt x="342" y="383"/>
                    <a:pt x="343" y="386"/>
                    <a:pt x="343" y="388"/>
                  </a:cubicBezTo>
                  <a:cubicBezTo>
                    <a:pt x="343" y="390"/>
                    <a:pt x="343" y="395"/>
                    <a:pt x="341" y="396"/>
                  </a:cubicBezTo>
                  <a:cubicBezTo>
                    <a:pt x="340" y="398"/>
                    <a:pt x="336" y="398"/>
                    <a:pt x="335" y="399"/>
                  </a:cubicBezTo>
                  <a:cubicBezTo>
                    <a:pt x="333" y="400"/>
                    <a:pt x="329" y="404"/>
                    <a:pt x="328" y="406"/>
                  </a:cubicBezTo>
                  <a:cubicBezTo>
                    <a:pt x="327" y="409"/>
                    <a:pt x="324" y="415"/>
                    <a:pt x="324" y="418"/>
                  </a:cubicBezTo>
                  <a:cubicBezTo>
                    <a:pt x="324" y="419"/>
                    <a:pt x="327" y="422"/>
                    <a:pt x="328" y="424"/>
                  </a:cubicBezTo>
                  <a:cubicBezTo>
                    <a:pt x="328" y="426"/>
                    <a:pt x="328" y="429"/>
                    <a:pt x="327" y="432"/>
                  </a:cubicBezTo>
                  <a:cubicBezTo>
                    <a:pt x="324" y="432"/>
                    <a:pt x="321" y="433"/>
                    <a:pt x="319" y="433"/>
                  </a:cubicBezTo>
                  <a:cubicBezTo>
                    <a:pt x="314" y="433"/>
                    <a:pt x="302" y="434"/>
                    <a:pt x="296" y="433"/>
                  </a:cubicBezTo>
                  <a:cubicBezTo>
                    <a:pt x="291" y="432"/>
                    <a:pt x="283" y="428"/>
                    <a:pt x="279" y="428"/>
                  </a:cubicBezTo>
                  <a:cubicBezTo>
                    <a:pt x="274" y="427"/>
                    <a:pt x="263" y="430"/>
                    <a:pt x="258" y="429"/>
                  </a:cubicBezTo>
                  <a:cubicBezTo>
                    <a:pt x="255" y="429"/>
                    <a:pt x="248" y="425"/>
                    <a:pt x="244" y="423"/>
                  </a:cubicBezTo>
                  <a:cubicBezTo>
                    <a:pt x="241" y="421"/>
                    <a:pt x="236" y="415"/>
                    <a:pt x="233" y="414"/>
                  </a:cubicBezTo>
                  <a:cubicBezTo>
                    <a:pt x="228" y="412"/>
                    <a:pt x="217" y="414"/>
                    <a:pt x="212" y="413"/>
                  </a:cubicBezTo>
                  <a:cubicBezTo>
                    <a:pt x="207" y="413"/>
                    <a:pt x="198" y="412"/>
                    <a:pt x="194" y="410"/>
                  </a:cubicBezTo>
                  <a:cubicBezTo>
                    <a:pt x="189" y="408"/>
                    <a:pt x="179" y="401"/>
                    <a:pt x="175" y="398"/>
                  </a:cubicBezTo>
                  <a:cubicBezTo>
                    <a:pt x="171" y="395"/>
                    <a:pt x="166" y="390"/>
                    <a:pt x="163" y="387"/>
                  </a:cubicBezTo>
                  <a:cubicBezTo>
                    <a:pt x="160" y="384"/>
                    <a:pt x="152" y="378"/>
                    <a:pt x="150" y="374"/>
                  </a:cubicBezTo>
                  <a:cubicBezTo>
                    <a:pt x="148" y="371"/>
                    <a:pt x="145" y="365"/>
                    <a:pt x="144" y="361"/>
                  </a:cubicBezTo>
                  <a:cubicBezTo>
                    <a:pt x="143" y="358"/>
                    <a:pt x="143" y="350"/>
                    <a:pt x="142" y="347"/>
                  </a:cubicBezTo>
                  <a:cubicBezTo>
                    <a:pt x="141" y="343"/>
                    <a:pt x="136" y="336"/>
                    <a:pt x="134" y="333"/>
                  </a:cubicBezTo>
                  <a:cubicBezTo>
                    <a:pt x="131" y="331"/>
                    <a:pt x="126" y="326"/>
                    <a:pt x="123" y="324"/>
                  </a:cubicBezTo>
                  <a:cubicBezTo>
                    <a:pt x="118" y="322"/>
                    <a:pt x="107" y="321"/>
                    <a:pt x="102" y="319"/>
                  </a:cubicBezTo>
                  <a:cubicBezTo>
                    <a:pt x="99" y="317"/>
                    <a:pt x="93" y="313"/>
                    <a:pt x="91" y="310"/>
                  </a:cubicBezTo>
                  <a:cubicBezTo>
                    <a:pt x="89" y="306"/>
                    <a:pt x="90" y="298"/>
                    <a:pt x="90" y="295"/>
                  </a:cubicBezTo>
                  <a:cubicBezTo>
                    <a:pt x="90" y="291"/>
                    <a:pt x="91" y="284"/>
                    <a:pt x="92" y="281"/>
                  </a:cubicBezTo>
                  <a:cubicBezTo>
                    <a:pt x="93" y="279"/>
                    <a:pt x="95" y="275"/>
                    <a:pt x="96" y="273"/>
                  </a:cubicBezTo>
                  <a:cubicBezTo>
                    <a:pt x="97" y="270"/>
                    <a:pt x="100" y="264"/>
                    <a:pt x="100" y="262"/>
                  </a:cubicBezTo>
                  <a:cubicBezTo>
                    <a:pt x="99" y="257"/>
                    <a:pt x="95" y="249"/>
                    <a:pt x="93" y="246"/>
                  </a:cubicBezTo>
                  <a:cubicBezTo>
                    <a:pt x="91" y="243"/>
                    <a:pt x="89" y="237"/>
                    <a:pt x="87" y="235"/>
                  </a:cubicBezTo>
                  <a:cubicBezTo>
                    <a:pt x="84" y="233"/>
                    <a:pt x="78" y="231"/>
                    <a:pt x="74" y="230"/>
                  </a:cubicBezTo>
                  <a:cubicBezTo>
                    <a:pt x="72" y="229"/>
                    <a:pt x="67" y="227"/>
                    <a:pt x="64" y="227"/>
                  </a:cubicBezTo>
                  <a:cubicBezTo>
                    <a:pt x="61" y="227"/>
                    <a:pt x="56" y="230"/>
                    <a:pt x="53" y="230"/>
                  </a:cubicBezTo>
                  <a:cubicBezTo>
                    <a:pt x="50" y="230"/>
                    <a:pt x="44" y="230"/>
                    <a:pt x="42" y="228"/>
                  </a:cubicBezTo>
                  <a:cubicBezTo>
                    <a:pt x="39" y="226"/>
                    <a:pt x="39" y="219"/>
                    <a:pt x="38" y="216"/>
                  </a:cubicBezTo>
                  <a:cubicBezTo>
                    <a:pt x="36" y="213"/>
                    <a:pt x="32" y="206"/>
                    <a:pt x="28" y="205"/>
                  </a:cubicBezTo>
                  <a:cubicBezTo>
                    <a:pt x="25" y="204"/>
                    <a:pt x="19" y="208"/>
                    <a:pt x="16" y="207"/>
                  </a:cubicBezTo>
                  <a:cubicBezTo>
                    <a:pt x="13" y="206"/>
                    <a:pt x="8" y="202"/>
                    <a:pt x="6" y="199"/>
                  </a:cubicBezTo>
                  <a:cubicBezTo>
                    <a:pt x="5" y="197"/>
                    <a:pt x="4" y="192"/>
                    <a:pt x="6" y="190"/>
                  </a:cubicBezTo>
                  <a:cubicBezTo>
                    <a:pt x="7" y="188"/>
                    <a:pt x="12" y="186"/>
                    <a:pt x="14" y="186"/>
                  </a:cubicBezTo>
                  <a:cubicBezTo>
                    <a:pt x="15" y="186"/>
                    <a:pt x="18" y="189"/>
                    <a:pt x="19" y="188"/>
                  </a:cubicBezTo>
                  <a:cubicBezTo>
                    <a:pt x="21" y="187"/>
                    <a:pt x="22" y="181"/>
                    <a:pt x="22" y="179"/>
                  </a:cubicBezTo>
                  <a:cubicBezTo>
                    <a:pt x="21" y="176"/>
                    <a:pt x="19" y="170"/>
                    <a:pt x="17" y="168"/>
                  </a:cubicBezTo>
                  <a:cubicBezTo>
                    <a:pt x="14" y="166"/>
                    <a:pt x="5" y="165"/>
                    <a:pt x="3" y="162"/>
                  </a:cubicBezTo>
                  <a:cubicBezTo>
                    <a:pt x="1" y="160"/>
                    <a:pt x="0" y="153"/>
                    <a:pt x="0" y="150"/>
                  </a:cubicBezTo>
                  <a:cubicBezTo>
                    <a:pt x="0" y="146"/>
                    <a:pt x="2" y="140"/>
                    <a:pt x="3" y="136"/>
                  </a:cubicBezTo>
                  <a:cubicBezTo>
                    <a:pt x="3" y="133"/>
                    <a:pt x="2" y="126"/>
                    <a:pt x="2" y="123"/>
                  </a:cubicBezTo>
                  <a:cubicBezTo>
                    <a:pt x="3" y="120"/>
                    <a:pt x="4" y="114"/>
                    <a:pt x="6" y="111"/>
                  </a:cubicBezTo>
                  <a:cubicBezTo>
                    <a:pt x="7" y="110"/>
                    <a:pt x="10" y="107"/>
                    <a:pt x="12" y="107"/>
                  </a:cubicBezTo>
                  <a:cubicBezTo>
                    <a:pt x="14" y="106"/>
                    <a:pt x="18" y="106"/>
                    <a:pt x="21" y="106"/>
                  </a:cubicBezTo>
                  <a:cubicBezTo>
                    <a:pt x="24" y="107"/>
                    <a:pt x="30" y="110"/>
                    <a:pt x="33" y="109"/>
                  </a:cubicBezTo>
                  <a:cubicBezTo>
                    <a:pt x="35" y="109"/>
                    <a:pt x="37" y="106"/>
                    <a:pt x="39" y="105"/>
                  </a:cubicBezTo>
                  <a:cubicBezTo>
                    <a:pt x="40" y="103"/>
                    <a:pt x="44" y="99"/>
                    <a:pt x="45" y="96"/>
                  </a:cubicBezTo>
                  <a:cubicBezTo>
                    <a:pt x="46" y="94"/>
                    <a:pt x="46" y="90"/>
                    <a:pt x="47" y="88"/>
                  </a:cubicBezTo>
                  <a:cubicBezTo>
                    <a:pt x="48" y="85"/>
                    <a:pt x="51" y="79"/>
                    <a:pt x="53" y="77"/>
                  </a:cubicBezTo>
                  <a:cubicBezTo>
                    <a:pt x="54" y="75"/>
                    <a:pt x="57" y="72"/>
                    <a:pt x="57" y="70"/>
                  </a:cubicBezTo>
                  <a:cubicBezTo>
                    <a:pt x="57" y="69"/>
                    <a:pt x="56" y="68"/>
                    <a:pt x="56" y="68"/>
                  </a:cubicBezTo>
                  <a:cubicBezTo>
                    <a:pt x="61" y="68"/>
                    <a:pt x="66" y="68"/>
                    <a:pt x="69" y="68"/>
                  </a:cubicBezTo>
                  <a:cubicBezTo>
                    <a:pt x="73" y="67"/>
                    <a:pt x="80" y="64"/>
                    <a:pt x="83" y="62"/>
                  </a:cubicBezTo>
                  <a:cubicBezTo>
                    <a:pt x="86" y="60"/>
                    <a:pt x="91" y="55"/>
                    <a:pt x="94" y="53"/>
                  </a:cubicBezTo>
                  <a:cubicBezTo>
                    <a:pt x="96" y="51"/>
                    <a:pt x="100" y="45"/>
                    <a:pt x="103" y="43"/>
                  </a:cubicBezTo>
                  <a:cubicBezTo>
                    <a:pt x="107" y="41"/>
                    <a:pt x="117" y="42"/>
                    <a:pt x="121" y="40"/>
                  </a:cubicBezTo>
                  <a:cubicBezTo>
                    <a:pt x="124" y="38"/>
                    <a:pt x="127" y="32"/>
                    <a:pt x="129" y="29"/>
                  </a:cubicBezTo>
                  <a:cubicBezTo>
                    <a:pt x="131" y="25"/>
                    <a:pt x="134" y="16"/>
                    <a:pt x="137" y="13"/>
                  </a:cubicBezTo>
                  <a:cubicBezTo>
                    <a:pt x="140" y="10"/>
                    <a:pt x="147" y="7"/>
                    <a:pt x="150" y="6"/>
                  </a:cubicBezTo>
                  <a:cubicBezTo>
                    <a:pt x="154" y="4"/>
                    <a:pt x="162" y="2"/>
                    <a:pt x="167" y="1"/>
                  </a:cubicBezTo>
                  <a:cubicBezTo>
                    <a:pt x="170" y="1"/>
                    <a:pt x="178" y="2"/>
                    <a:pt x="181" y="3"/>
                  </a:cubicBezTo>
                  <a:cubicBezTo>
                    <a:pt x="183" y="4"/>
                    <a:pt x="187" y="9"/>
                    <a:pt x="189" y="10"/>
                  </a:cubicBezTo>
                  <a:cubicBezTo>
                    <a:pt x="193" y="10"/>
                    <a:pt x="201" y="6"/>
                    <a:pt x="205" y="4"/>
                  </a:cubicBezTo>
                  <a:cubicBezTo>
                    <a:pt x="209" y="3"/>
                    <a:pt x="216" y="0"/>
                    <a:pt x="220" y="0"/>
                  </a:cubicBezTo>
                  <a:cubicBezTo>
                    <a:pt x="223" y="1"/>
                    <a:pt x="228" y="3"/>
                    <a:pt x="231" y="4"/>
                  </a:cubicBezTo>
                  <a:cubicBezTo>
                    <a:pt x="234" y="6"/>
                    <a:pt x="237" y="13"/>
                    <a:pt x="239" y="14"/>
                  </a:cubicBezTo>
                  <a:cubicBezTo>
                    <a:pt x="244" y="16"/>
                    <a:pt x="253" y="13"/>
                    <a:pt x="258" y="14"/>
                  </a:cubicBezTo>
                  <a:cubicBezTo>
                    <a:pt x="261" y="15"/>
                    <a:pt x="267" y="20"/>
                    <a:pt x="270" y="22"/>
                  </a:cubicBezTo>
                  <a:cubicBezTo>
                    <a:pt x="274" y="24"/>
                    <a:pt x="282" y="30"/>
                    <a:pt x="285" y="32"/>
                  </a:cubicBezTo>
                  <a:cubicBezTo>
                    <a:pt x="290" y="35"/>
                    <a:pt x="296" y="44"/>
                    <a:pt x="301" y="47"/>
                  </a:cubicBezTo>
                  <a:cubicBezTo>
                    <a:pt x="301" y="47"/>
                    <a:pt x="301" y="47"/>
                    <a:pt x="301" y="47"/>
                  </a:cubicBezTo>
                  <a:cubicBezTo>
                    <a:pt x="301" y="48"/>
                    <a:pt x="306" y="52"/>
                    <a:pt x="308" y="56"/>
                  </a:cubicBezTo>
                  <a:cubicBezTo>
                    <a:pt x="310" y="58"/>
                    <a:pt x="315" y="63"/>
                    <a:pt x="317" y="65"/>
                  </a:cubicBezTo>
                  <a:cubicBezTo>
                    <a:pt x="320" y="69"/>
                    <a:pt x="328" y="75"/>
                    <a:pt x="332" y="79"/>
                  </a:cubicBezTo>
                  <a:cubicBezTo>
                    <a:pt x="336" y="82"/>
                    <a:pt x="344" y="88"/>
                    <a:pt x="348" y="91"/>
                  </a:cubicBezTo>
                  <a:cubicBezTo>
                    <a:pt x="351" y="93"/>
                    <a:pt x="358" y="96"/>
                    <a:pt x="361" y="98"/>
                  </a:cubicBezTo>
                  <a:cubicBezTo>
                    <a:pt x="363" y="99"/>
                    <a:pt x="367" y="102"/>
                    <a:pt x="368" y="104"/>
                  </a:cubicBezTo>
                  <a:cubicBezTo>
                    <a:pt x="370" y="107"/>
                    <a:pt x="371" y="113"/>
                    <a:pt x="370" y="116"/>
                  </a:cubicBezTo>
                  <a:cubicBezTo>
                    <a:pt x="370" y="118"/>
                    <a:pt x="366" y="119"/>
                    <a:pt x="365" y="121"/>
                  </a:cubicBezTo>
                  <a:cubicBezTo>
                    <a:pt x="363" y="123"/>
                    <a:pt x="361" y="128"/>
                    <a:pt x="361" y="130"/>
                  </a:cubicBezTo>
                  <a:cubicBezTo>
                    <a:pt x="360" y="134"/>
                    <a:pt x="361" y="142"/>
                    <a:pt x="362" y="146"/>
                  </a:cubicBezTo>
                  <a:cubicBezTo>
                    <a:pt x="363" y="149"/>
                    <a:pt x="364" y="157"/>
                    <a:pt x="366" y="161"/>
                  </a:cubicBezTo>
                  <a:cubicBezTo>
                    <a:pt x="368" y="165"/>
                    <a:pt x="374" y="173"/>
                    <a:pt x="377" y="177"/>
                  </a:cubicBezTo>
                  <a:cubicBezTo>
                    <a:pt x="379" y="180"/>
                    <a:pt x="385" y="186"/>
                    <a:pt x="388" y="188"/>
                  </a:cubicBezTo>
                  <a:cubicBezTo>
                    <a:pt x="391" y="192"/>
                    <a:pt x="399" y="198"/>
                    <a:pt x="402" y="201"/>
                  </a:cubicBezTo>
                  <a:cubicBezTo>
                    <a:pt x="405" y="203"/>
                    <a:pt x="411" y="207"/>
                    <a:pt x="413" y="210"/>
                  </a:cubicBezTo>
                  <a:cubicBezTo>
                    <a:pt x="416" y="215"/>
                    <a:pt x="419" y="225"/>
                    <a:pt x="421" y="231"/>
                  </a:cubicBezTo>
                  <a:cubicBezTo>
                    <a:pt x="422" y="235"/>
                    <a:pt x="423" y="244"/>
                    <a:pt x="425" y="248"/>
                  </a:cubicBezTo>
                  <a:cubicBezTo>
                    <a:pt x="427" y="252"/>
                    <a:pt x="433" y="261"/>
                    <a:pt x="436" y="265"/>
                  </a:cubicBezTo>
                  <a:cubicBezTo>
                    <a:pt x="438" y="268"/>
                    <a:pt x="443" y="275"/>
                    <a:pt x="445" y="279"/>
                  </a:cubicBezTo>
                  <a:cubicBezTo>
                    <a:pt x="447" y="282"/>
                    <a:pt x="452" y="288"/>
                    <a:pt x="454" y="290"/>
                  </a:cubicBezTo>
                  <a:cubicBezTo>
                    <a:pt x="459" y="294"/>
                    <a:pt x="468" y="301"/>
                    <a:pt x="474" y="305"/>
                  </a:cubicBezTo>
                  <a:cubicBezTo>
                    <a:pt x="476" y="306"/>
                    <a:pt x="483" y="308"/>
                    <a:pt x="486" y="310"/>
                  </a:cubicBezTo>
                  <a:cubicBezTo>
                    <a:pt x="488" y="312"/>
                    <a:pt x="491" y="317"/>
                    <a:pt x="492" y="319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2BBE9D3E-4D03-41C4-8102-69CBB8288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213" y="2708275"/>
              <a:ext cx="2424113" cy="1304925"/>
            </a:xfrm>
            <a:custGeom>
              <a:avLst/>
              <a:gdLst/>
              <a:ahLst/>
              <a:cxnLst>
                <a:cxn ang="0">
                  <a:pos x="1503" y="263"/>
                </a:cxn>
                <a:cxn ang="0">
                  <a:pos x="1428" y="311"/>
                </a:cxn>
                <a:cxn ang="0">
                  <a:pos x="1413" y="369"/>
                </a:cxn>
                <a:cxn ang="0">
                  <a:pos x="1317" y="362"/>
                </a:cxn>
                <a:cxn ang="0">
                  <a:pos x="1230" y="380"/>
                </a:cxn>
                <a:cxn ang="0">
                  <a:pos x="1185" y="416"/>
                </a:cxn>
                <a:cxn ang="0">
                  <a:pos x="1184" y="506"/>
                </a:cxn>
                <a:cxn ang="0">
                  <a:pos x="1183" y="575"/>
                </a:cxn>
                <a:cxn ang="0">
                  <a:pos x="1095" y="600"/>
                </a:cxn>
                <a:cxn ang="0">
                  <a:pos x="1004" y="647"/>
                </a:cxn>
                <a:cxn ang="0">
                  <a:pos x="932" y="647"/>
                </a:cxn>
                <a:cxn ang="0">
                  <a:pos x="845" y="642"/>
                </a:cxn>
                <a:cxn ang="0">
                  <a:pos x="773" y="658"/>
                </a:cxn>
                <a:cxn ang="0">
                  <a:pos x="675" y="652"/>
                </a:cxn>
                <a:cxn ang="0">
                  <a:pos x="615" y="684"/>
                </a:cxn>
                <a:cxn ang="0">
                  <a:pos x="570" y="784"/>
                </a:cxn>
                <a:cxn ang="0">
                  <a:pos x="493" y="815"/>
                </a:cxn>
                <a:cxn ang="0">
                  <a:pos x="415" y="819"/>
                </a:cxn>
                <a:cxn ang="0">
                  <a:pos x="379" y="781"/>
                </a:cxn>
                <a:cxn ang="0">
                  <a:pos x="344" y="735"/>
                </a:cxn>
                <a:cxn ang="0">
                  <a:pos x="260" y="752"/>
                </a:cxn>
                <a:cxn ang="0">
                  <a:pos x="213" y="717"/>
                </a:cxn>
                <a:cxn ang="0">
                  <a:pos x="195" y="642"/>
                </a:cxn>
                <a:cxn ang="0">
                  <a:pos x="146" y="623"/>
                </a:cxn>
                <a:cxn ang="0">
                  <a:pos x="123" y="679"/>
                </a:cxn>
                <a:cxn ang="0">
                  <a:pos x="72" y="718"/>
                </a:cxn>
                <a:cxn ang="0">
                  <a:pos x="19" y="719"/>
                </a:cxn>
                <a:cxn ang="0">
                  <a:pos x="15" y="649"/>
                </a:cxn>
                <a:cxn ang="0">
                  <a:pos x="20" y="584"/>
                </a:cxn>
                <a:cxn ang="0">
                  <a:pos x="30" y="526"/>
                </a:cxn>
                <a:cxn ang="0">
                  <a:pos x="68" y="465"/>
                </a:cxn>
                <a:cxn ang="0">
                  <a:pos x="62" y="392"/>
                </a:cxn>
                <a:cxn ang="0">
                  <a:pos x="116" y="358"/>
                </a:cxn>
                <a:cxn ang="0">
                  <a:pos x="185" y="293"/>
                </a:cxn>
                <a:cxn ang="0">
                  <a:pos x="230" y="239"/>
                </a:cxn>
                <a:cxn ang="0">
                  <a:pos x="224" y="152"/>
                </a:cxn>
                <a:cxn ang="0">
                  <a:pos x="252" y="106"/>
                </a:cxn>
                <a:cxn ang="0">
                  <a:pos x="264" y="144"/>
                </a:cxn>
                <a:cxn ang="0">
                  <a:pos x="308" y="128"/>
                </a:cxn>
                <a:cxn ang="0">
                  <a:pos x="402" y="153"/>
                </a:cxn>
                <a:cxn ang="0">
                  <a:pos x="479" y="155"/>
                </a:cxn>
                <a:cxn ang="0">
                  <a:pos x="476" y="200"/>
                </a:cxn>
                <a:cxn ang="0">
                  <a:pos x="531" y="235"/>
                </a:cxn>
                <a:cxn ang="0">
                  <a:pos x="551" y="286"/>
                </a:cxn>
                <a:cxn ang="0">
                  <a:pos x="614" y="281"/>
                </a:cxn>
                <a:cxn ang="0">
                  <a:pos x="681" y="258"/>
                </a:cxn>
                <a:cxn ang="0">
                  <a:pos x="710" y="284"/>
                </a:cxn>
                <a:cxn ang="0">
                  <a:pos x="766" y="248"/>
                </a:cxn>
                <a:cxn ang="0">
                  <a:pos x="780" y="213"/>
                </a:cxn>
                <a:cxn ang="0">
                  <a:pos x="843" y="196"/>
                </a:cxn>
                <a:cxn ang="0">
                  <a:pos x="902" y="137"/>
                </a:cxn>
                <a:cxn ang="0">
                  <a:pos x="1035" y="128"/>
                </a:cxn>
                <a:cxn ang="0">
                  <a:pos x="1134" y="107"/>
                </a:cxn>
                <a:cxn ang="0">
                  <a:pos x="1205" y="111"/>
                </a:cxn>
                <a:cxn ang="0">
                  <a:pos x="1264" y="94"/>
                </a:cxn>
                <a:cxn ang="0">
                  <a:pos x="1262" y="33"/>
                </a:cxn>
                <a:cxn ang="0">
                  <a:pos x="1278" y="45"/>
                </a:cxn>
                <a:cxn ang="0">
                  <a:pos x="1349" y="49"/>
                </a:cxn>
                <a:cxn ang="0">
                  <a:pos x="1408" y="78"/>
                </a:cxn>
                <a:cxn ang="0">
                  <a:pos x="1459" y="101"/>
                </a:cxn>
                <a:cxn ang="0">
                  <a:pos x="1510" y="144"/>
                </a:cxn>
                <a:cxn ang="0">
                  <a:pos x="1527" y="213"/>
                </a:cxn>
              </a:cxnLst>
              <a:rect l="0" t="0" r="r" b="b"/>
              <a:pathLst>
                <a:path w="1542" h="830">
                  <a:moveTo>
                    <a:pt x="1541" y="229"/>
                  </a:moveTo>
                  <a:cubicBezTo>
                    <a:pt x="1542" y="230"/>
                    <a:pt x="1541" y="234"/>
                    <a:pt x="1540" y="236"/>
                  </a:cubicBezTo>
                  <a:cubicBezTo>
                    <a:pt x="1538" y="238"/>
                    <a:pt x="1533" y="240"/>
                    <a:pt x="1530" y="240"/>
                  </a:cubicBezTo>
                  <a:cubicBezTo>
                    <a:pt x="1529" y="240"/>
                    <a:pt x="1526" y="237"/>
                    <a:pt x="1524" y="236"/>
                  </a:cubicBezTo>
                  <a:cubicBezTo>
                    <a:pt x="1521" y="236"/>
                    <a:pt x="1514" y="236"/>
                    <a:pt x="1512" y="238"/>
                  </a:cubicBezTo>
                  <a:cubicBezTo>
                    <a:pt x="1510" y="239"/>
                    <a:pt x="1507" y="243"/>
                    <a:pt x="1506" y="245"/>
                  </a:cubicBezTo>
                  <a:cubicBezTo>
                    <a:pt x="1506" y="247"/>
                    <a:pt x="1506" y="251"/>
                    <a:pt x="1506" y="252"/>
                  </a:cubicBezTo>
                  <a:cubicBezTo>
                    <a:pt x="1506" y="255"/>
                    <a:pt x="1504" y="261"/>
                    <a:pt x="1503" y="263"/>
                  </a:cubicBezTo>
                  <a:cubicBezTo>
                    <a:pt x="1503" y="266"/>
                    <a:pt x="1503" y="272"/>
                    <a:pt x="1503" y="274"/>
                  </a:cubicBezTo>
                  <a:cubicBezTo>
                    <a:pt x="1502" y="277"/>
                    <a:pt x="1500" y="281"/>
                    <a:pt x="1499" y="283"/>
                  </a:cubicBezTo>
                  <a:cubicBezTo>
                    <a:pt x="1497" y="285"/>
                    <a:pt x="1491" y="286"/>
                    <a:pt x="1489" y="288"/>
                  </a:cubicBezTo>
                  <a:cubicBezTo>
                    <a:pt x="1487" y="289"/>
                    <a:pt x="1483" y="292"/>
                    <a:pt x="1481" y="294"/>
                  </a:cubicBezTo>
                  <a:cubicBezTo>
                    <a:pt x="1480" y="296"/>
                    <a:pt x="1477" y="301"/>
                    <a:pt x="1474" y="302"/>
                  </a:cubicBezTo>
                  <a:cubicBezTo>
                    <a:pt x="1471" y="304"/>
                    <a:pt x="1462" y="303"/>
                    <a:pt x="1458" y="303"/>
                  </a:cubicBezTo>
                  <a:cubicBezTo>
                    <a:pt x="1455" y="304"/>
                    <a:pt x="1448" y="303"/>
                    <a:pt x="1445" y="303"/>
                  </a:cubicBezTo>
                  <a:cubicBezTo>
                    <a:pt x="1441" y="304"/>
                    <a:pt x="1432" y="309"/>
                    <a:pt x="1428" y="311"/>
                  </a:cubicBezTo>
                  <a:cubicBezTo>
                    <a:pt x="1425" y="312"/>
                    <a:pt x="1421" y="315"/>
                    <a:pt x="1419" y="317"/>
                  </a:cubicBezTo>
                  <a:cubicBezTo>
                    <a:pt x="1417" y="318"/>
                    <a:pt x="1415" y="320"/>
                    <a:pt x="1414" y="321"/>
                  </a:cubicBezTo>
                  <a:cubicBezTo>
                    <a:pt x="1413" y="323"/>
                    <a:pt x="1413" y="328"/>
                    <a:pt x="1414" y="330"/>
                  </a:cubicBezTo>
                  <a:cubicBezTo>
                    <a:pt x="1414" y="332"/>
                    <a:pt x="1416" y="335"/>
                    <a:pt x="1418" y="337"/>
                  </a:cubicBezTo>
                  <a:cubicBezTo>
                    <a:pt x="1419" y="338"/>
                    <a:pt x="1422" y="340"/>
                    <a:pt x="1423" y="342"/>
                  </a:cubicBezTo>
                  <a:cubicBezTo>
                    <a:pt x="1424" y="345"/>
                    <a:pt x="1425" y="350"/>
                    <a:pt x="1424" y="353"/>
                  </a:cubicBezTo>
                  <a:cubicBezTo>
                    <a:pt x="1424" y="355"/>
                    <a:pt x="1421" y="359"/>
                    <a:pt x="1420" y="360"/>
                  </a:cubicBezTo>
                  <a:cubicBezTo>
                    <a:pt x="1419" y="363"/>
                    <a:pt x="1415" y="367"/>
                    <a:pt x="1413" y="369"/>
                  </a:cubicBezTo>
                  <a:cubicBezTo>
                    <a:pt x="1410" y="370"/>
                    <a:pt x="1405" y="368"/>
                    <a:pt x="1402" y="369"/>
                  </a:cubicBezTo>
                  <a:cubicBezTo>
                    <a:pt x="1398" y="369"/>
                    <a:pt x="1389" y="371"/>
                    <a:pt x="1385" y="371"/>
                  </a:cubicBezTo>
                  <a:cubicBezTo>
                    <a:pt x="1382" y="372"/>
                    <a:pt x="1377" y="371"/>
                    <a:pt x="1374" y="371"/>
                  </a:cubicBezTo>
                  <a:cubicBezTo>
                    <a:pt x="1371" y="372"/>
                    <a:pt x="1365" y="376"/>
                    <a:pt x="1361" y="376"/>
                  </a:cubicBezTo>
                  <a:cubicBezTo>
                    <a:pt x="1357" y="376"/>
                    <a:pt x="1349" y="374"/>
                    <a:pt x="1346" y="371"/>
                  </a:cubicBezTo>
                  <a:cubicBezTo>
                    <a:pt x="1344" y="370"/>
                    <a:pt x="1342" y="366"/>
                    <a:pt x="1340" y="365"/>
                  </a:cubicBezTo>
                  <a:cubicBezTo>
                    <a:pt x="1338" y="364"/>
                    <a:pt x="1334" y="362"/>
                    <a:pt x="1332" y="362"/>
                  </a:cubicBezTo>
                  <a:cubicBezTo>
                    <a:pt x="1328" y="361"/>
                    <a:pt x="1321" y="362"/>
                    <a:pt x="1317" y="362"/>
                  </a:cubicBezTo>
                  <a:cubicBezTo>
                    <a:pt x="1315" y="362"/>
                    <a:pt x="1309" y="364"/>
                    <a:pt x="1307" y="365"/>
                  </a:cubicBezTo>
                  <a:cubicBezTo>
                    <a:pt x="1304" y="366"/>
                    <a:pt x="1300" y="370"/>
                    <a:pt x="1297" y="371"/>
                  </a:cubicBezTo>
                  <a:cubicBezTo>
                    <a:pt x="1294" y="373"/>
                    <a:pt x="1289" y="377"/>
                    <a:pt x="1286" y="378"/>
                  </a:cubicBezTo>
                  <a:cubicBezTo>
                    <a:pt x="1283" y="378"/>
                    <a:pt x="1278" y="378"/>
                    <a:pt x="1275" y="378"/>
                  </a:cubicBezTo>
                  <a:cubicBezTo>
                    <a:pt x="1273" y="377"/>
                    <a:pt x="1268" y="374"/>
                    <a:pt x="1266" y="374"/>
                  </a:cubicBezTo>
                  <a:cubicBezTo>
                    <a:pt x="1263" y="374"/>
                    <a:pt x="1258" y="374"/>
                    <a:pt x="1255" y="374"/>
                  </a:cubicBezTo>
                  <a:cubicBezTo>
                    <a:pt x="1252" y="375"/>
                    <a:pt x="1246" y="378"/>
                    <a:pt x="1243" y="379"/>
                  </a:cubicBezTo>
                  <a:cubicBezTo>
                    <a:pt x="1240" y="379"/>
                    <a:pt x="1233" y="379"/>
                    <a:pt x="1230" y="380"/>
                  </a:cubicBezTo>
                  <a:cubicBezTo>
                    <a:pt x="1227" y="381"/>
                    <a:pt x="1223" y="386"/>
                    <a:pt x="1220" y="387"/>
                  </a:cubicBezTo>
                  <a:cubicBezTo>
                    <a:pt x="1218" y="387"/>
                    <a:pt x="1212" y="386"/>
                    <a:pt x="1209" y="385"/>
                  </a:cubicBezTo>
                  <a:cubicBezTo>
                    <a:pt x="1208" y="384"/>
                    <a:pt x="1206" y="382"/>
                    <a:pt x="1204" y="381"/>
                  </a:cubicBezTo>
                  <a:cubicBezTo>
                    <a:pt x="1202" y="380"/>
                    <a:pt x="1198" y="380"/>
                    <a:pt x="1195" y="380"/>
                  </a:cubicBezTo>
                  <a:cubicBezTo>
                    <a:pt x="1194" y="380"/>
                    <a:pt x="1190" y="381"/>
                    <a:pt x="1188" y="382"/>
                  </a:cubicBezTo>
                  <a:cubicBezTo>
                    <a:pt x="1186" y="383"/>
                    <a:pt x="1184" y="388"/>
                    <a:pt x="1183" y="390"/>
                  </a:cubicBezTo>
                  <a:cubicBezTo>
                    <a:pt x="1182" y="394"/>
                    <a:pt x="1180" y="401"/>
                    <a:pt x="1180" y="405"/>
                  </a:cubicBezTo>
                  <a:cubicBezTo>
                    <a:pt x="1180" y="408"/>
                    <a:pt x="1183" y="413"/>
                    <a:pt x="1185" y="416"/>
                  </a:cubicBezTo>
                  <a:cubicBezTo>
                    <a:pt x="1186" y="417"/>
                    <a:pt x="1188" y="420"/>
                    <a:pt x="1189" y="422"/>
                  </a:cubicBezTo>
                  <a:cubicBezTo>
                    <a:pt x="1191" y="424"/>
                    <a:pt x="1193" y="428"/>
                    <a:pt x="1193" y="431"/>
                  </a:cubicBezTo>
                  <a:cubicBezTo>
                    <a:pt x="1194" y="434"/>
                    <a:pt x="1194" y="440"/>
                    <a:pt x="1193" y="443"/>
                  </a:cubicBezTo>
                  <a:cubicBezTo>
                    <a:pt x="1192" y="446"/>
                    <a:pt x="1189" y="451"/>
                    <a:pt x="1188" y="453"/>
                  </a:cubicBezTo>
                  <a:cubicBezTo>
                    <a:pt x="1186" y="457"/>
                    <a:pt x="1180" y="463"/>
                    <a:pt x="1179" y="467"/>
                  </a:cubicBezTo>
                  <a:cubicBezTo>
                    <a:pt x="1178" y="470"/>
                    <a:pt x="1179" y="476"/>
                    <a:pt x="1179" y="479"/>
                  </a:cubicBezTo>
                  <a:cubicBezTo>
                    <a:pt x="1179" y="482"/>
                    <a:pt x="1178" y="488"/>
                    <a:pt x="1178" y="491"/>
                  </a:cubicBezTo>
                  <a:cubicBezTo>
                    <a:pt x="1179" y="495"/>
                    <a:pt x="1182" y="503"/>
                    <a:pt x="1184" y="506"/>
                  </a:cubicBezTo>
                  <a:cubicBezTo>
                    <a:pt x="1186" y="509"/>
                    <a:pt x="1192" y="514"/>
                    <a:pt x="1193" y="517"/>
                  </a:cubicBezTo>
                  <a:cubicBezTo>
                    <a:pt x="1195" y="519"/>
                    <a:pt x="1197" y="525"/>
                    <a:pt x="1198" y="528"/>
                  </a:cubicBezTo>
                  <a:cubicBezTo>
                    <a:pt x="1200" y="531"/>
                    <a:pt x="1202" y="538"/>
                    <a:pt x="1203" y="541"/>
                  </a:cubicBezTo>
                  <a:cubicBezTo>
                    <a:pt x="1204" y="545"/>
                    <a:pt x="1208" y="551"/>
                    <a:pt x="1209" y="555"/>
                  </a:cubicBezTo>
                  <a:cubicBezTo>
                    <a:pt x="1209" y="558"/>
                    <a:pt x="1210" y="564"/>
                    <a:pt x="1210" y="568"/>
                  </a:cubicBezTo>
                  <a:cubicBezTo>
                    <a:pt x="1210" y="568"/>
                    <a:pt x="1210" y="568"/>
                    <a:pt x="1209" y="568"/>
                  </a:cubicBezTo>
                  <a:cubicBezTo>
                    <a:pt x="1206" y="569"/>
                    <a:pt x="1200" y="571"/>
                    <a:pt x="1197" y="572"/>
                  </a:cubicBezTo>
                  <a:cubicBezTo>
                    <a:pt x="1194" y="573"/>
                    <a:pt x="1187" y="574"/>
                    <a:pt x="1183" y="575"/>
                  </a:cubicBezTo>
                  <a:cubicBezTo>
                    <a:pt x="1181" y="576"/>
                    <a:pt x="1177" y="581"/>
                    <a:pt x="1174" y="582"/>
                  </a:cubicBezTo>
                  <a:cubicBezTo>
                    <a:pt x="1172" y="583"/>
                    <a:pt x="1166" y="583"/>
                    <a:pt x="1164" y="584"/>
                  </a:cubicBezTo>
                  <a:cubicBezTo>
                    <a:pt x="1163" y="584"/>
                    <a:pt x="1161" y="587"/>
                    <a:pt x="1159" y="588"/>
                  </a:cubicBezTo>
                  <a:cubicBezTo>
                    <a:pt x="1157" y="590"/>
                    <a:pt x="1153" y="592"/>
                    <a:pt x="1151" y="593"/>
                  </a:cubicBezTo>
                  <a:cubicBezTo>
                    <a:pt x="1148" y="593"/>
                    <a:pt x="1142" y="593"/>
                    <a:pt x="1139" y="593"/>
                  </a:cubicBezTo>
                  <a:cubicBezTo>
                    <a:pt x="1136" y="593"/>
                    <a:pt x="1131" y="592"/>
                    <a:pt x="1128" y="592"/>
                  </a:cubicBezTo>
                  <a:cubicBezTo>
                    <a:pt x="1124" y="592"/>
                    <a:pt x="1116" y="593"/>
                    <a:pt x="1113" y="594"/>
                  </a:cubicBezTo>
                  <a:cubicBezTo>
                    <a:pt x="1108" y="595"/>
                    <a:pt x="1099" y="597"/>
                    <a:pt x="1095" y="600"/>
                  </a:cubicBezTo>
                  <a:cubicBezTo>
                    <a:pt x="1093" y="601"/>
                    <a:pt x="1089" y="607"/>
                    <a:pt x="1087" y="608"/>
                  </a:cubicBezTo>
                  <a:cubicBezTo>
                    <a:pt x="1084" y="610"/>
                    <a:pt x="1078" y="611"/>
                    <a:pt x="1075" y="612"/>
                  </a:cubicBezTo>
                  <a:cubicBezTo>
                    <a:pt x="1072" y="614"/>
                    <a:pt x="1066" y="619"/>
                    <a:pt x="1062" y="621"/>
                  </a:cubicBezTo>
                  <a:cubicBezTo>
                    <a:pt x="1060" y="623"/>
                    <a:pt x="1054" y="627"/>
                    <a:pt x="1051" y="629"/>
                  </a:cubicBezTo>
                  <a:cubicBezTo>
                    <a:pt x="1047" y="631"/>
                    <a:pt x="1040" y="633"/>
                    <a:pt x="1036" y="635"/>
                  </a:cubicBezTo>
                  <a:cubicBezTo>
                    <a:pt x="1034" y="637"/>
                    <a:pt x="1030" y="640"/>
                    <a:pt x="1028" y="641"/>
                  </a:cubicBezTo>
                  <a:cubicBezTo>
                    <a:pt x="1026" y="643"/>
                    <a:pt x="1021" y="644"/>
                    <a:pt x="1019" y="645"/>
                  </a:cubicBezTo>
                  <a:cubicBezTo>
                    <a:pt x="1015" y="646"/>
                    <a:pt x="1007" y="646"/>
                    <a:pt x="1004" y="647"/>
                  </a:cubicBezTo>
                  <a:cubicBezTo>
                    <a:pt x="1001" y="647"/>
                    <a:pt x="995" y="648"/>
                    <a:pt x="993" y="649"/>
                  </a:cubicBezTo>
                  <a:cubicBezTo>
                    <a:pt x="991" y="650"/>
                    <a:pt x="989" y="654"/>
                    <a:pt x="987" y="655"/>
                  </a:cubicBezTo>
                  <a:cubicBezTo>
                    <a:pt x="985" y="657"/>
                    <a:pt x="982" y="661"/>
                    <a:pt x="979" y="662"/>
                  </a:cubicBezTo>
                  <a:cubicBezTo>
                    <a:pt x="978" y="663"/>
                    <a:pt x="974" y="663"/>
                    <a:pt x="973" y="662"/>
                  </a:cubicBezTo>
                  <a:cubicBezTo>
                    <a:pt x="970" y="662"/>
                    <a:pt x="966" y="659"/>
                    <a:pt x="964" y="657"/>
                  </a:cubicBezTo>
                  <a:cubicBezTo>
                    <a:pt x="962" y="655"/>
                    <a:pt x="958" y="650"/>
                    <a:pt x="955" y="648"/>
                  </a:cubicBezTo>
                  <a:cubicBezTo>
                    <a:pt x="952" y="647"/>
                    <a:pt x="946" y="645"/>
                    <a:pt x="943" y="645"/>
                  </a:cubicBezTo>
                  <a:cubicBezTo>
                    <a:pt x="940" y="645"/>
                    <a:pt x="935" y="647"/>
                    <a:pt x="932" y="647"/>
                  </a:cubicBezTo>
                  <a:cubicBezTo>
                    <a:pt x="931" y="646"/>
                    <a:pt x="927" y="644"/>
                    <a:pt x="926" y="643"/>
                  </a:cubicBezTo>
                  <a:cubicBezTo>
                    <a:pt x="923" y="641"/>
                    <a:pt x="918" y="635"/>
                    <a:pt x="914" y="634"/>
                  </a:cubicBezTo>
                  <a:cubicBezTo>
                    <a:pt x="911" y="632"/>
                    <a:pt x="903" y="630"/>
                    <a:pt x="899" y="628"/>
                  </a:cubicBezTo>
                  <a:cubicBezTo>
                    <a:pt x="897" y="627"/>
                    <a:pt x="893" y="624"/>
                    <a:pt x="891" y="624"/>
                  </a:cubicBezTo>
                  <a:cubicBezTo>
                    <a:pt x="888" y="624"/>
                    <a:pt x="883" y="629"/>
                    <a:pt x="881" y="630"/>
                  </a:cubicBezTo>
                  <a:cubicBezTo>
                    <a:pt x="878" y="632"/>
                    <a:pt x="873" y="635"/>
                    <a:pt x="870" y="636"/>
                  </a:cubicBezTo>
                  <a:cubicBezTo>
                    <a:pt x="868" y="637"/>
                    <a:pt x="863" y="640"/>
                    <a:pt x="861" y="641"/>
                  </a:cubicBezTo>
                  <a:cubicBezTo>
                    <a:pt x="857" y="642"/>
                    <a:pt x="849" y="643"/>
                    <a:pt x="845" y="642"/>
                  </a:cubicBezTo>
                  <a:cubicBezTo>
                    <a:pt x="843" y="641"/>
                    <a:pt x="839" y="637"/>
                    <a:pt x="837" y="635"/>
                  </a:cubicBezTo>
                  <a:cubicBezTo>
                    <a:pt x="835" y="634"/>
                    <a:pt x="831" y="634"/>
                    <a:pt x="830" y="632"/>
                  </a:cubicBezTo>
                  <a:cubicBezTo>
                    <a:pt x="828" y="631"/>
                    <a:pt x="826" y="626"/>
                    <a:pt x="823" y="625"/>
                  </a:cubicBezTo>
                  <a:cubicBezTo>
                    <a:pt x="821" y="625"/>
                    <a:pt x="817" y="628"/>
                    <a:pt x="815" y="630"/>
                  </a:cubicBezTo>
                  <a:cubicBezTo>
                    <a:pt x="812" y="631"/>
                    <a:pt x="809" y="635"/>
                    <a:pt x="807" y="637"/>
                  </a:cubicBezTo>
                  <a:cubicBezTo>
                    <a:pt x="804" y="640"/>
                    <a:pt x="798" y="646"/>
                    <a:pt x="795" y="648"/>
                  </a:cubicBezTo>
                  <a:cubicBezTo>
                    <a:pt x="793" y="650"/>
                    <a:pt x="788" y="654"/>
                    <a:pt x="786" y="655"/>
                  </a:cubicBezTo>
                  <a:cubicBezTo>
                    <a:pt x="783" y="657"/>
                    <a:pt x="777" y="659"/>
                    <a:pt x="773" y="658"/>
                  </a:cubicBezTo>
                  <a:cubicBezTo>
                    <a:pt x="771" y="658"/>
                    <a:pt x="766" y="657"/>
                    <a:pt x="764" y="656"/>
                  </a:cubicBezTo>
                  <a:cubicBezTo>
                    <a:pt x="762" y="654"/>
                    <a:pt x="757" y="650"/>
                    <a:pt x="754" y="649"/>
                  </a:cubicBezTo>
                  <a:cubicBezTo>
                    <a:pt x="752" y="647"/>
                    <a:pt x="746" y="642"/>
                    <a:pt x="743" y="641"/>
                  </a:cubicBezTo>
                  <a:cubicBezTo>
                    <a:pt x="740" y="640"/>
                    <a:pt x="731" y="639"/>
                    <a:pt x="727" y="639"/>
                  </a:cubicBezTo>
                  <a:cubicBezTo>
                    <a:pt x="724" y="639"/>
                    <a:pt x="718" y="641"/>
                    <a:pt x="715" y="642"/>
                  </a:cubicBezTo>
                  <a:cubicBezTo>
                    <a:pt x="711" y="643"/>
                    <a:pt x="704" y="646"/>
                    <a:pt x="700" y="646"/>
                  </a:cubicBezTo>
                  <a:cubicBezTo>
                    <a:pt x="697" y="647"/>
                    <a:pt x="690" y="645"/>
                    <a:pt x="687" y="646"/>
                  </a:cubicBezTo>
                  <a:cubicBezTo>
                    <a:pt x="684" y="647"/>
                    <a:pt x="678" y="651"/>
                    <a:pt x="675" y="652"/>
                  </a:cubicBezTo>
                  <a:cubicBezTo>
                    <a:pt x="672" y="653"/>
                    <a:pt x="667" y="656"/>
                    <a:pt x="664" y="657"/>
                  </a:cubicBezTo>
                  <a:cubicBezTo>
                    <a:pt x="662" y="658"/>
                    <a:pt x="657" y="660"/>
                    <a:pt x="655" y="659"/>
                  </a:cubicBezTo>
                  <a:cubicBezTo>
                    <a:pt x="653" y="659"/>
                    <a:pt x="649" y="656"/>
                    <a:pt x="647" y="655"/>
                  </a:cubicBezTo>
                  <a:cubicBezTo>
                    <a:pt x="645" y="654"/>
                    <a:pt x="642" y="651"/>
                    <a:pt x="640" y="651"/>
                  </a:cubicBezTo>
                  <a:cubicBezTo>
                    <a:pt x="637" y="651"/>
                    <a:pt x="632" y="656"/>
                    <a:pt x="630" y="658"/>
                  </a:cubicBezTo>
                  <a:cubicBezTo>
                    <a:pt x="628" y="660"/>
                    <a:pt x="626" y="665"/>
                    <a:pt x="624" y="667"/>
                  </a:cubicBezTo>
                  <a:cubicBezTo>
                    <a:pt x="623" y="670"/>
                    <a:pt x="621" y="675"/>
                    <a:pt x="620" y="677"/>
                  </a:cubicBezTo>
                  <a:cubicBezTo>
                    <a:pt x="619" y="679"/>
                    <a:pt x="616" y="682"/>
                    <a:pt x="615" y="684"/>
                  </a:cubicBezTo>
                  <a:cubicBezTo>
                    <a:pt x="613" y="686"/>
                    <a:pt x="608" y="689"/>
                    <a:pt x="606" y="691"/>
                  </a:cubicBezTo>
                  <a:cubicBezTo>
                    <a:pt x="603" y="692"/>
                    <a:pt x="598" y="695"/>
                    <a:pt x="596" y="698"/>
                  </a:cubicBezTo>
                  <a:cubicBezTo>
                    <a:pt x="594" y="699"/>
                    <a:pt x="591" y="703"/>
                    <a:pt x="590" y="705"/>
                  </a:cubicBezTo>
                  <a:cubicBezTo>
                    <a:pt x="589" y="708"/>
                    <a:pt x="590" y="713"/>
                    <a:pt x="589" y="716"/>
                  </a:cubicBezTo>
                  <a:cubicBezTo>
                    <a:pt x="589" y="720"/>
                    <a:pt x="587" y="727"/>
                    <a:pt x="586" y="731"/>
                  </a:cubicBezTo>
                  <a:cubicBezTo>
                    <a:pt x="585" y="736"/>
                    <a:pt x="584" y="746"/>
                    <a:pt x="583" y="751"/>
                  </a:cubicBezTo>
                  <a:cubicBezTo>
                    <a:pt x="582" y="756"/>
                    <a:pt x="579" y="766"/>
                    <a:pt x="577" y="770"/>
                  </a:cubicBezTo>
                  <a:cubicBezTo>
                    <a:pt x="576" y="774"/>
                    <a:pt x="573" y="781"/>
                    <a:pt x="570" y="784"/>
                  </a:cubicBezTo>
                  <a:cubicBezTo>
                    <a:pt x="568" y="786"/>
                    <a:pt x="564" y="788"/>
                    <a:pt x="562" y="790"/>
                  </a:cubicBezTo>
                  <a:cubicBezTo>
                    <a:pt x="560" y="791"/>
                    <a:pt x="557" y="795"/>
                    <a:pt x="556" y="797"/>
                  </a:cubicBezTo>
                  <a:cubicBezTo>
                    <a:pt x="555" y="799"/>
                    <a:pt x="553" y="804"/>
                    <a:pt x="552" y="807"/>
                  </a:cubicBezTo>
                  <a:cubicBezTo>
                    <a:pt x="552" y="810"/>
                    <a:pt x="550" y="815"/>
                    <a:pt x="549" y="818"/>
                  </a:cubicBezTo>
                  <a:cubicBezTo>
                    <a:pt x="548" y="820"/>
                    <a:pt x="545" y="824"/>
                    <a:pt x="542" y="825"/>
                  </a:cubicBezTo>
                  <a:cubicBezTo>
                    <a:pt x="539" y="826"/>
                    <a:pt x="533" y="825"/>
                    <a:pt x="530" y="825"/>
                  </a:cubicBezTo>
                  <a:cubicBezTo>
                    <a:pt x="525" y="824"/>
                    <a:pt x="515" y="822"/>
                    <a:pt x="510" y="821"/>
                  </a:cubicBezTo>
                  <a:cubicBezTo>
                    <a:pt x="506" y="819"/>
                    <a:pt x="498" y="815"/>
                    <a:pt x="493" y="815"/>
                  </a:cubicBezTo>
                  <a:cubicBezTo>
                    <a:pt x="490" y="815"/>
                    <a:pt x="484" y="816"/>
                    <a:pt x="482" y="818"/>
                  </a:cubicBezTo>
                  <a:cubicBezTo>
                    <a:pt x="480" y="819"/>
                    <a:pt x="479" y="823"/>
                    <a:pt x="478" y="825"/>
                  </a:cubicBezTo>
                  <a:cubicBezTo>
                    <a:pt x="475" y="827"/>
                    <a:pt x="468" y="830"/>
                    <a:pt x="464" y="830"/>
                  </a:cubicBezTo>
                  <a:cubicBezTo>
                    <a:pt x="461" y="830"/>
                    <a:pt x="455" y="827"/>
                    <a:pt x="453" y="826"/>
                  </a:cubicBezTo>
                  <a:cubicBezTo>
                    <a:pt x="450" y="824"/>
                    <a:pt x="447" y="819"/>
                    <a:pt x="444" y="817"/>
                  </a:cubicBezTo>
                  <a:cubicBezTo>
                    <a:pt x="442" y="816"/>
                    <a:pt x="438" y="814"/>
                    <a:pt x="436" y="814"/>
                  </a:cubicBezTo>
                  <a:cubicBezTo>
                    <a:pt x="433" y="814"/>
                    <a:pt x="429" y="819"/>
                    <a:pt x="426" y="820"/>
                  </a:cubicBezTo>
                  <a:cubicBezTo>
                    <a:pt x="423" y="820"/>
                    <a:pt x="418" y="820"/>
                    <a:pt x="415" y="819"/>
                  </a:cubicBezTo>
                  <a:cubicBezTo>
                    <a:pt x="413" y="818"/>
                    <a:pt x="409" y="815"/>
                    <a:pt x="408" y="813"/>
                  </a:cubicBezTo>
                  <a:cubicBezTo>
                    <a:pt x="405" y="811"/>
                    <a:pt x="403" y="805"/>
                    <a:pt x="400" y="803"/>
                  </a:cubicBezTo>
                  <a:cubicBezTo>
                    <a:pt x="398" y="802"/>
                    <a:pt x="395" y="801"/>
                    <a:pt x="393" y="801"/>
                  </a:cubicBezTo>
                  <a:cubicBezTo>
                    <a:pt x="390" y="801"/>
                    <a:pt x="386" y="804"/>
                    <a:pt x="384" y="804"/>
                  </a:cubicBezTo>
                  <a:cubicBezTo>
                    <a:pt x="382" y="804"/>
                    <a:pt x="378" y="804"/>
                    <a:pt x="376" y="803"/>
                  </a:cubicBezTo>
                  <a:cubicBezTo>
                    <a:pt x="374" y="802"/>
                    <a:pt x="370" y="799"/>
                    <a:pt x="370" y="797"/>
                  </a:cubicBezTo>
                  <a:cubicBezTo>
                    <a:pt x="369" y="795"/>
                    <a:pt x="370" y="792"/>
                    <a:pt x="371" y="790"/>
                  </a:cubicBezTo>
                  <a:cubicBezTo>
                    <a:pt x="373" y="787"/>
                    <a:pt x="377" y="784"/>
                    <a:pt x="379" y="781"/>
                  </a:cubicBezTo>
                  <a:cubicBezTo>
                    <a:pt x="380" y="779"/>
                    <a:pt x="384" y="775"/>
                    <a:pt x="384" y="773"/>
                  </a:cubicBezTo>
                  <a:cubicBezTo>
                    <a:pt x="384" y="770"/>
                    <a:pt x="378" y="766"/>
                    <a:pt x="376" y="764"/>
                  </a:cubicBezTo>
                  <a:cubicBezTo>
                    <a:pt x="374" y="763"/>
                    <a:pt x="369" y="763"/>
                    <a:pt x="367" y="762"/>
                  </a:cubicBezTo>
                  <a:cubicBezTo>
                    <a:pt x="365" y="760"/>
                    <a:pt x="364" y="754"/>
                    <a:pt x="362" y="753"/>
                  </a:cubicBezTo>
                  <a:cubicBezTo>
                    <a:pt x="360" y="751"/>
                    <a:pt x="354" y="753"/>
                    <a:pt x="352" y="752"/>
                  </a:cubicBezTo>
                  <a:cubicBezTo>
                    <a:pt x="350" y="752"/>
                    <a:pt x="346" y="751"/>
                    <a:pt x="345" y="750"/>
                  </a:cubicBezTo>
                  <a:cubicBezTo>
                    <a:pt x="343" y="748"/>
                    <a:pt x="343" y="744"/>
                    <a:pt x="343" y="742"/>
                  </a:cubicBezTo>
                  <a:cubicBezTo>
                    <a:pt x="343" y="740"/>
                    <a:pt x="345" y="737"/>
                    <a:pt x="344" y="735"/>
                  </a:cubicBezTo>
                  <a:cubicBezTo>
                    <a:pt x="344" y="732"/>
                    <a:pt x="340" y="727"/>
                    <a:pt x="338" y="726"/>
                  </a:cubicBezTo>
                  <a:cubicBezTo>
                    <a:pt x="335" y="725"/>
                    <a:pt x="329" y="726"/>
                    <a:pt x="327" y="727"/>
                  </a:cubicBezTo>
                  <a:cubicBezTo>
                    <a:pt x="324" y="728"/>
                    <a:pt x="319" y="734"/>
                    <a:pt x="317" y="735"/>
                  </a:cubicBezTo>
                  <a:cubicBezTo>
                    <a:pt x="314" y="737"/>
                    <a:pt x="307" y="739"/>
                    <a:pt x="304" y="740"/>
                  </a:cubicBezTo>
                  <a:cubicBezTo>
                    <a:pt x="301" y="741"/>
                    <a:pt x="295" y="743"/>
                    <a:pt x="292" y="744"/>
                  </a:cubicBezTo>
                  <a:cubicBezTo>
                    <a:pt x="289" y="745"/>
                    <a:pt x="284" y="749"/>
                    <a:pt x="281" y="750"/>
                  </a:cubicBezTo>
                  <a:cubicBezTo>
                    <a:pt x="278" y="752"/>
                    <a:pt x="270" y="754"/>
                    <a:pt x="269" y="754"/>
                  </a:cubicBezTo>
                  <a:cubicBezTo>
                    <a:pt x="268" y="754"/>
                    <a:pt x="261" y="754"/>
                    <a:pt x="260" y="752"/>
                  </a:cubicBezTo>
                  <a:cubicBezTo>
                    <a:pt x="259" y="751"/>
                    <a:pt x="260" y="747"/>
                    <a:pt x="259" y="745"/>
                  </a:cubicBezTo>
                  <a:cubicBezTo>
                    <a:pt x="259" y="743"/>
                    <a:pt x="259" y="739"/>
                    <a:pt x="257" y="738"/>
                  </a:cubicBezTo>
                  <a:cubicBezTo>
                    <a:pt x="255" y="737"/>
                    <a:pt x="253" y="740"/>
                    <a:pt x="251" y="741"/>
                  </a:cubicBezTo>
                  <a:cubicBezTo>
                    <a:pt x="249" y="742"/>
                    <a:pt x="243" y="742"/>
                    <a:pt x="241" y="742"/>
                  </a:cubicBezTo>
                  <a:cubicBezTo>
                    <a:pt x="238" y="742"/>
                    <a:pt x="232" y="740"/>
                    <a:pt x="230" y="738"/>
                  </a:cubicBezTo>
                  <a:cubicBezTo>
                    <a:pt x="227" y="737"/>
                    <a:pt x="225" y="732"/>
                    <a:pt x="224" y="730"/>
                  </a:cubicBezTo>
                  <a:cubicBezTo>
                    <a:pt x="222" y="728"/>
                    <a:pt x="217" y="726"/>
                    <a:pt x="215" y="724"/>
                  </a:cubicBezTo>
                  <a:cubicBezTo>
                    <a:pt x="214" y="723"/>
                    <a:pt x="213" y="719"/>
                    <a:pt x="213" y="717"/>
                  </a:cubicBezTo>
                  <a:cubicBezTo>
                    <a:pt x="213" y="715"/>
                    <a:pt x="216" y="709"/>
                    <a:pt x="217" y="707"/>
                  </a:cubicBezTo>
                  <a:cubicBezTo>
                    <a:pt x="219" y="703"/>
                    <a:pt x="225" y="697"/>
                    <a:pt x="228" y="694"/>
                  </a:cubicBezTo>
                  <a:cubicBezTo>
                    <a:pt x="229" y="692"/>
                    <a:pt x="233" y="687"/>
                    <a:pt x="233" y="684"/>
                  </a:cubicBezTo>
                  <a:cubicBezTo>
                    <a:pt x="234" y="681"/>
                    <a:pt x="233" y="675"/>
                    <a:pt x="231" y="672"/>
                  </a:cubicBezTo>
                  <a:cubicBezTo>
                    <a:pt x="229" y="670"/>
                    <a:pt x="225" y="668"/>
                    <a:pt x="223" y="667"/>
                  </a:cubicBezTo>
                  <a:cubicBezTo>
                    <a:pt x="219" y="665"/>
                    <a:pt x="212" y="663"/>
                    <a:pt x="208" y="660"/>
                  </a:cubicBezTo>
                  <a:cubicBezTo>
                    <a:pt x="206" y="659"/>
                    <a:pt x="203" y="654"/>
                    <a:pt x="201" y="652"/>
                  </a:cubicBezTo>
                  <a:cubicBezTo>
                    <a:pt x="199" y="650"/>
                    <a:pt x="196" y="644"/>
                    <a:pt x="195" y="642"/>
                  </a:cubicBezTo>
                  <a:cubicBezTo>
                    <a:pt x="194" y="640"/>
                    <a:pt x="192" y="635"/>
                    <a:pt x="191" y="633"/>
                  </a:cubicBezTo>
                  <a:cubicBezTo>
                    <a:pt x="190" y="632"/>
                    <a:pt x="189" y="628"/>
                    <a:pt x="188" y="627"/>
                  </a:cubicBezTo>
                  <a:cubicBezTo>
                    <a:pt x="186" y="626"/>
                    <a:pt x="182" y="624"/>
                    <a:pt x="181" y="623"/>
                  </a:cubicBezTo>
                  <a:cubicBezTo>
                    <a:pt x="179" y="622"/>
                    <a:pt x="176" y="619"/>
                    <a:pt x="174" y="618"/>
                  </a:cubicBezTo>
                  <a:cubicBezTo>
                    <a:pt x="173" y="618"/>
                    <a:pt x="169" y="616"/>
                    <a:pt x="168" y="617"/>
                  </a:cubicBezTo>
                  <a:cubicBezTo>
                    <a:pt x="166" y="617"/>
                    <a:pt x="164" y="620"/>
                    <a:pt x="162" y="621"/>
                  </a:cubicBezTo>
                  <a:cubicBezTo>
                    <a:pt x="160" y="622"/>
                    <a:pt x="155" y="623"/>
                    <a:pt x="153" y="623"/>
                  </a:cubicBezTo>
                  <a:cubicBezTo>
                    <a:pt x="151" y="623"/>
                    <a:pt x="147" y="622"/>
                    <a:pt x="146" y="623"/>
                  </a:cubicBezTo>
                  <a:cubicBezTo>
                    <a:pt x="144" y="624"/>
                    <a:pt x="144" y="629"/>
                    <a:pt x="144" y="632"/>
                  </a:cubicBezTo>
                  <a:cubicBezTo>
                    <a:pt x="144" y="634"/>
                    <a:pt x="145" y="639"/>
                    <a:pt x="144" y="641"/>
                  </a:cubicBezTo>
                  <a:cubicBezTo>
                    <a:pt x="143" y="642"/>
                    <a:pt x="139" y="644"/>
                    <a:pt x="138" y="645"/>
                  </a:cubicBezTo>
                  <a:cubicBezTo>
                    <a:pt x="136" y="647"/>
                    <a:pt x="132" y="649"/>
                    <a:pt x="131" y="652"/>
                  </a:cubicBezTo>
                  <a:cubicBezTo>
                    <a:pt x="130" y="653"/>
                    <a:pt x="129" y="657"/>
                    <a:pt x="129" y="659"/>
                  </a:cubicBezTo>
                  <a:cubicBezTo>
                    <a:pt x="129" y="661"/>
                    <a:pt x="133" y="667"/>
                    <a:pt x="133" y="668"/>
                  </a:cubicBezTo>
                  <a:cubicBezTo>
                    <a:pt x="133" y="668"/>
                    <a:pt x="132" y="675"/>
                    <a:pt x="131" y="676"/>
                  </a:cubicBezTo>
                  <a:cubicBezTo>
                    <a:pt x="129" y="678"/>
                    <a:pt x="125" y="679"/>
                    <a:pt x="123" y="679"/>
                  </a:cubicBezTo>
                  <a:cubicBezTo>
                    <a:pt x="120" y="679"/>
                    <a:pt x="116" y="676"/>
                    <a:pt x="114" y="676"/>
                  </a:cubicBezTo>
                  <a:cubicBezTo>
                    <a:pt x="110" y="675"/>
                    <a:pt x="103" y="673"/>
                    <a:pt x="99" y="673"/>
                  </a:cubicBezTo>
                  <a:cubicBezTo>
                    <a:pt x="97" y="673"/>
                    <a:pt x="92" y="673"/>
                    <a:pt x="90" y="674"/>
                  </a:cubicBezTo>
                  <a:cubicBezTo>
                    <a:pt x="88" y="675"/>
                    <a:pt x="86" y="679"/>
                    <a:pt x="85" y="681"/>
                  </a:cubicBezTo>
                  <a:cubicBezTo>
                    <a:pt x="83" y="684"/>
                    <a:pt x="81" y="691"/>
                    <a:pt x="79" y="694"/>
                  </a:cubicBezTo>
                  <a:cubicBezTo>
                    <a:pt x="78" y="696"/>
                    <a:pt x="73" y="696"/>
                    <a:pt x="72" y="698"/>
                  </a:cubicBezTo>
                  <a:cubicBezTo>
                    <a:pt x="71" y="700"/>
                    <a:pt x="74" y="705"/>
                    <a:pt x="74" y="707"/>
                  </a:cubicBezTo>
                  <a:cubicBezTo>
                    <a:pt x="74" y="710"/>
                    <a:pt x="73" y="715"/>
                    <a:pt x="72" y="718"/>
                  </a:cubicBezTo>
                  <a:cubicBezTo>
                    <a:pt x="71" y="719"/>
                    <a:pt x="67" y="722"/>
                    <a:pt x="65" y="723"/>
                  </a:cubicBezTo>
                  <a:cubicBezTo>
                    <a:pt x="62" y="725"/>
                    <a:pt x="55" y="725"/>
                    <a:pt x="52" y="725"/>
                  </a:cubicBezTo>
                  <a:cubicBezTo>
                    <a:pt x="50" y="724"/>
                    <a:pt x="47" y="722"/>
                    <a:pt x="45" y="722"/>
                  </a:cubicBezTo>
                  <a:cubicBezTo>
                    <a:pt x="43" y="722"/>
                    <a:pt x="37" y="728"/>
                    <a:pt x="36" y="729"/>
                  </a:cubicBezTo>
                  <a:cubicBezTo>
                    <a:pt x="36" y="730"/>
                    <a:pt x="32" y="734"/>
                    <a:pt x="30" y="735"/>
                  </a:cubicBezTo>
                  <a:cubicBezTo>
                    <a:pt x="28" y="736"/>
                    <a:pt x="25" y="737"/>
                    <a:pt x="23" y="737"/>
                  </a:cubicBezTo>
                  <a:cubicBezTo>
                    <a:pt x="23" y="735"/>
                    <a:pt x="24" y="732"/>
                    <a:pt x="23" y="730"/>
                  </a:cubicBezTo>
                  <a:cubicBezTo>
                    <a:pt x="23" y="727"/>
                    <a:pt x="19" y="722"/>
                    <a:pt x="19" y="719"/>
                  </a:cubicBezTo>
                  <a:cubicBezTo>
                    <a:pt x="18" y="716"/>
                    <a:pt x="19" y="710"/>
                    <a:pt x="18" y="708"/>
                  </a:cubicBezTo>
                  <a:cubicBezTo>
                    <a:pt x="18" y="705"/>
                    <a:pt x="15" y="701"/>
                    <a:pt x="13" y="699"/>
                  </a:cubicBezTo>
                  <a:cubicBezTo>
                    <a:pt x="11" y="697"/>
                    <a:pt x="7" y="695"/>
                    <a:pt x="5" y="694"/>
                  </a:cubicBezTo>
                  <a:cubicBezTo>
                    <a:pt x="3" y="692"/>
                    <a:pt x="0" y="687"/>
                    <a:pt x="0" y="684"/>
                  </a:cubicBezTo>
                  <a:cubicBezTo>
                    <a:pt x="0" y="682"/>
                    <a:pt x="2" y="678"/>
                    <a:pt x="3" y="677"/>
                  </a:cubicBezTo>
                  <a:cubicBezTo>
                    <a:pt x="3" y="674"/>
                    <a:pt x="3" y="668"/>
                    <a:pt x="4" y="665"/>
                  </a:cubicBezTo>
                  <a:cubicBezTo>
                    <a:pt x="5" y="663"/>
                    <a:pt x="8" y="658"/>
                    <a:pt x="10" y="655"/>
                  </a:cubicBezTo>
                  <a:cubicBezTo>
                    <a:pt x="11" y="654"/>
                    <a:pt x="14" y="651"/>
                    <a:pt x="15" y="649"/>
                  </a:cubicBezTo>
                  <a:cubicBezTo>
                    <a:pt x="16" y="647"/>
                    <a:pt x="16" y="642"/>
                    <a:pt x="17" y="640"/>
                  </a:cubicBezTo>
                  <a:cubicBezTo>
                    <a:pt x="18" y="637"/>
                    <a:pt x="20" y="631"/>
                    <a:pt x="22" y="629"/>
                  </a:cubicBezTo>
                  <a:cubicBezTo>
                    <a:pt x="23" y="628"/>
                    <a:pt x="27" y="626"/>
                    <a:pt x="29" y="625"/>
                  </a:cubicBezTo>
                  <a:cubicBezTo>
                    <a:pt x="31" y="622"/>
                    <a:pt x="32" y="616"/>
                    <a:pt x="33" y="613"/>
                  </a:cubicBezTo>
                  <a:cubicBezTo>
                    <a:pt x="33" y="610"/>
                    <a:pt x="33" y="605"/>
                    <a:pt x="32" y="602"/>
                  </a:cubicBezTo>
                  <a:cubicBezTo>
                    <a:pt x="31" y="600"/>
                    <a:pt x="28" y="597"/>
                    <a:pt x="26" y="596"/>
                  </a:cubicBezTo>
                  <a:cubicBezTo>
                    <a:pt x="24" y="595"/>
                    <a:pt x="20" y="595"/>
                    <a:pt x="19" y="593"/>
                  </a:cubicBezTo>
                  <a:cubicBezTo>
                    <a:pt x="18" y="591"/>
                    <a:pt x="19" y="586"/>
                    <a:pt x="20" y="584"/>
                  </a:cubicBezTo>
                  <a:cubicBezTo>
                    <a:pt x="20" y="583"/>
                    <a:pt x="21" y="581"/>
                    <a:pt x="22" y="580"/>
                  </a:cubicBezTo>
                  <a:cubicBezTo>
                    <a:pt x="24" y="578"/>
                    <a:pt x="29" y="579"/>
                    <a:pt x="31" y="578"/>
                  </a:cubicBezTo>
                  <a:cubicBezTo>
                    <a:pt x="33" y="576"/>
                    <a:pt x="35" y="571"/>
                    <a:pt x="35" y="569"/>
                  </a:cubicBezTo>
                  <a:cubicBezTo>
                    <a:pt x="36" y="567"/>
                    <a:pt x="37" y="562"/>
                    <a:pt x="36" y="560"/>
                  </a:cubicBezTo>
                  <a:cubicBezTo>
                    <a:pt x="35" y="558"/>
                    <a:pt x="28" y="556"/>
                    <a:pt x="27" y="554"/>
                  </a:cubicBezTo>
                  <a:cubicBezTo>
                    <a:pt x="25" y="552"/>
                    <a:pt x="24" y="546"/>
                    <a:pt x="25" y="544"/>
                  </a:cubicBezTo>
                  <a:cubicBezTo>
                    <a:pt x="26" y="542"/>
                    <a:pt x="31" y="540"/>
                    <a:pt x="32" y="539"/>
                  </a:cubicBezTo>
                  <a:cubicBezTo>
                    <a:pt x="33" y="536"/>
                    <a:pt x="29" y="529"/>
                    <a:pt x="30" y="526"/>
                  </a:cubicBezTo>
                  <a:cubicBezTo>
                    <a:pt x="30" y="525"/>
                    <a:pt x="32" y="524"/>
                    <a:pt x="33" y="523"/>
                  </a:cubicBezTo>
                  <a:cubicBezTo>
                    <a:pt x="34" y="521"/>
                    <a:pt x="36" y="516"/>
                    <a:pt x="38" y="513"/>
                  </a:cubicBezTo>
                  <a:cubicBezTo>
                    <a:pt x="40" y="510"/>
                    <a:pt x="45" y="502"/>
                    <a:pt x="48" y="500"/>
                  </a:cubicBezTo>
                  <a:cubicBezTo>
                    <a:pt x="50" y="499"/>
                    <a:pt x="54" y="499"/>
                    <a:pt x="56" y="498"/>
                  </a:cubicBezTo>
                  <a:cubicBezTo>
                    <a:pt x="60" y="496"/>
                    <a:pt x="66" y="490"/>
                    <a:pt x="69" y="487"/>
                  </a:cubicBezTo>
                  <a:cubicBezTo>
                    <a:pt x="71" y="486"/>
                    <a:pt x="74" y="484"/>
                    <a:pt x="75" y="482"/>
                  </a:cubicBezTo>
                  <a:cubicBezTo>
                    <a:pt x="77" y="480"/>
                    <a:pt x="77" y="474"/>
                    <a:pt x="76" y="472"/>
                  </a:cubicBezTo>
                  <a:cubicBezTo>
                    <a:pt x="75" y="470"/>
                    <a:pt x="69" y="467"/>
                    <a:pt x="68" y="465"/>
                  </a:cubicBezTo>
                  <a:cubicBezTo>
                    <a:pt x="67" y="462"/>
                    <a:pt x="68" y="456"/>
                    <a:pt x="69" y="454"/>
                  </a:cubicBezTo>
                  <a:cubicBezTo>
                    <a:pt x="70" y="451"/>
                    <a:pt x="73" y="446"/>
                    <a:pt x="74" y="443"/>
                  </a:cubicBezTo>
                  <a:cubicBezTo>
                    <a:pt x="74" y="441"/>
                    <a:pt x="76" y="437"/>
                    <a:pt x="76" y="435"/>
                  </a:cubicBezTo>
                  <a:cubicBezTo>
                    <a:pt x="76" y="432"/>
                    <a:pt x="72" y="427"/>
                    <a:pt x="72" y="424"/>
                  </a:cubicBezTo>
                  <a:cubicBezTo>
                    <a:pt x="73" y="421"/>
                    <a:pt x="77" y="416"/>
                    <a:pt x="77" y="413"/>
                  </a:cubicBezTo>
                  <a:cubicBezTo>
                    <a:pt x="77" y="410"/>
                    <a:pt x="76" y="405"/>
                    <a:pt x="75" y="402"/>
                  </a:cubicBezTo>
                  <a:cubicBezTo>
                    <a:pt x="74" y="401"/>
                    <a:pt x="71" y="399"/>
                    <a:pt x="70" y="398"/>
                  </a:cubicBezTo>
                  <a:cubicBezTo>
                    <a:pt x="68" y="396"/>
                    <a:pt x="64" y="394"/>
                    <a:pt x="62" y="392"/>
                  </a:cubicBezTo>
                  <a:cubicBezTo>
                    <a:pt x="61" y="390"/>
                    <a:pt x="62" y="386"/>
                    <a:pt x="62" y="383"/>
                  </a:cubicBezTo>
                  <a:cubicBezTo>
                    <a:pt x="62" y="381"/>
                    <a:pt x="64" y="377"/>
                    <a:pt x="64" y="374"/>
                  </a:cubicBezTo>
                  <a:cubicBezTo>
                    <a:pt x="65" y="373"/>
                    <a:pt x="65" y="371"/>
                    <a:pt x="66" y="369"/>
                  </a:cubicBezTo>
                  <a:cubicBezTo>
                    <a:pt x="68" y="369"/>
                    <a:pt x="71" y="368"/>
                    <a:pt x="73" y="368"/>
                  </a:cubicBezTo>
                  <a:cubicBezTo>
                    <a:pt x="76" y="368"/>
                    <a:pt x="80" y="365"/>
                    <a:pt x="83" y="365"/>
                  </a:cubicBezTo>
                  <a:cubicBezTo>
                    <a:pt x="85" y="365"/>
                    <a:pt x="90" y="367"/>
                    <a:pt x="93" y="367"/>
                  </a:cubicBezTo>
                  <a:cubicBezTo>
                    <a:pt x="96" y="367"/>
                    <a:pt x="103" y="366"/>
                    <a:pt x="106" y="365"/>
                  </a:cubicBezTo>
                  <a:cubicBezTo>
                    <a:pt x="109" y="364"/>
                    <a:pt x="114" y="360"/>
                    <a:pt x="116" y="358"/>
                  </a:cubicBezTo>
                  <a:cubicBezTo>
                    <a:pt x="119" y="355"/>
                    <a:pt x="122" y="347"/>
                    <a:pt x="125" y="345"/>
                  </a:cubicBezTo>
                  <a:cubicBezTo>
                    <a:pt x="127" y="343"/>
                    <a:pt x="132" y="342"/>
                    <a:pt x="134" y="341"/>
                  </a:cubicBezTo>
                  <a:cubicBezTo>
                    <a:pt x="137" y="340"/>
                    <a:pt x="145" y="340"/>
                    <a:pt x="148" y="339"/>
                  </a:cubicBezTo>
                  <a:cubicBezTo>
                    <a:pt x="151" y="338"/>
                    <a:pt x="155" y="333"/>
                    <a:pt x="158" y="331"/>
                  </a:cubicBezTo>
                  <a:cubicBezTo>
                    <a:pt x="160" y="329"/>
                    <a:pt x="164" y="326"/>
                    <a:pt x="166" y="324"/>
                  </a:cubicBezTo>
                  <a:cubicBezTo>
                    <a:pt x="167" y="322"/>
                    <a:pt x="169" y="317"/>
                    <a:pt x="170" y="314"/>
                  </a:cubicBezTo>
                  <a:cubicBezTo>
                    <a:pt x="170" y="312"/>
                    <a:pt x="170" y="306"/>
                    <a:pt x="172" y="304"/>
                  </a:cubicBezTo>
                  <a:cubicBezTo>
                    <a:pt x="174" y="300"/>
                    <a:pt x="181" y="295"/>
                    <a:pt x="185" y="293"/>
                  </a:cubicBezTo>
                  <a:cubicBezTo>
                    <a:pt x="188" y="292"/>
                    <a:pt x="194" y="290"/>
                    <a:pt x="197" y="288"/>
                  </a:cubicBezTo>
                  <a:cubicBezTo>
                    <a:pt x="200" y="287"/>
                    <a:pt x="205" y="284"/>
                    <a:pt x="208" y="283"/>
                  </a:cubicBezTo>
                  <a:cubicBezTo>
                    <a:pt x="210" y="281"/>
                    <a:pt x="214" y="279"/>
                    <a:pt x="216" y="277"/>
                  </a:cubicBezTo>
                  <a:cubicBezTo>
                    <a:pt x="217" y="276"/>
                    <a:pt x="217" y="272"/>
                    <a:pt x="217" y="270"/>
                  </a:cubicBezTo>
                  <a:cubicBezTo>
                    <a:pt x="218" y="268"/>
                    <a:pt x="217" y="263"/>
                    <a:pt x="219" y="261"/>
                  </a:cubicBezTo>
                  <a:cubicBezTo>
                    <a:pt x="219" y="259"/>
                    <a:pt x="223" y="257"/>
                    <a:pt x="224" y="256"/>
                  </a:cubicBezTo>
                  <a:cubicBezTo>
                    <a:pt x="225" y="254"/>
                    <a:pt x="226" y="248"/>
                    <a:pt x="227" y="246"/>
                  </a:cubicBezTo>
                  <a:cubicBezTo>
                    <a:pt x="227" y="244"/>
                    <a:pt x="228" y="240"/>
                    <a:pt x="230" y="239"/>
                  </a:cubicBezTo>
                  <a:cubicBezTo>
                    <a:pt x="231" y="237"/>
                    <a:pt x="234" y="234"/>
                    <a:pt x="235" y="232"/>
                  </a:cubicBezTo>
                  <a:cubicBezTo>
                    <a:pt x="236" y="230"/>
                    <a:pt x="235" y="225"/>
                    <a:pt x="234" y="223"/>
                  </a:cubicBezTo>
                  <a:cubicBezTo>
                    <a:pt x="234" y="219"/>
                    <a:pt x="233" y="210"/>
                    <a:pt x="231" y="206"/>
                  </a:cubicBezTo>
                  <a:cubicBezTo>
                    <a:pt x="229" y="203"/>
                    <a:pt x="222" y="199"/>
                    <a:pt x="220" y="196"/>
                  </a:cubicBezTo>
                  <a:cubicBezTo>
                    <a:pt x="219" y="193"/>
                    <a:pt x="216" y="189"/>
                    <a:pt x="216" y="186"/>
                  </a:cubicBezTo>
                  <a:cubicBezTo>
                    <a:pt x="216" y="184"/>
                    <a:pt x="218" y="178"/>
                    <a:pt x="218" y="175"/>
                  </a:cubicBezTo>
                  <a:cubicBezTo>
                    <a:pt x="219" y="172"/>
                    <a:pt x="220" y="166"/>
                    <a:pt x="221" y="163"/>
                  </a:cubicBezTo>
                  <a:cubicBezTo>
                    <a:pt x="222" y="160"/>
                    <a:pt x="223" y="155"/>
                    <a:pt x="224" y="152"/>
                  </a:cubicBezTo>
                  <a:cubicBezTo>
                    <a:pt x="225" y="149"/>
                    <a:pt x="226" y="143"/>
                    <a:pt x="226" y="139"/>
                  </a:cubicBezTo>
                  <a:cubicBezTo>
                    <a:pt x="226" y="137"/>
                    <a:pt x="225" y="132"/>
                    <a:pt x="224" y="130"/>
                  </a:cubicBezTo>
                  <a:cubicBezTo>
                    <a:pt x="223" y="128"/>
                    <a:pt x="221" y="126"/>
                    <a:pt x="220" y="124"/>
                  </a:cubicBezTo>
                  <a:cubicBezTo>
                    <a:pt x="219" y="122"/>
                    <a:pt x="217" y="118"/>
                    <a:pt x="217" y="116"/>
                  </a:cubicBezTo>
                  <a:cubicBezTo>
                    <a:pt x="217" y="113"/>
                    <a:pt x="218" y="108"/>
                    <a:pt x="220" y="107"/>
                  </a:cubicBezTo>
                  <a:cubicBezTo>
                    <a:pt x="222" y="104"/>
                    <a:pt x="228" y="103"/>
                    <a:pt x="230" y="102"/>
                  </a:cubicBezTo>
                  <a:cubicBezTo>
                    <a:pt x="233" y="101"/>
                    <a:pt x="239" y="101"/>
                    <a:pt x="242" y="101"/>
                  </a:cubicBezTo>
                  <a:cubicBezTo>
                    <a:pt x="245" y="102"/>
                    <a:pt x="250" y="104"/>
                    <a:pt x="252" y="106"/>
                  </a:cubicBezTo>
                  <a:cubicBezTo>
                    <a:pt x="253" y="108"/>
                    <a:pt x="254" y="112"/>
                    <a:pt x="254" y="114"/>
                  </a:cubicBezTo>
                  <a:cubicBezTo>
                    <a:pt x="254" y="115"/>
                    <a:pt x="253" y="117"/>
                    <a:pt x="252" y="118"/>
                  </a:cubicBezTo>
                  <a:cubicBezTo>
                    <a:pt x="251" y="119"/>
                    <a:pt x="248" y="119"/>
                    <a:pt x="246" y="120"/>
                  </a:cubicBezTo>
                  <a:cubicBezTo>
                    <a:pt x="245" y="122"/>
                    <a:pt x="242" y="125"/>
                    <a:pt x="241" y="127"/>
                  </a:cubicBezTo>
                  <a:cubicBezTo>
                    <a:pt x="241" y="129"/>
                    <a:pt x="241" y="133"/>
                    <a:pt x="242" y="135"/>
                  </a:cubicBezTo>
                  <a:cubicBezTo>
                    <a:pt x="243" y="136"/>
                    <a:pt x="246" y="139"/>
                    <a:pt x="248" y="140"/>
                  </a:cubicBezTo>
                  <a:cubicBezTo>
                    <a:pt x="249" y="141"/>
                    <a:pt x="253" y="144"/>
                    <a:pt x="255" y="144"/>
                  </a:cubicBezTo>
                  <a:cubicBezTo>
                    <a:pt x="257" y="145"/>
                    <a:pt x="261" y="144"/>
                    <a:pt x="264" y="144"/>
                  </a:cubicBezTo>
                  <a:cubicBezTo>
                    <a:pt x="266" y="144"/>
                    <a:pt x="270" y="146"/>
                    <a:pt x="273" y="146"/>
                  </a:cubicBezTo>
                  <a:cubicBezTo>
                    <a:pt x="275" y="146"/>
                    <a:pt x="278" y="143"/>
                    <a:pt x="280" y="143"/>
                  </a:cubicBezTo>
                  <a:cubicBezTo>
                    <a:pt x="282" y="143"/>
                    <a:pt x="285" y="146"/>
                    <a:pt x="287" y="147"/>
                  </a:cubicBezTo>
                  <a:cubicBezTo>
                    <a:pt x="288" y="148"/>
                    <a:pt x="292" y="152"/>
                    <a:pt x="294" y="152"/>
                  </a:cubicBezTo>
                  <a:cubicBezTo>
                    <a:pt x="295" y="152"/>
                    <a:pt x="298" y="150"/>
                    <a:pt x="299" y="148"/>
                  </a:cubicBezTo>
                  <a:cubicBezTo>
                    <a:pt x="300" y="146"/>
                    <a:pt x="298" y="141"/>
                    <a:pt x="298" y="139"/>
                  </a:cubicBezTo>
                  <a:cubicBezTo>
                    <a:pt x="299" y="137"/>
                    <a:pt x="300" y="132"/>
                    <a:pt x="301" y="131"/>
                  </a:cubicBezTo>
                  <a:cubicBezTo>
                    <a:pt x="303" y="130"/>
                    <a:pt x="306" y="128"/>
                    <a:pt x="308" y="128"/>
                  </a:cubicBezTo>
                  <a:cubicBezTo>
                    <a:pt x="309" y="128"/>
                    <a:pt x="309" y="130"/>
                    <a:pt x="310" y="130"/>
                  </a:cubicBezTo>
                  <a:cubicBezTo>
                    <a:pt x="313" y="132"/>
                    <a:pt x="318" y="133"/>
                    <a:pt x="321" y="133"/>
                  </a:cubicBezTo>
                  <a:cubicBezTo>
                    <a:pt x="326" y="133"/>
                    <a:pt x="334" y="128"/>
                    <a:pt x="338" y="128"/>
                  </a:cubicBezTo>
                  <a:cubicBezTo>
                    <a:pt x="343" y="128"/>
                    <a:pt x="351" y="129"/>
                    <a:pt x="355" y="130"/>
                  </a:cubicBezTo>
                  <a:cubicBezTo>
                    <a:pt x="360" y="131"/>
                    <a:pt x="370" y="133"/>
                    <a:pt x="374" y="135"/>
                  </a:cubicBezTo>
                  <a:cubicBezTo>
                    <a:pt x="377" y="137"/>
                    <a:pt x="382" y="142"/>
                    <a:pt x="384" y="144"/>
                  </a:cubicBezTo>
                  <a:cubicBezTo>
                    <a:pt x="386" y="145"/>
                    <a:pt x="389" y="149"/>
                    <a:pt x="390" y="150"/>
                  </a:cubicBezTo>
                  <a:cubicBezTo>
                    <a:pt x="393" y="152"/>
                    <a:pt x="399" y="152"/>
                    <a:pt x="402" y="153"/>
                  </a:cubicBezTo>
                  <a:cubicBezTo>
                    <a:pt x="404" y="155"/>
                    <a:pt x="406" y="159"/>
                    <a:pt x="407" y="160"/>
                  </a:cubicBezTo>
                  <a:cubicBezTo>
                    <a:pt x="408" y="162"/>
                    <a:pt x="411" y="164"/>
                    <a:pt x="413" y="165"/>
                  </a:cubicBezTo>
                  <a:cubicBezTo>
                    <a:pt x="415" y="167"/>
                    <a:pt x="420" y="168"/>
                    <a:pt x="422" y="168"/>
                  </a:cubicBezTo>
                  <a:cubicBezTo>
                    <a:pt x="425" y="169"/>
                    <a:pt x="431" y="167"/>
                    <a:pt x="434" y="167"/>
                  </a:cubicBezTo>
                  <a:cubicBezTo>
                    <a:pt x="437" y="167"/>
                    <a:pt x="442" y="168"/>
                    <a:pt x="445" y="167"/>
                  </a:cubicBezTo>
                  <a:cubicBezTo>
                    <a:pt x="447" y="167"/>
                    <a:pt x="452" y="163"/>
                    <a:pt x="455" y="162"/>
                  </a:cubicBezTo>
                  <a:cubicBezTo>
                    <a:pt x="458" y="160"/>
                    <a:pt x="463" y="156"/>
                    <a:pt x="467" y="155"/>
                  </a:cubicBezTo>
                  <a:cubicBezTo>
                    <a:pt x="470" y="155"/>
                    <a:pt x="476" y="155"/>
                    <a:pt x="479" y="155"/>
                  </a:cubicBezTo>
                  <a:cubicBezTo>
                    <a:pt x="480" y="156"/>
                    <a:pt x="483" y="158"/>
                    <a:pt x="485" y="159"/>
                  </a:cubicBezTo>
                  <a:cubicBezTo>
                    <a:pt x="488" y="160"/>
                    <a:pt x="495" y="161"/>
                    <a:pt x="496" y="163"/>
                  </a:cubicBezTo>
                  <a:cubicBezTo>
                    <a:pt x="497" y="164"/>
                    <a:pt x="497" y="168"/>
                    <a:pt x="497" y="170"/>
                  </a:cubicBezTo>
                  <a:cubicBezTo>
                    <a:pt x="497" y="171"/>
                    <a:pt x="495" y="175"/>
                    <a:pt x="494" y="176"/>
                  </a:cubicBezTo>
                  <a:cubicBezTo>
                    <a:pt x="492" y="178"/>
                    <a:pt x="486" y="177"/>
                    <a:pt x="484" y="178"/>
                  </a:cubicBezTo>
                  <a:cubicBezTo>
                    <a:pt x="482" y="179"/>
                    <a:pt x="478" y="182"/>
                    <a:pt x="477" y="184"/>
                  </a:cubicBezTo>
                  <a:cubicBezTo>
                    <a:pt x="475" y="186"/>
                    <a:pt x="472" y="190"/>
                    <a:pt x="472" y="193"/>
                  </a:cubicBezTo>
                  <a:cubicBezTo>
                    <a:pt x="472" y="195"/>
                    <a:pt x="474" y="198"/>
                    <a:pt x="476" y="200"/>
                  </a:cubicBezTo>
                  <a:cubicBezTo>
                    <a:pt x="478" y="202"/>
                    <a:pt x="482" y="205"/>
                    <a:pt x="485" y="205"/>
                  </a:cubicBezTo>
                  <a:cubicBezTo>
                    <a:pt x="487" y="206"/>
                    <a:pt x="490" y="202"/>
                    <a:pt x="492" y="202"/>
                  </a:cubicBezTo>
                  <a:cubicBezTo>
                    <a:pt x="494" y="202"/>
                    <a:pt x="499" y="201"/>
                    <a:pt x="501" y="202"/>
                  </a:cubicBezTo>
                  <a:cubicBezTo>
                    <a:pt x="502" y="203"/>
                    <a:pt x="504" y="204"/>
                    <a:pt x="504" y="205"/>
                  </a:cubicBezTo>
                  <a:cubicBezTo>
                    <a:pt x="506" y="207"/>
                    <a:pt x="506" y="212"/>
                    <a:pt x="507" y="214"/>
                  </a:cubicBezTo>
                  <a:cubicBezTo>
                    <a:pt x="507" y="216"/>
                    <a:pt x="509" y="219"/>
                    <a:pt x="510" y="220"/>
                  </a:cubicBezTo>
                  <a:cubicBezTo>
                    <a:pt x="512" y="222"/>
                    <a:pt x="516" y="224"/>
                    <a:pt x="517" y="225"/>
                  </a:cubicBezTo>
                  <a:cubicBezTo>
                    <a:pt x="521" y="228"/>
                    <a:pt x="528" y="232"/>
                    <a:pt x="531" y="235"/>
                  </a:cubicBezTo>
                  <a:cubicBezTo>
                    <a:pt x="533" y="237"/>
                    <a:pt x="537" y="242"/>
                    <a:pt x="537" y="245"/>
                  </a:cubicBezTo>
                  <a:cubicBezTo>
                    <a:pt x="538" y="247"/>
                    <a:pt x="538" y="252"/>
                    <a:pt x="537" y="254"/>
                  </a:cubicBezTo>
                  <a:cubicBezTo>
                    <a:pt x="537" y="257"/>
                    <a:pt x="534" y="260"/>
                    <a:pt x="533" y="262"/>
                  </a:cubicBezTo>
                  <a:cubicBezTo>
                    <a:pt x="532" y="264"/>
                    <a:pt x="530" y="268"/>
                    <a:pt x="530" y="271"/>
                  </a:cubicBezTo>
                  <a:cubicBezTo>
                    <a:pt x="530" y="273"/>
                    <a:pt x="531" y="276"/>
                    <a:pt x="532" y="278"/>
                  </a:cubicBezTo>
                  <a:cubicBezTo>
                    <a:pt x="533" y="280"/>
                    <a:pt x="535" y="284"/>
                    <a:pt x="537" y="285"/>
                  </a:cubicBezTo>
                  <a:cubicBezTo>
                    <a:pt x="538" y="286"/>
                    <a:pt x="542" y="288"/>
                    <a:pt x="544" y="288"/>
                  </a:cubicBezTo>
                  <a:cubicBezTo>
                    <a:pt x="546" y="288"/>
                    <a:pt x="549" y="286"/>
                    <a:pt x="551" y="286"/>
                  </a:cubicBezTo>
                  <a:cubicBezTo>
                    <a:pt x="552" y="287"/>
                    <a:pt x="555" y="289"/>
                    <a:pt x="556" y="290"/>
                  </a:cubicBezTo>
                  <a:cubicBezTo>
                    <a:pt x="559" y="292"/>
                    <a:pt x="565" y="295"/>
                    <a:pt x="568" y="295"/>
                  </a:cubicBezTo>
                  <a:cubicBezTo>
                    <a:pt x="570" y="294"/>
                    <a:pt x="574" y="289"/>
                    <a:pt x="576" y="289"/>
                  </a:cubicBezTo>
                  <a:cubicBezTo>
                    <a:pt x="579" y="288"/>
                    <a:pt x="583" y="289"/>
                    <a:pt x="586" y="289"/>
                  </a:cubicBezTo>
                  <a:cubicBezTo>
                    <a:pt x="588" y="289"/>
                    <a:pt x="591" y="286"/>
                    <a:pt x="593" y="286"/>
                  </a:cubicBezTo>
                  <a:cubicBezTo>
                    <a:pt x="595" y="286"/>
                    <a:pt x="597" y="289"/>
                    <a:pt x="598" y="289"/>
                  </a:cubicBezTo>
                  <a:cubicBezTo>
                    <a:pt x="601" y="290"/>
                    <a:pt x="607" y="290"/>
                    <a:pt x="609" y="289"/>
                  </a:cubicBezTo>
                  <a:cubicBezTo>
                    <a:pt x="611" y="288"/>
                    <a:pt x="612" y="283"/>
                    <a:pt x="614" y="281"/>
                  </a:cubicBezTo>
                  <a:cubicBezTo>
                    <a:pt x="615" y="278"/>
                    <a:pt x="616" y="273"/>
                    <a:pt x="618" y="272"/>
                  </a:cubicBezTo>
                  <a:cubicBezTo>
                    <a:pt x="620" y="269"/>
                    <a:pt x="627" y="265"/>
                    <a:pt x="630" y="266"/>
                  </a:cubicBezTo>
                  <a:cubicBezTo>
                    <a:pt x="632" y="266"/>
                    <a:pt x="633" y="271"/>
                    <a:pt x="635" y="271"/>
                  </a:cubicBezTo>
                  <a:cubicBezTo>
                    <a:pt x="637" y="272"/>
                    <a:pt x="642" y="271"/>
                    <a:pt x="644" y="270"/>
                  </a:cubicBezTo>
                  <a:cubicBezTo>
                    <a:pt x="647" y="269"/>
                    <a:pt x="651" y="265"/>
                    <a:pt x="653" y="264"/>
                  </a:cubicBezTo>
                  <a:cubicBezTo>
                    <a:pt x="655" y="263"/>
                    <a:pt x="660" y="262"/>
                    <a:pt x="662" y="262"/>
                  </a:cubicBezTo>
                  <a:cubicBezTo>
                    <a:pt x="665" y="261"/>
                    <a:pt x="670" y="257"/>
                    <a:pt x="673" y="257"/>
                  </a:cubicBezTo>
                  <a:cubicBezTo>
                    <a:pt x="675" y="257"/>
                    <a:pt x="680" y="257"/>
                    <a:pt x="681" y="258"/>
                  </a:cubicBezTo>
                  <a:cubicBezTo>
                    <a:pt x="683" y="260"/>
                    <a:pt x="683" y="265"/>
                    <a:pt x="682" y="267"/>
                  </a:cubicBezTo>
                  <a:cubicBezTo>
                    <a:pt x="682" y="270"/>
                    <a:pt x="678" y="274"/>
                    <a:pt x="677" y="276"/>
                  </a:cubicBezTo>
                  <a:cubicBezTo>
                    <a:pt x="676" y="278"/>
                    <a:pt x="673" y="281"/>
                    <a:pt x="673" y="284"/>
                  </a:cubicBezTo>
                  <a:cubicBezTo>
                    <a:pt x="672" y="285"/>
                    <a:pt x="673" y="289"/>
                    <a:pt x="674" y="291"/>
                  </a:cubicBezTo>
                  <a:cubicBezTo>
                    <a:pt x="676" y="292"/>
                    <a:pt x="680" y="295"/>
                    <a:pt x="683" y="295"/>
                  </a:cubicBezTo>
                  <a:cubicBezTo>
                    <a:pt x="685" y="295"/>
                    <a:pt x="688" y="292"/>
                    <a:pt x="690" y="292"/>
                  </a:cubicBezTo>
                  <a:cubicBezTo>
                    <a:pt x="694" y="291"/>
                    <a:pt x="701" y="291"/>
                    <a:pt x="704" y="290"/>
                  </a:cubicBezTo>
                  <a:cubicBezTo>
                    <a:pt x="706" y="289"/>
                    <a:pt x="709" y="286"/>
                    <a:pt x="710" y="284"/>
                  </a:cubicBezTo>
                  <a:cubicBezTo>
                    <a:pt x="712" y="282"/>
                    <a:pt x="714" y="276"/>
                    <a:pt x="715" y="274"/>
                  </a:cubicBezTo>
                  <a:cubicBezTo>
                    <a:pt x="715" y="272"/>
                    <a:pt x="713" y="267"/>
                    <a:pt x="715" y="266"/>
                  </a:cubicBezTo>
                  <a:cubicBezTo>
                    <a:pt x="716" y="264"/>
                    <a:pt x="720" y="265"/>
                    <a:pt x="722" y="264"/>
                  </a:cubicBezTo>
                  <a:cubicBezTo>
                    <a:pt x="725" y="263"/>
                    <a:pt x="730" y="261"/>
                    <a:pt x="732" y="259"/>
                  </a:cubicBezTo>
                  <a:cubicBezTo>
                    <a:pt x="733" y="258"/>
                    <a:pt x="735" y="253"/>
                    <a:pt x="736" y="251"/>
                  </a:cubicBezTo>
                  <a:cubicBezTo>
                    <a:pt x="737" y="250"/>
                    <a:pt x="740" y="247"/>
                    <a:pt x="741" y="247"/>
                  </a:cubicBezTo>
                  <a:cubicBezTo>
                    <a:pt x="744" y="246"/>
                    <a:pt x="749" y="246"/>
                    <a:pt x="752" y="247"/>
                  </a:cubicBezTo>
                  <a:cubicBezTo>
                    <a:pt x="755" y="247"/>
                    <a:pt x="762" y="248"/>
                    <a:pt x="766" y="248"/>
                  </a:cubicBezTo>
                  <a:cubicBezTo>
                    <a:pt x="769" y="249"/>
                    <a:pt x="774" y="251"/>
                    <a:pt x="777" y="251"/>
                  </a:cubicBezTo>
                  <a:cubicBezTo>
                    <a:pt x="779" y="252"/>
                    <a:pt x="784" y="252"/>
                    <a:pt x="786" y="250"/>
                  </a:cubicBezTo>
                  <a:cubicBezTo>
                    <a:pt x="787" y="249"/>
                    <a:pt x="787" y="245"/>
                    <a:pt x="787" y="243"/>
                  </a:cubicBezTo>
                  <a:cubicBezTo>
                    <a:pt x="786" y="241"/>
                    <a:pt x="783" y="237"/>
                    <a:pt x="781" y="236"/>
                  </a:cubicBezTo>
                  <a:cubicBezTo>
                    <a:pt x="780" y="235"/>
                    <a:pt x="776" y="235"/>
                    <a:pt x="774" y="234"/>
                  </a:cubicBezTo>
                  <a:cubicBezTo>
                    <a:pt x="773" y="233"/>
                    <a:pt x="769" y="230"/>
                    <a:pt x="768" y="228"/>
                  </a:cubicBezTo>
                  <a:cubicBezTo>
                    <a:pt x="768" y="226"/>
                    <a:pt x="770" y="221"/>
                    <a:pt x="772" y="219"/>
                  </a:cubicBezTo>
                  <a:cubicBezTo>
                    <a:pt x="773" y="217"/>
                    <a:pt x="778" y="215"/>
                    <a:pt x="780" y="213"/>
                  </a:cubicBezTo>
                  <a:cubicBezTo>
                    <a:pt x="782" y="212"/>
                    <a:pt x="785" y="208"/>
                    <a:pt x="787" y="206"/>
                  </a:cubicBezTo>
                  <a:cubicBezTo>
                    <a:pt x="790" y="203"/>
                    <a:pt x="796" y="198"/>
                    <a:pt x="797" y="195"/>
                  </a:cubicBezTo>
                  <a:cubicBezTo>
                    <a:pt x="798" y="192"/>
                    <a:pt x="796" y="186"/>
                    <a:pt x="798" y="184"/>
                  </a:cubicBezTo>
                  <a:cubicBezTo>
                    <a:pt x="800" y="183"/>
                    <a:pt x="805" y="186"/>
                    <a:pt x="808" y="187"/>
                  </a:cubicBezTo>
                  <a:cubicBezTo>
                    <a:pt x="810" y="188"/>
                    <a:pt x="814" y="191"/>
                    <a:pt x="816" y="191"/>
                  </a:cubicBezTo>
                  <a:cubicBezTo>
                    <a:pt x="819" y="192"/>
                    <a:pt x="824" y="191"/>
                    <a:pt x="827" y="191"/>
                  </a:cubicBezTo>
                  <a:cubicBezTo>
                    <a:pt x="829" y="191"/>
                    <a:pt x="833" y="191"/>
                    <a:pt x="835" y="192"/>
                  </a:cubicBezTo>
                  <a:cubicBezTo>
                    <a:pt x="837" y="193"/>
                    <a:pt x="841" y="195"/>
                    <a:pt x="843" y="196"/>
                  </a:cubicBezTo>
                  <a:cubicBezTo>
                    <a:pt x="845" y="197"/>
                    <a:pt x="849" y="200"/>
                    <a:pt x="851" y="201"/>
                  </a:cubicBezTo>
                  <a:cubicBezTo>
                    <a:pt x="855" y="202"/>
                    <a:pt x="861" y="200"/>
                    <a:pt x="865" y="200"/>
                  </a:cubicBezTo>
                  <a:cubicBezTo>
                    <a:pt x="867" y="200"/>
                    <a:pt x="873" y="199"/>
                    <a:pt x="875" y="198"/>
                  </a:cubicBezTo>
                  <a:cubicBezTo>
                    <a:pt x="878" y="197"/>
                    <a:pt x="882" y="192"/>
                    <a:pt x="885" y="189"/>
                  </a:cubicBezTo>
                  <a:cubicBezTo>
                    <a:pt x="887" y="187"/>
                    <a:pt x="894" y="182"/>
                    <a:pt x="896" y="179"/>
                  </a:cubicBezTo>
                  <a:cubicBezTo>
                    <a:pt x="897" y="176"/>
                    <a:pt x="899" y="169"/>
                    <a:pt x="900" y="166"/>
                  </a:cubicBezTo>
                  <a:cubicBezTo>
                    <a:pt x="901" y="163"/>
                    <a:pt x="902" y="156"/>
                    <a:pt x="902" y="153"/>
                  </a:cubicBezTo>
                  <a:cubicBezTo>
                    <a:pt x="903" y="149"/>
                    <a:pt x="901" y="141"/>
                    <a:pt x="902" y="137"/>
                  </a:cubicBezTo>
                  <a:cubicBezTo>
                    <a:pt x="903" y="135"/>
                    <a:pt x="907" y="131"/>
                    <a:pt x="909" y="130"/>
                  </a:cubicBezTo>
                  <a:cubicBezTo>
                    <a:pt x="914" y="128"/>
                    <a:pt x="924" y="129"/>
                    <a:pt x="929" y="129"/>
                  </a:cubicBezTo>
                  <a:cubicBezTo>
                    <a:pt x="935" y="129"/>
                    <a:pt x="945" y="130"/>
                    <a:pt x="950" y="130"/>
                  </a:cubicBezTo>
                  <a:cubicBezTo>
                    <a:pt x="954" y="129"/>
                    <a:pt x="962" y="126"/>
                    <a:pt x="967" y="126"/>
                  </a:cubicBezTo>
                  <a:cubicBezTo>
                    <a:pt x="972" y="125"/>
                    <a:pt x="983" y="125"/>
                    <a:pt x="989" y="125"/>
                  </a:cubicBezTo>
                  <a:cubicBezTo>
                    <a:pt x="991" y="125"/>
                    <a:pt x="996" y="126"/>
                    <a:pt x="998" y="126"/>
                  </a:cubicBezTo>
                  <a:cubicBezTo>
                    <a:pt x="1003" y="126"/>
                    <a:pt x="1014" y="124"/>
                    <a:pt x="1019" y="124"/>
                  </a:cubicBezTo>
                  <a:cubicBezTo>
                    <a:pt x="1023" y="124"/>
                    <a:pt x="1031" y="127"/>
                    <a:pt x="1035" y="128"/>
                  </a:cubicBezTo>
                  <a:cubicBezTo>
                    <a:pt x="1039" y="128"/>
                    <a:pt x="1046" y="129"/>
                    <a:pt x="1049" y="128"/>
                  </a:cubicBezTo>
                  <a:cubicBezTo>
                    <a:pt x="1053" y="127"/>
                    <a:pt x="1058" y="122"/>
                    <a:pt x="1062" y="120"/>
                  </a:cubicBezTo>
                  <a:cubicBezTo>
                    <a:pt x="1065" y="118"/>
                    <a:pt x="1073" y="114"/>
                    <a:pt x="1077" y="113"/>
                  </a:cubicBezTo>
                  <a:cubicBezTo>
                    <a:pt x="1081" y="112"/>
                    <a:pt x="1090" y="113"/>
                    <a:pt x="1094" y="113"/>
                  </a:cubicBezTo>
                  <a:cubicBezTo>
                    <a:pt x="1098" y="113"/>
                    <a:pt x="1106" y="111"/>
                    <a:pt x="1110" y="111"/>
                  </a:cubicBezTo>
                  <a:cubicBezTo>
                    <a:pt x="1112" y="111"/>
                    <a:pt x="1115" y="113"/>
                    <a:pt x="1117" y="113"/>
                  </a:cubicBezTo>
                  <a:cubicBezTo>
                    <a:pt x="1120" y="113"/>
                    <a:pt x="1126" y="111"/>
                    <a:pt x="1129" y="110"/>
                  </a:cubicBezTo>
                  <a:cubicBezTo>
                    <a:pt x="1130" y="110"/>
                    <a:pt x="1132" y="107"/>
                    <a:pt x="1134" y="107"/>
                  </a:cubicBezTo>
                  <a:cubicBezTo>
                    <a:pt x="1137" y="107"/>
                    <a:pt x="1142" y="110"/>
                    <a:pt x="1145" y="110"/>
                  </a:cubicBezTo>
                  <a:cubicBezTo>
                    <a:pt x="1146" y="111"/>
                    <a:pt x="1149" y="111"/>
                    <a:pt x="1151" y="111"/>
                  </a:cubicBezTo>
                  <a:cubicBezTo>
                    <a:pt x="1153" y="110"/>
                    <a:pt x="1157" y="108"/>
                    <a:pt x="1160" y="107"/>
                  </a:cubicBezTo>
                  <a:cubicBezTo>
                    <a:pt x="1161" y="107"/>
                    <a:pt x="1164" y="108"/>
                    <a:pt x="1166" y="108"/>
                  </a:cubicBezTo>
                  <a:cubicBezTo>
                    <a:pt x="1167" y="109"/>
                    <a:pt x="1169" y="113"/>
                    <a:pt x="1171" y="114"/>
                  </a:cubicBezTo>
                  <a:cubicBezTo>
                    <a:pt x="1174" y="115"/>
                    <a:pt x="1179" y="114"/>
                    <a:pt x="1182" y="114"/>
                  </a:cubicBezTo>
                  <a:cubicBezTo>
                    <a:pt x="1185" y="114"/>
                    <a:pt x="1191" y="112"/>
                    <a:pt x="1194" y="111"/>
                  </a:cubicBezTo>
                  <a:cubicBezTo>
                    <a:pt x="1197" y="111"/>
                    <a:pt x="1203" y="111"/>
                    <a:pt x="1205" y="111"/>
                  </a:cubicBezTo>
                  <a:cubicBezTo>
                    <a:pt x="1207" y="111"/>
                    <a:pt x="1210" y="112"/>
                    <a:pt x="1211" y="112"/>
                  </a:cubicBezTo>
                  <a:cubicBezTo>
                    <a:pt x="1214" y="113"/>
                    <a:pt x="1220" y="115"/>
                    <a:pt x="1222" y="117"/>
                  </a:cubicBezTo>
                  <a:cubicBezTo>
                    <a:pt x="1225" y="118"/>
                    <a:pt x="1230" y="122"/>
                    <a:pt x="1233" y="124"/>
                  </a:cubicBezTo>
                  <a:cubicBezTo>
                    <a:pt x="1236" y="125"/>
                    <a:pt x="1241" y="129"/>
                    <a:pt x="1244" y="129"/>
                  </a:cubicBezTo>
                  <a:cubicBezTo>
                    <a:pt x="1246" y="129"/>
                    <a:pt x="1250" y="126"/>
                    <a:pt x="1252" y="124"/>
                  </a:cubicBezTo>
                  <a:cubicBezTo>
                    <a:pt x="1254" y="122"/>
                    <a:pt x="1258" y="118"/>
                    <a:pt x="1259" y="116"/>
                  </a:cubicBezTo>
                  <a:cubicBezTo>
                    <a:pt x="1261" y="113"/>
                    <a:pt x="1265" y="108"/>
                    <a:pt x="1265" y="105"/>
                  </a:cubicBezTo>
                  <a:cubicBezTo>
                    <a:pt x="1266" y="102"/>
                    <a:pt x="1265" y="96"/>
                    <a:pt x="1264" y="94"/>
                  </a:cubicBezTo>
                  <a:cubicBezTo>
                    <a:pt x="1262" y="92"/>
                    <a:pt x="1257" y="91"/>
                    <a:pt x="1256" y="90"/>
                  </a:cubicBezTo>
                  <a:cubicBezTo>
                    <a:pt x="1254" y="88"/>
                    <a:pt x="1253" y="83"/>
                    <a:pt x="1252" y="81"/>
                  </a:cubicBezTo>
                  <a:cubicBezTo>
                    <a:pt x="1251" y="78"/>
                    <a:pt x="1249" y="71"/>
                    <a:pt x="1248" y="69"/>
                  </a:cubicBezTo>
                  <a:cubicBezTo>
                    <a:pt x="1246" y="67"/>
                    <a:pt x="1242" y="65"/>
                    <a:pt x="1241" y="63"/>
                  </a:cubicBezTo>
                  <a:cubicBezTo>
                    <a:pt x="1239" y="60"/>
                    <a:pt x="1237" y="53"/>
                    <a:pt x="1237" y="50"/>
                  </a:cubicBezTo>
                  <a:cubicBezTo>
                    <a:pt x="1236" y="47"/>
                    <a:pt x="1236" y="41"/>
                    <a:pt x="1238" y="39"/>
                  </a:cubicBezTo>
                  <a:cubicBezTo>
                    <a:pt x="1240" y="37"/>
                    <a:pt x="1246" y="39"/>
                    <a:pt x="1249" y="38"/>
                  </a:cubicBezTo>
                  <a:cubicBezTo>
                    <a:pt x="1252" y="38"/>
                    <a:pt x="1259" y="35"/>
                    <a:pt x="1262" y="33"/>
                  </a:cubicBezTo>
                  <a:cubicBezTo>
                    <a:pt x="1264" y="31"/>
                    <a:pt x="1268" y="26"/>
                    <a:pt x="1269" y="24"/>
                  </a:cubicBezTo>
                  <a:cubicBezTo>
                    <a:pt x="1271" y="20"/>
                    <a:pt x="1273" y="11"/>
                    <a:pt x="1276" y="8"/>
                  </a:cubicBezTo>
                  <a:cubicBezTo>
                    <a:pt x="1277" y="6"/>
                    <a:pt x="1279" y="3"/>
                    <a:pt x="1281" y="2"/>
                  </a:cubicBezTo>
                  <a:cubicBezTo>
                    <a:pt x="1282" y="1"/>
                    <a:pt x="1287" y="0"/>
                    <a:pt x="1289" y="2"/>
                  </a:cubicBezTo>
                  <a:cubicBezTo>
                    <a:pt x="1290" y="2"/>
                    <a:pt x="1291" y="6"/>
                    <a:pt x="1291" y="8"/>
                  </a:cubicBezTo>
                  <a:cubicBezTo>
                    <a:pt x="1291" y="10"/>
                    <a:pt x="1290" y="15"/>
                    <a:pt x="1289" y="17"/>
                  </a:cubicBezTo>
                  <a:cubicBezTo>
                    <a:pt x="1288" y="21"/>
                    <a:pt x="1283" y="27"/>
                    <a:pt x="1282" y="31"/>
                  </a:cubicBezTo>
                  <a:cubicBezTo>
                    <a:pt x="1280" y="34"/>
                    <a:pt x="1278" y="41"/>
                    <a:pt x="1278" y="45"/>
                  </a:cubicBezTo>
                  <a:cubicBezTo>
                    <a:pt x="1277" y="48"/>
                    <a:pt x="1277" y="55"/>
                    <a:pt x="1279" y="57"/>
                  </a:cubicBezTo>
                  <a:cubicBezTo>
                    <a:pt x="1280" y="59"/>
                    <a:pt x="1285" y="60"/>
                    <a:pt x="1287" y="60"/>
                  </a:cubicBezTo>
                  <a:cubicBezTo>
                    <a:pt x="1290" y="59"/>
                    <a:pt x="1295" y="56"/>
                    <a:pt x="1297" y="54"/>
                  </a:cubicBezTo>
                  <a:cubicBezTo>
                    <a:pt x="1299" y="52"/>
                    <a:pt x="1301" y="47"/>
                    <a:pt x="1303" y="45"/>
                  </a:cubicBezTo>
                  <a:cubicBezTo>
                    <a:pt x="1306" y="43"/>
                    <a:pt x="1312" y="43"/>
                    <a:pt x="1315" y="43"/>
                  </a:cubicBezTo>
                  <a:cubicBezTo>
                    <a:pt x="1318" y="42"/>
                    <a:pt x="1324" y="42"/>
                    <a:pt x="1327" y="42"/>
                  </a:cubicBezTo>
                  <a:cubicBezTo>
                    <a:pt x="1330" y="43"/>
                    <a:pt x="1337" y="43"/>
                    <a:pt x="1341" y="44"/>
                  </a:cubicBezTo>
                  <a:cubicBezTo>
                    <a:pt x="1343" y="45"/>
                    <a:pt x="1347" y="48"/>
                    <a:pt x="1349" y="49"/>
                  </a:cubicBezTo>
                  <a:cubicBezTo>
                    <a:pt x="1352" y="50"/>
                    <a:pt x="1359" y="50"/>
                    <a:pt x="1363" y="50"/>
                  </a:cubicBezTo>
                  <a:cubicBezTo>
                    <a:pt x="1366" y="50"/>
                    <a:pt x="1371" y="47"/>
                    <a:pt x="1374" y="47"/>
                  </a:cubicBezTo>
                  <a:cubicBezTo>
                    <a:pt x="1376" y="47"/>
                    <a:pt x="1380" y="46"/>
                    <a:pt x="1382" y="47"/>
                  </a:cubicBezTo>
                  <a:cubicBezTo>
                    <a:pt x="1383" y="47"/>
                    <a:pt x="1386" y="49"/>
                    <a:pt x="1386" y="50"/>
                  </a:cubicBezTo>
                  <a:cubicBezTo>
                    <a:pt x="1387" y="52"/>
                    <a:pt x="1387" y="56"/>
                    <a:pt x="1388" y="57"/>
                  </a:cubicBezTo>
                  <a:cubicBezTo>
                    <a:pt x="1388" y="59"/>
                    <a:pt x="1390" y="63"/>
                    <a:pt x="1391" y="65"/>
                  </a:cubicBezTo>
                  <a:cubicBezTo>
                    <a:pt x="1392" y="67"/>
                    <a:pt x="1395" y="70"/>
                    <a:pt x="1397" y="71"/>
                  </a:cubicBezTo>
                  <a:cubicBezTo>
                    <a:pt x="1399" y="73"/>
                    <a:pt x="1405" y="76"/>
                    <a:pt x="1408" y="78"/>
                  </a:cubicBezTo>
                  <a:cubicBezTo>
                    <a:pt x="1409" y="80"/>
                    <a:pt x="1411" y="86"/>
                    <a:pt x="1413" y="88"/>
                  </a:cubicBezTo>
                  <a:cubicBezTo>
                    <a:pt x="1414" y="91"/>
                    <a:pt x="1417" y="98"/>
                    <a:pt x="1419" y="100"/>
                  </a:cubicBezTo>
                  <a:cubicBezTo>
                    <a:pt x="1421" y="102"/>
                    <a:pt x="1424" y="106"/>
                    <a:pt x="1426" y="107"/>
                  </a:cubicBezTo>
                  <a:cubicBezTo>
                    <a:pt x="1428" y="107"/>
                    <a:pt x="1432" y="106"/>
                    <a:pt x="1434" y="105"/>
                  </a:cubicBezTo>
                  <a:cubicBezTo>
                    <a:pt x="1435" y="104"/>
                    <a:pt x="1436" y="100"/>
                    <a:pt x="1438" y="99"/>
                  </a:cubicBezTo>
                  <a:cubicBezTo>
                    <a:pt x="1439" y="98"/>
                    <a:pt x="1443" y="97"/>
                    <a:pt x="1445" y="97"/>
                  </a:cubicBezTo>
                  <a:cubicBezTo>
                    <a:pt x="1447" y="97"/>
                    <a:pt x="1450" y="99"/>
                    <a:pt x="1452" y="100"/>
                  </a:cubicBezTo>
                  <a:cubicBezTo>
                    <a:pt x="1454" y="100"/>
                    <a:pt x="1457" y="101"/>
                    <a:pt x="1459" y="101"/>
                  </a:cubicBezTo>
                  <a:cubicBezTo>
                    <a:pt x="1460" y="101"/>
                    <a:pt x="1462" y="100"/>
                    <a:pt x="1464" y="100"/>
                  </a:cubicBezTo>
                  <a:cubicBezTo>
                    <a:pt x="1465" y="101"/>
                    <a:pt x="1465" y="103"/>
                    <a:pt x="1465" y="104"/>
                  </a:cubicBezTo>
                  <a:cubicBezTo>
                    <a:pt x="1466" y="107"/>
                    <a:pt x="1464" y="114"/>
                    <a:pt x="1465" y="117"/>
                  </a:cubicBezTo>
                  <a:cubicBezTo>
                    <a:pt x="1466" y="119"/>
                    <a:pt x="1470" y="124"/>
                    <a:pt x="1473" y="125"/>
                  </a:cubicBezTo>
                  <a:cubicBezTo>
                    <a:pt x="1475" y="127"/>
                    <a:pt x="1480" y="129"/>
                    <a:pt x="1483" y="131"/>
                  </a:cubicBezTo>
                  <a:cubicBezTo>
                    <a:pt x="1486" y="132"/>
                    <a:pt x="1492" y="134"/>
                    <a:pt x="1495" y="135"/>
                  </a:cubicBezTo>
                  <a:cubicBezTo>
                    <a:pt x="1498" y="136"/>
                    <a:pt x="1504" y="136"/>
                    <a:pt x="1506" y="138"/>
                  </a:cubicBezTo>
                  <a:cubicBezTo>
                    <a:pt x="1508" y="139"/>
                    <a:pt x="1510" y="142"/>
                    <a:pt x="1510" y="144"/>
                  </a:cubicBezTo>
                  <a:cubicBezTo>
                    <a:pt x="1511" y="147"/>
                    <a:pt x="1511" y="154"/>
                    <a:pt x="1510" y="157"/>
                  </a:cubicBezTo>
                  <a:cubicBezTo>
                    <a:pt x="1509" y="159"/>
                    <a:pt x="1506" y="161"/>
                    <a:pt x="1505" y="163"/>
                  </a:cubicBezTo>
                  <a:cubicBezTo>
                    <a:pt x="1505" y="166"/>
                    <a:pt x="1506" y="171"/>
                    <a:pt x="1507" y="173"/>
                  </a:cubicBezTo>
                  <a:cubicBezTo>
                    <a:pt x="1509" y="176"/>
                    <a:pt x="1514" y="180"/>
                    <a:pt x="1516" y="183"/>
                  </a:cubicBezTo>
                  <a:cubicBezTo>
                    <a:pt x="1516" y="184"/>
                    <a:pt x="1518" y="187"/>
                    <a:pt x="1518" y="188"/>
                  </a:cubicBezTo>
                  <a:cubicBezTo>
                    <a:pt x="1519" y="190"/>
                    <a:pt x="1522" y="193"/>
                    <a:pt x="1522" y="195"/>
                  </a:cubicBezTo>
                  <a:cubicBezTo>
                    <a:pt x="1523" y="197"/>
                    <a:pt x="1524" y="202"/>
                    <a:pt x="1524" y="204"/>
                  </a:cubicBezTo>
                  <a:cubicBezTo>
                    <a:pt x="1525" y="206"/>
                    <a:pt x="1526" y="211"/>
                    <a:pt x="1527" y="213"/>
                  </a:cubicBezTo>
                  <a:cubicBezTo>
                    <a:pt x="1527" y="215"/>
                    <a:pt x="1529" y="219"/>
                    <a:pt x="1530" y="220"/>
                  </a:cubicBezTo>
                  <a:cubicBezTo>
                    <a:pt x="1532" y="222"/>
                    <a:pt x="1538" y="222"/>
                    <a:pt x="1540" y="224"/>
                  </a:cubicBezTo>
                  <a:cubicBezTo>
                    <a:pt x="1540" y="225"/>
                    <a:pt x="1541" y="227"/>
                    <a:pt x="1541" y="229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D4DF1C4-187F-4A6A-8E92-4E88727ED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5975" y="1887538"/>
              <a:ext cx="369888" cy="284163"/>
            </a:xfrm>
            <a:custGeom>
              <a:avLst/>
              <a:gdLst/>
              <a:ahLst/>
              <a:cxnLst>
                <a:cxn ang="0">
                  <a:pos x="235" y="146"/>
                </a:cxn>
                <a:cxn ang="0">
                  <a:pos x="214" y="147"/>
                </a:cxn>
                <a:cxn ang="0">
                  <a:pos x="198" y="137"/>
                </a:cxn>
                <a:cxn ang="0">
                  <a:pos x="181" y="142"/>
                </a:cxn>
                <a:cxn ang="0">
                  <a:pos x="165" y="148"/>
                </a:cxn>
                <a:cxn ang="0">
                  <a:pos x="153" y="173"/>
                </a:cxn>
                <a:cxn ang="0">
                  <a:pos x="135" y="173"/>
                </a:cxn>
                <a:cxn ang="0">
                  <a:pos x="107" y="178"/>
                </a:cxn>
                <a:cxn ang="0">
                  <a:pos x="92" y="172"/>
                </a:cxn>
                <a:cxn ang="0">
                  <a:pos x="72" y="180"/>
                </a:cxn>
                <a:cxn ang="0">
                  <a:pos x="60" y="173"/>
                </a:cxn>
                <a:cxn ang="0">
                  <a:pos x="46" y="177"/>
                </a:cxn>
                <a:cxn ang="0">
                  <a:pos x="35" y="168"/>
                </a:cxn>
                <a:cxn ang="0">
                  <a:pos x="24" y="158"/>
                </a:cxn>
                <a:cxn ang="0">
                  <a:pos x="15" y="146"/>
                </a:cxn>
                <a:cxn ang="0">
                  <a:pos x="3" y="141"/>
                </a:cxn>
                <a:cxn ang="0">
                  <a:pos x="4" y="129"/>
                </a:cxn>
                <a:cxn ang="0">
                  <a:pos x="1" y="116"/>
                </a:cxn>
                <a:cxn ang="0">
                  <a:pos x="10" y="107"/>
                </a:cxn>
                <a:cxn ang="0">
                  <a:pos x="4" y="85"/>
                </a:cxn>
                <a:cxn ang="0">
                  <a:pos x="9" y="67"/>
                </a:cxn>
                <a:cxn ang="0">
                  <a:pos x="21" y="55"/>
                </a:cxn>
                <a:cxn ang="0">
                  <a:pos x="28" y="68"/>
                </a:cxn>
                <a:cxn ang="0">
                  <a:pos x="47" y="66"/>
                </a:cxn>
                <a:cxn ang="0">
                  <a:pos x="57" y="56"/>
                </a:cxn>
                <a:cxn ang="0">
                  <a:pos x="69" y="46"/>
                </a:cxn>
                <a:cxn ang="0">
                  <a:pos x="83" y="37"/>
                </a:cxn>
                <a:cxn ang="0">
                  <a:pos x="102" y="27"/>
                </a:cxn>
                <a:cxn ang="0">
                  <a:pos x="116" y="11"/>
                </a:cxn>
                <a:cxn ang="0">
                  <a:pos x="125" y="1"/>
                </a:cxn>
                <a:cxn ang="0">
                  <a:pos x="137" y="6"/>
                </a:cxn>
                <a:cxn ang="0">
                  <a:pos x="149" y="7"/>
                </a:cxn>
                <a:cxn ang="0">
                  <a:pos x="153" y="27"/>
                </a:cxn>
                <a:cxn ang="0">
                  <a:pos x="162" y="35"/>
                </a:cxn>
                <a:cxn ang="0">
                  <a:pos x="179" y="23"/>
                </a:cxn>
                <a:cxn ang="0">
                  <a:pos x="188" y="39"/>
                </a:cxn>
                <a:cxn ang="0">
                  <a:pos x="204" y="47"/>
                </a:cxn>
                <a:cxn ang="0">
                  <a:pos x="215" y="59"/>
                </a:cxn>
                <a:cxn ang="0">
                  <a:pos x="213" y="86"/>
                </a:cxn>
                <a:cxn ang="0">
                  <a:pos x="209" y="111"/>
                </a:cxn>
                <a:cxn ang="0">
                  <a:pos x="221" y="119"/>
                </a:cxn>
                <a:cxn ang="0">
                  <a:pos x="231" y="131"/>
                </a:cxn>
              </a:cxnLst>
              <a:rect l="0" t="0" r="r" b="b"/>
              <a:pathLst>
                <a:path w="236" h="181">
                  <a:moveTo>
                    <a:pt x="234" y="138"/>
                  </a:moveTo>
                  <a:cubicBezTo>
                    <a:pt x="235" y="140"/>
                    <a:pt x="236" y="144"/>
                    <a:pt x="235" y="146"/>
                  </a:cubicBezTo>
                  <a:cubicBezTo>
                    <a:pt x="234" y="149"/>
                    <a:pt x="228" y="152"/>
                    <a:pt x="226" y="152"/>
                  </a:cubicBezTo>
                  <a:cubicBezTo>
                    <a:pt x="222" y="153"/>
                    <a:pt x="216" y="149"/>
                    <a:pt x="214" y="147"/>
                  </a:cubicBezTo>
                  <a:cubicBezTo>
                    <a:pt x="211" y="145"/>
                    <a:pt x="209" y="140"/>
                    <a:pt x="206" y="138"/>
                  </a:cubicBezTo>
                  <a:cubicBezTo>
                    <a:pt x="204" y="137"/>
                    <a:pt x="200" y="137"/>
                    <a:pt x="198" y="137"/>
                  </a:cubicBezTo>
                  <a:cubicBezTo>
                    <a:pt x="196" y="137"/>
                    <a:pt x="193" y="139"/>
                    <a:pt x="192" y="139"/>
                  </a:cubicBezTo>
                  <a:cubicBezTo>
                    <a:pt x="189" y="140"/>
                    <a:pt x="184" y="142"/>
                    <a:pt x="181" y="142"/>
                  </a:cubicBezTo>
                  <a:cubicBezTo>
                    <a:pt x="179" y="142"/>
                    <a:pt x="175" y="142"/>
                    <a:pt x="173" y="142"/>
                  </a:cubicBezTo>
                  <a:cubicBezTo>
                    <a:pt x="170" y="143"/>
                    <a:pt x="167" y="146"/>
                    <a:pt x="165" y="148"/>
                  </a:cubicBezTo>
                  <a:cubicBezTo>
                    <a:pt x="163" y="151"/>
                    <a:pt x="157" y="156"/>
                    <a:pt x="156" y="160"/>
                  </a:cubicBezTo>
                  <a:cubicBezTo>
                    <a:pt x="154" y="163"/>
                    <a:pt x="155" y="170"/>
                    <a:pt x="153" y="173"/>
                  </a:cubicBezTo>
                  <a:cubicBezTo>
                    <a:pt x="152" y="174"/>
                    <a:pt x="149" y="177"/>
                    <a:pt x="147" y="177"/>
                  </a:cubicBezTo>
                  <a:cubicBezTo>
                    <a:pt x="144" y="178"/>
                    <a:pt x="138" y="173"/>
                    <a:pt x="135" y="173"/>
                  </a:cubicBezTo>
                  <a:cubicBezTo>
                    <a:pt x="132" y="173"/>
                    <a:pt x="127" y="176"/>
                    <a:pt x="124" y="176"/>
                  </a:cubicBezTo>
                  <a:cubicBezTo>
                    <a:pt x="120" y="177"/>
                    <a:pt x="111" y="180"/>
                    <a:pt x="107" y="178"/>
                  </a:cubicBezTo>
                  <a:cubicBezTo>
                    <a:pt x="104" y="178"/>
                    <a:pt x="102" y="172"/>
                    <a:pt x="100" y="171"/>
                  </a:cubicBezTo>
                  <a:cubicBezTo>
                    <a:pt x="98" y="171"/>
                    <a:pt x="94" y="171"/>
                    <a:pt x="92" y="172"/>
                  </a:cubicBezTo>
                  <a:cubicBezTo>
                    <a:pt x="89" y="173"/>
                    <a:pt x="85" y="177"/>
                    <a:pt x="83" y="178"/>
                  </a:cubicBezTo>
                  <a:cubicBezTo>
                    <a:pt x="80" y="179"/>
                    <a:pt x="75" y="181"/>
                    <a:pt x="72" y="180"/>
                  </a:cubicBezTo>
                  <a:cubicBezTo>
                    <a:pt x="70" y="180"/>
                    <a:pt x="68" y="175"/>
                    <a:pt x="67" y="174"/>
                  </a:cubicBezTo>
                  <a:cubicBezTo>
                    <a:pt x="65" y="173"/>
                    <a:pt x="62" y="173"/>
                    <a:pt x="60" y="173"/>
                  </a:cubicBezTo>
                  <a:cubicBezTo>
                    <a:pt x="58" y="173"/>
                    <a:pt x="54" y="176"/>
                    <a:pt x="52" y="177"/>
                  </a:cubicBezTo>
                  <a:cubicBezTo>
                    <a:pt x="51" y="177"/>
                    <a:pt x="47" y="177"/>
                    <a:pt x="46" y="177"/>
                  </a:cubicBezTo>
                  <a:cubicBezTo>
                    <a:pt x="44" y="177"/>
                    <a:pt x="39" y="177"/>
                    <a:pt x="37" y="176"/>
                  </a:cubicBezTo>
                  <a:cubicBezTo>
                    <a:pt x="35" y="175"/>
                    <a:pt x="36" y="170"/>
                    <a:pt x="35" y="168"/>
                  </a:cubicBezTo>
                  <a:cubicBezTo>
                    <a:pt x="35" y="167"/>
                    <a:pt x="34" y="163"/>
                    <a:pt x="32" y="161"/>
                  </a:cubicBezTo>
                  <a:cubicBezTo>
                    <a:pt x="31" y="160"/>
                    <a:pt x="26" y="160"/>
                    <a:pt x="24" y="158"/>
                  </a:cubicBezTo>
                  <a:cubicBezTo>
                    <a:pt x="22" y="157"/>
                    <a:pt x="21" y="152"/>
                    <a:pt x="20" y="150"/>
                  </a:cubicBezTo>
                  <a:cubicBezTo>
                    <a:pt x="19" y="148"/>
                    <a:pt x="17" y="146"/>
                    <a:pt x="15" y="146"/>
                  </a:cubicBezTo>
                  <a:cubicBezTo>
                    <a:pt x="14" y="145"/>
                    <a:pt x="10" y="146"/>
                    <a:pt x="9" y="146"/>
                  </a:cubicBezTo>
                  <a:cubicBezTo>
                    <a:pt x="7" y="145"/>
                    <a:pt x="4" y="142"/>
                    <a:pt x="3" y="141"/>
                  </a:cubicBezTo>
                  <a:cubicBezTo>
                    <a:pt x="2" y="140"/>
                    <a:pt x="0" y="137"/>
                    <a:pt x="1" y="135"/>
                  </a:cubicBezTo>
                  <a:cubicBezTo>
                    <a:pt x="1" y="133"/>
                    <a:pt x="4" y="131"/>
                    <a:pt x="4" y="129"/>
                  </a:cubicBezTo>
                  <a:cubicBezTo>
                    <a:pt x="4" y="127"/>
                    <a:pt x="2" y="124"/>
                    <a:pt x="1" y="122"/>
                  </a:cubicBezTo>
                  <a:cubicBezTo>
                    <a:pt x="1" y="121"/>
                    <a:pt x="0" y="117"/>
                    <a:pt x="1" y="116"/>
                  </a:cubicBezTo>
                  <a:cubicBezTo>
                    <a:pt x="2" y="115"/>
                    <a:pt x="5" y="114"/>
                    <a:pt x="6" y="113"/>
                  </a:cubicBezTo>
                  <a:cubicBezTo>
                    <a:pt x="7" y="111"/>
                    <a:pt x="10" y="109"/>
                    <a:pt x="10" y="107"/>
                  </a:cubicBezTo>
                  <a:cubicBezTo>
                    <a:pt x="10" y="104"/>
                    <a:pt x="5" y="100"/>
                    <a:pt x="5" y="98"/>
                  </a:cubicBezTo>
                  <a:cubicBezTo>
                    <a:pt x="4" y="95"/>
                    <a:pt x="4" y="88"/>
                    <a:pt x="4" y="85"/>
                  </a:cubicBezTo>
                  <a:cubicBezTo>
                    <a:pt x="5" y="83"/>
                    <a:pt x="8" y="79"/>
                    <a:pt x="9" y="77"/>
                  </a:cubicBezTo>
                  <a:cubicBezTo>
                    <a:pt x="9" y="74"/>
                    <a:pt x="9" y="69"/>
                    <a:pt x="9" y="67"/>
                  </a:cubicBezTo>
                  <a:cubicBezTo>
                    <a:pt x="9" y="64"/>
                    <a:pt x="9" y="58"/>
                    <a:pt x="11" y="56"/>
                  </a:cubicBezTo>
                  <a:cubicBezTo>
                    <a:pt x="13" y="55"/>
                    <a:pt x="19" y="54"/>
                    <a:pt x="21" y="55"/>
                  </a:cubicBezTo>
                  <a:cubicBezTo>
                    <a:pt x="23" y="56"/>
                    <a:pt x="26" y="59"/>
                    <a:pt x="27" y="61"/>
                  </a:cubicBezTo>
                  <a:cubicBezTo>
                    <a:pt x="28" y="62"/>
                    <a:pt x="27" y="66"/>
                    <a:pt x="28" y="68"/>
                  </a:cubicBezTo>
                  <a:cubicBezTo>
                    <a:pt x="30" y="70"/>
                    <a:pt x="37" y="70"/>
                    <a:pt x="39" y="70"/>
                  </a:cubicBezTo>
                  <a:cubicBezTo>
                    <a:pt x="41" y="70"/>
                    <a:pt x="45" y="68"/>
                    <a:pt x="47" y="66"/>
                  </a:cubicBezTo>
                  <a:cubicBezTo>
                    <a:pt x="48" y="65"/>
                    <a:pt x="47" y="60"/>
                    <a:pt x="49" y="59"/>
                  </a:cubicBezTo>
                  <a:cubicBezTo>
                    <a:pt x="50" y="57"/>
                    <a:pt x="56" y="58"/>
                    <a:pt x="57" y="56"/>
                  </a:cubicBezTo>
                  <a:cubicBezTo>
                    <a:pt x="59" y="54"/>
                    <a:pt x="58" y="49"/>
                    <a:pt x="60" y="48"/>
                  </a:cubicBezTo>
                  <a:cubicBezTo>
                    <a:pt x="62" y="46"/>
                    <a:pt x="67" y="46"/>
                    <a:pt x="69" y="46"/>
                  </a:cubicBezTo>
                  <a:cubicBezTo>
                    <a:pt x="72" y="45"/>
                    <a:pt x="80" y="46"/>
                    <a:pt x="82" y="43"/>
                  </a:cubicBezTo>
                  <a:cubicBezTo>
                    <a:pt x="83" y="42"/>
                    <a:pt x="82" y="38"/>
                    <a:pt x="83" y="37"/>
                  </a:cubicBezTo>
                  <a:cubicBezTo>
                    <a:pt x="84" y="34"/>
                    <a:pt x="87" y="29"/>
                    <a:pt x="89" y="28"/>
                  </a:cubicBezTo>
                  <a:cubicBezTo>
                    <a:pt x="92" y="26"/>
                    <a:pt x="99" y="28"/>
                    <a:pt x="102" y="27"/>
                  </a:cubicBezTo>
                  <a:cubicBezTo>
                    <a:pt x="104" y="27"/>
                    <a:pt x="109" y="23"/>
                    <a:pt x="111" y="21"/>
                  </a:cubicBezTo>
                  <a:cubicBezTo>
                    <a:pt x="113" y="19"/>
                    <a:pt x="115" y="14"/>
                    <a:pt x="116" y="11"/>
                  </a:cubicBezTo>
                  <a:cubicBezTo>
                    <a:pt x="117" y="9"/>
                    <a:pt x="116" y="3"/>
                    <a:pt x="117" y="1"/>
                  </a:cubicBezTo>
                  <a:cubicBezTo>
                    <a:pt x="119" y="0"/>
                    <a:pt x="123" y="1"/>
                    <a:pt x="125" y="1"/>
                  </a:cubicBezTo>
                  <a:cubicBezTo>
                    <a:pt x="126" y="2"/>
                    <a:pt x="128" y="5"/>
                    <a:pt x="129" y="6"/>
                  </a:cubicBezTo>
                  <a:cubicBezTo>
                    <a:pt x="131" y="7"/>
                    <a:pt x="135" y="6"/>
                    <a:pt x="137" y="6"/>
                  </a:cubicBezTo>
                  <a:cubicBezTo>
                    <a:pt x="139" y="6"/>
                    <a:pt x="142" y="4"/>
                    <a:pt x="144" y="5"/>
                  </a:cubicBezTo>
                  <a:cubicBezTo>
                    <a:pt x="145" y="5"/>
                    <a:pt x="148" y="6"/>
                    <a:pt x="149" y="7"/>
                  </a:cubicBezTo>
                  <a:cubicBezTo>
                    <a:pt x="151" y="9"/>
                    <a:pt x="149" y="13"/>
                    <a:pt x="150" y="16"/>
                  </a:cubicBezTo>
                  <a:cubicBezTo>
                    <a:pt x="150" y="19"/>
                    <a:pt x="153" y="24"/>
                    <a:pt x="153" y="27"/>
                  </a:cubicBezTo>
                  <a:cubicBezTo>
                    <a:pt x="154" y="28"/>
                    <a:pt x="153" y="31"/>
                    <a:pt x="154" y="32"/>
                  </a:cubicBezTo>
                  <a:cubicBezTo>
                    <a:pt x="155" y="34"/>
                    <a:pt x="160" y="35"/>
                    <a:pt x="162" y="35"/>
                  </a:cubicBezTo>
                  <a:cubicBezTo>
                    <a:pt x="165" y="34"/>
                    <a:pt x="166" y="29"/>
                    <a:pt x="168" y="28"/>
                  </a:cubicBezTo>
                  <a:cubicBezTo>
                    <a:pt x="170" y="26"/>
                    <a:pt x="176" y="23"/>
                    <a:pt x="179" y="23"/>
                  </a:cubicBezTo>
                  <a:cubicBezTo>
                    <a:pt x="181" y="23"/>
                    <a:pt x="186" y="26"/>
                    <a:pt x="188" y="28"/>
                  </a:cubicBezTo>
                  <a:cubicBezTo>
                    <a:pt x="189" y="30"/>
                    <a:pt x="187" y="37"/>
                    <a:pt x="188" y="39"/>
                  </a:cubicBezTo>
                  <a:cubicBezTo>
                    <a:pt x="189" y="41"/>
                    <a:pt x="193" y="45"/>
                    <a:pt x="195" y="46"/>
                  </a:cubicBezTo>
                  <a:cubicBezTo>
                    <a:pt x="197" y="47"/>
                    <a:pt x="202" y="46"/>
                    <a:pt x="204" y="47"/>
                  </a:cubicBezTo>
                  <a:cubicBezTo>
                    <a:pt x="206" y="47"/>
                    <a:pt x="210" y="49"/>
                    <a:pt x="212" y="51"/>
                  </a:cubicBezTo>
                  <a:cubicBezTo>
                    <a:pt x="213" y="52"/>
                    <a:pt x="215" y="57"/>
                    <a:pt x="215" y="59"/>
                  </a:cubicBezTo>
                  <a:cubicBezTo>
                    <a:pt x="216" y="62"/>
                    <a:pt x="217" y="69"/>
                    <a:pt x="217" y="73"/>
                  </a:cubicBezTo>
                  <a:cubicBezTo>
                    <a:pt x="216" y="76"/>
                    <a:pt x="214" y="83"/>
                    <a:pt x="213" y="86"/>
                  </a:cubicBezTo>
                  <a:cubicBezTo>
                    <a:pt x="212" y="89"/>
                    <a:pt x="210" y="95"/>
                    <a:pt x="209" y="98"/>
                  </a:cubicBezTo>
                  <a:cubicBezTo>
                    <a:pt x="209" y="101"/>
                    <a:pt x="207" y="108"/>
                    <a:pt x="209" y="111"/>
                  </a:cubicBezTo>
                  <a:cubicBezTo>
                    <a:pt x="210" y="113"/>
                    <a:pt x="214" y="113"/>
                    <a:pt x="216" y="114"/>
                  </a:cubicBezTo>
                  <a:cubicBezTo>
                    <a:pt x="217" y="115"/>
                    <a:pt x="220" y="118"/>
                    <a:pt x="221" y="119"/>
                  </a:cubicBezTo>
                  <a:cubicBezTo>
                    <a:pt x="222" y="121"/>
                    <a:pt x="221" y="126"/>
                    <a:pt x="222" y="128"/>
                  </a:cubicBezTo>
                  <a:cubicBezTo>
                    <a:pt x="224" y="129"/>
                    <a:pt x="229" y="129"/>
                    <a:pt x="231" y="131"/>
                  </a:cubicBezTo>
                  <a:cubicBezTo>
                    <a:pt x="232" y="132"/>
                    <a:pt x="234" y="136"/>
                    <a:pt x="234" y="138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DE2BEE06-35A4-4715-AD7B-D0D55CE54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0" y="2127250"/>
              <a:ext cx="1003300" cy="1781175"/>
            </a:xfrm>
            <a:custGeom>
              <a:avLst/>
              <a:gdLst/>
              <a:ahLst/>
              <a:cxnLst>
                <a:cxn ang="0">
                  <a:pos x="154" y="590"/>
                </a:cxn>
                <a:cxn ang="0">
                  <a:pos x="178" y="466"/>
                </a:cxn>
                <a:cxn ang="0">
                  <a:pos x="160" y="399"/>
                </a:cxn>
                <a:cxn ang="0">
                  <a:pos x="137" y="308"/>
                </a:cxn>
                <a:cxn ang="0">
                  <a:pos x="179" y="279"/>
                </a:cxn>
                <a:cxn ang="0">
                  <a:pos x="193" y="228"/>
                </a:cxn>
                <a:cxn ang="0">
                  <a:pos x="260" y="175"/>
                </a:cxn>
                <a:cxn ang="0">
                  <a:pos x="312" y="208"/>
                </a:cxn>
                <a:cxn ang="0">
                  <a:pos x="363" y="147"/>
                </a:cxn>
                <a:cxn ang="0">
                  <a:pos x="411" y="105"/>
                </a:cxn>
                <a:cxn ang="0">
                  <a:pos x="476" y="52"/>
                </a:cxn>
                <a:cxn ang="0">
                  <a:pos x="521" y="73"/>
                </a:cxn>
                <a:cxn ang="0">
                  <a:pos x="551" y="53"/>
                </a:cxn>
                <a:cxn ang="0">
                  <a:pos x="541" y="13"/>
                </a:cxn>
                <a:cxn ang="0">
                  <a:pos x="587" y="0"/>
                </a:cxn>
                <a:cxn ang="0">
                  <a:pos x="593" y="59"/>
                </a:cxn>
                <a:cxn ang="0">
                  <a:pos x="625" y="74"/>
                </a:cxn>
                <a:cxn ang="0">
                  <a:pos x="623" y="113"/>
                </a:cxn>
                <a:cxn ang="0">
                  <a:pos x="609" y="155"/>
                </a:cxn>
                <a:cxn ang="0">
                  <a:pos x="591" y="218"/>
                </a:cxn>
                <a:cxn ang="0">
                  <a:pos x="584" y="245"/>
                </a:cxn>
                <a:cxn ang="0">
                  <a:pos x="591" y="310"/>
                </a:cxn>
                <a:cxn ang="0">
                  <a:pos x="579" y="368"/>
                </a:cxn>
                <a:cxn ang="0">
                  <a:pos x="488" y="361"/>
                </a:cxn>
                <a:cxn ang="0">
                  <a:pos x="458" y="367"/>
                </a:cxn>
                <a:cxn ang="0">
                  <a:pos x="417" y="364"/>
                </a:cxn>
                <a:cxn ang="0">
                  <a:pos x="358" y="323"/>
                </a:cxn>
                <a:cxn ang="0">
                  <a:pos x="312" y="317"/>
                </a:cxn>
                <a:cxn ang="0">
                  <a:pos x="296" y="357"/>
                </a:cxn>
                <a:cxn ang="0">
                  <a:pos x="261" y="384"/>
                </a:cxn>
                <a:cxn ang="0">
                  <a:pos x="237" y="407"/>
                </a:cxn>
                <a:cxn ang="0">
                  <a:pos x="288" y="418"/>
                </a:cxn>
                <a:cxn ang="0">
                  <a:pos x="328" y="441"/>
                </a:cxn>
                <a:cxn ang="0">
                  <a:pos x="369" y="456"/>
                </a:cxn>
                <a:cxn ang="0">
                  <a:pos x="385" y="492"/>
                </a:cxn>
                <a:cxn ang="0">
                  <a:pos x="372" y="549"/>
                </a:cxn>
                <a:cxn ang="0">
                  <a:pos x="354" y="594"/>
                </a:cxn>
                <a:cxn ang="0">
                  <a:pos x="314" y="623"/>
                </a:cxn>
                <a:cxn ang="0">
                  <a:pos x="269" y="638"/>
                </a:cxn>
                <a:cxn ang="0">
                  <a:pos x="247" y="662"/>
                </a:cxn>
                <a:cxn ang="0">
                  <a:pos x="272" y="740"/>
                </a:cxn>
                <a:cxn ang="0">
                  <a:pos x="244" y="786"/>
                </a:cxn>
                <a:cxn ang="0">
                  <a:pos x="257" y="814"/>
                </a:cxn>
                <a:cxn ang="0">
                  <a:pos x="274" y="849"/>
                </a:cxn>
                <a:cxn ang="0">
                  <a:pos x="296" y="877"/>
                </a:cxn>
                <a:cxn ang="0">
                  <a:pos x="277" y="909"/>
                </a:cxn>
                <a:cxn ang="0">
                  <a:pos x="278" y="931"/>
                </a:cxn>
                <a:cxn ang="0">
                  <a:pos x="259" y="951"/>
                </a:cxn>
                <a:cxn ang="0">
                  <a:pos x="285" y="979"/>
                </a:cxn>
                <a:cxn ang="0">
                  <a:pos x="242" y="985"/>
                </a:cxn>
                <a:cxn ang="0">
                  <a:pos x="203" y="973"/>
                </a:cxn>
                <a:cxn ang="0">
                  <a:pos x="170" y="974"/>
                </a:cxn>
                <a:cxn ang="0">
                  <a:pos x="158" y="1006"/>
                </a:cxn>
                <a:cxn ang="0">
                  <a:pos x="115" y="1038"/>
                </a:cxn>
                <a:cxn ang="0">
                  <a:pos x="82" y="1083"/>
                </a:cxn>
                <a:cxn ang="0">
                  <a:pos x="25" y="1130"/>
                </a:cxn>
                <a:cxn ang="0">
                  <a:pos x="22" y="1084"/>
                </a:cxn>
                <a:cxn ang="0">
                  <a:pos x="64" y="1021"/>
                </a:cxn>
                <a:cxn ang="0">
                  <a:pos x="72" y="982"/>
                </a:cxn>
                <a:cxn ang="0">
                  <a:pos x="61" y="860"/>
                </a:cxn>
                <a:cxn ang="0">
                  <a:pos x="4" y="691"/>
                </a:cxn>
                <a:cxn ang="0">
                  <a:pos x="49" y="651"/>
                </a:cxn>
              </a:cxnLst>
              <a:rect l="0" t="0" r="r" b="b"/>
              <a:pathLst>
                <a:path w="638" h="1132">
                  <a:moveTo>
                    <a:pt x="89" y="634"/>
                  </a:moveTo>
                  <a:cubicBezTo>
                    <a:pt x="94" y="633"/>
                    <a:pt x="100" y="632"/>
                    <a:pt x="103" y="630"/>
                  </a:cubicBezTo>
                  <a:cubicBezTo>
                    <a:pt x="107" y="627"/>
                    <a:pt x="109" y="618"/>
                    <a:pt x="112" y="615"/>
                  </a:cubicBezTo>
                  <a:cubicBezTo>
                    <a:pt x="115" y="612"/>
                    <a:pt x="123" y="609"/>
                    <a:pt x="127" y="607"/>
                  </a:cubicBezTo>
                  <a:cubicBezTo>
                    <a:pt x="130" y="605"/>
                    <a:pt x="136" y="602"/>
                    <a:pt x="139" y="600"/>
                  </a:cubicBezTo>
                  <a:cubicBezTo>
                    <a:pt x="143" y="598"/>
                    <a:pt x="151" y="593"/>
                    <a:pt x="154" y="590"/>
                  </a:cubicBezTo>
                  <a:cubicBezTo>
                    <a:pt x="157" y="587"/>
                    <a:pt x="159" y="579"/>
                    <a:pt x="161" y="576"/>
                  </a:cubicBezTo>
                  <a:cubicBezTo>
                    <a:pt x="162" y="573"/>
                    <a:pt x="168" y="570"/>
                    <a:pt x="169" y="567"/>
                  </a:cubicBezTo>
                  <a:cubicBezTo>
                    <a:pt x="172" y="562"/>
                    <a:pt x="173" y="549"/>
                    <a:pt x="173" y="543"/>
                  </a:cubicBezTo>
                  <a:cubicBezTo>
                    <a:pt x="172" y="536"/>
                    <a:pt x="167" y="524"/>
                    <a:pt x="167" y="517"/>
                  </a:cubicBezTo>
                  <a:cubicBezTo>
                    <a:pt x="166" y="510"/>
                    <a:pt x="168" y="496"/>
                    <a:pt x="170" y="489"/>
                  </a:cubicBezTo>
                  <a:cubicBezTo>
                    <a:pt x="171" y="483"/>
                    <a:pt x="176" y="472"/>
                    <a:pt x="178" y="466"/>
                  </a:cubicBezTo>
                  <a:cubicBezTo>
                    <a:pt x="179" y="462"/>
                    <a:pt x="181" y="455"/>
                    <a:pt x="182" y="451"/>
                  </a:cubicBezTo>
                  <a:cubicBezTo>
                    <a:pt x="184" y="446"/>
                    <a:pt x="187" y="435"/>
                    <a:pt x="187" y="430"/>
                  </a:cubicBezTo>
                  <a:cubicBezTo>
                    <a:pt x="187" y="426"/>
                    <a:pt x="185" y="420"/>
                    <a:pt x="184" y="416"/>
                  </a:cubicBezTo>
                  <a:cubicBezTo>
                    <a:pt x="183" y="413"/>
                    <a:pt x="183" y="406"/>
                    <a:pt x="181" y="403"/>
                  </a:cubicBezTo>
                  <a:cubicBezTo>
                    <a:pt x="179" y="401"/>
                    <a:pt x="174" y="400"/>
                    <a:pt x="172" y="399"/>
                  </a:cubicBezTo>
                  <a:cubicBezTo>
                    <a:pt x="169" y="398"/>
                    <a:pt x="163" y="400"/>
                    <a:pt x="160" y="399"/>
                  </a:cubicBezTo>
                  <a:cubicBezTo>
                    <a:pt x="157" y="398"/>
                    <a:pt x="153" y="394"/>
                    <a:pt x="151" y="392"/>
                  </a:cubicBezTo>
                  <a:cubicBezTo>
                    <a:pt x="148" y="388"/>
                    <a:pt x="143" y="381"/>
                    <a:pt x="142" y="376"/>
                  </a:cubicBezTo>
                  <a:cubicBezTo>
                    <a:pt x="140" y="371"/>
                    <a:pt x="141" y="361"/>
                    <a:pt x="141" y="356"/>
                  </a:cubicBezTo>
                  <a:cubicBezTo>
                    <a:pt x="141" y="350"/>
                    <a:pt x="144" y="338"/>
                    <a:pt x="143" y="332"/>
                  </a:cubicBezTo>
                  <a:cubicBezTo>
                    <a:pt x="143" y="328"/>
                    <a:pt x="143" y="321"/>
                    <a:pt x="142" y="318"/>
                  </a:cubicBezTo>
                  <a:cubicBezTo>
                    <a:pt x="141" y="316"/>
                    <a:pt x="137" y="311"/>
                    <a:pt x="137" y="308"/>
                  </a:cubicBezTo>
                  <a:cubicBezTo>
                    <a:pt x="136" y="306"/>
                    <a:pt x="135" y="300"/>
                    <a:pt x="137" y="298"/>
                  </a:cubicBezTo>
                  <a:cubicBezTo>
                    <a:pt x="139" y="295"/>
                    <a:pt x="146" y="292"/>
                    <a:pt x="149" y="293"/>
                  </a:cubicBezTo>
                  <a:cubicBezTo>
                    <a:pt x="151" y="294"/>
                    <a:pt x="151" y="300"/>
                    <a:pt x="153" y="301"/>
                  </a:cubicBezTo>
                  <a:cubicBezTo>
                    <a:pt x="156" y="302"/>
                    <a:pt x="163" y="299"/>
                    <a:pt x="165" y="298"/>
                  </a:cubicBezTo>
                  <a:cubicBezTo>
                    <a:pt x="168" y="295"/>
                    <a:pt x="170" y="288"/>
                    <a:pt x="172" y="286"/>
                  </a:cubicBezTo>
                  <a:cubicBezTo>
                    <a:pt x="174" y="284"/>
                    <a:pt x="177" y="281"/>
                    <a:pt x="179" y="279"/>
                  </a:cubicBezTo>
                  <a:cubicBezTo>
                    <a:pt x="181" y="277"/>
                    <a:pt x="185" y="272"/>
                    <a:pt x="185" y="269"/>
                  </a:cubicBezTo>
                  <a:cubicBezTo>
                    <a:pt x="186" y="265"/>
                    <a:pt x="185" y="257"/>
                    <a:pt x="183" y="254"/>
                  </a:cubicBezTo>
                  <a:cubicBezTo>
                    <a:pt x="181" y="251"/>
                    <a:pt x="173" y="249"/>
                    <a:pt x="171" y="246"/>
                  </a:cubicBezTo>
                  <a:cubicBezTo>
                    <a:pt x="170" y="244"/>
                    <a:pt x="170" y="241"/>
                    <a:pt x="171" y="239"/>
                  </a:cubicBezTo>
                  <a:cubicBezTo>
                    <a:pt x="172" y="236"/>
                    <a:pt x="177" y="232"/>
                    <a:pt x="179" y="231"/>
                  </a:cubicBezTo>
                  <a:cubicBezTo>
                    <a:pt x="182" y="229"/>
                    <a:pt x="190" y="229"/>
                    <a:pt x="193" y="228"/>
                  </a:cubicBezTo>
                  <a:cubicBezTo>
                    <a:pt x="198" y="226"/>
                    <a:pt x="207" y="220"/>
                    <a:pt x="209" y="216"/>
                  </a:cubicBezTo>
                  <a:cubicBezTo>
                    <a:pt x="211" y="213"/>
                    <a:pt x="210" y="205"/>
                    <a:pt x="212" y="201"/>
                  </a:cubicBezTo>
                  <a:cubicBezTo>
                    <a:pt x="214" y="197"/>
                    <a:pt x="219" y="189"/>
                    <a:pt x="223" y="186"/>
                  </a:cubicBezTo>
                  <a:cubicBezTo>
                    <a:pt x="225" y="184"/>
                    <a:pt x="230" y="182"/>
                    <a:pt x="233" y="180"/>
                  </a:cubicBezTo>
                  <a:cubicBezTo>
                    <a:pt x="236" y="178"/>
                    <a:pt x="242" y="174"/>
                    <a:pt x="246" y="173"/>
                  </a:cubicBezTo>
                  <a:cubicBezTo>
                    <a:pt x="249" y="172"/>
                    <a:pt x="256" y="174"/>
                    <a:pt x="260" y="175"/>
                  </a:cubicBezTo>
                  <a:cubicBezTo>
                    <a:pt x="262" y="176"/>
                    <a:pt x="267" y="179"/>
                    <a:pt x="269" y="181"/>
                  </a:cubicBezTo>
                  <a:cubicBezTo>
                    <a:pt x="271" y="182"/>
                    <a:pt x="273" y="186"/>
                    <a:pt x="275" y="188"/>
                  </a:cubicBezTo>
                  <a:cubicBezTo>
                    <a:pt x="277" y="189"/>
                    <a:pt x="281" y="191"/>
                    <a:pt x="283" y="192"/>
                  </a:cubicBezTo>
                  <a:cubicBezTo>
                    <a:pt x="286" y="193"/>
                    <a:pt x="292" y="195"/>
                    <a:pt x="294" y="197"/>
                  </a:cubicBezTo>
                  <a:cubicBezTo>
                    <a:pt x="297" y="199"/>
                    <a:pt x="298" y="205"/>
                    <a:pt x="301" y="206"/>
                  </a:cubicBezTo>
                  <a:cubicBezTo>
                    <a:pt x="303" y="208"/>
                    <a:pt x="310" y="209"/>
                    <a:pt x="312" y="208"/>
                  </a:cubicBezTo>
                  <a:cubicBezTo>
                    <a:pt x="315" y="206"/>
                    <a:pt x="317" y="199"/>
                    <a:pt x="318" y="196"/>
                  </a:cubicBezTo>
                  <a:cubicBezTo>
                    <a:pt x="319" y="192"/>
                    <a:pt x="319" y="184"/>
                    <a:pt x="322" y="180"/>
                  </a:cubicBezTo>
                  <a:cubicBezTo>
                    <a:pt x="323" y="177"/>
                    <a:pt x="329" y="174"/>
                    <a:pt x="331" y="172"/>
                  </a:cubicBezTo>
                  <a:cubicBezTo>
                    <a:pt x="334" y="170"/>
                    <a:pt x="339" y="164"/>
                    <a:pt x="342" y="163"/>
                  </a:cubicBezTo>
                  <a:cubicBezTo>
                    <a:pt x="345" y="160"/>
                    <a:pt x="355" y="160"/>
                    <a:pt x="358" y="157"/>
                  </a:cubicBezTo>
                  <a:cubicBezTo>
                    <a:pt x="360" y="155"/>
                    <a:pt x="362" y="149"/>
                    <a:pt x="363" y="147"/>
                  </a:cubicBezTo>
                  <a:cubicBezTo>
                    <a:pt x="365" y="143"/>
                    <a:pt x="370" y="138"/>
                    <a:pt x="371" y="135"/>
                  </a:cubicBezTo>
                  <a:cubicBezTo>
                    <a:pt x="372" y="131"/>
                    <a:pt x="371" y="124"/>
                    <a:pt x="372" y="121"/>
                  </a:cubicBezTo>
                  <a:cubicBezTo>
                    <a:pt x="373" y="117"/>
                    <a:pt x="376" y="109"/>
                    <a:pt x="379" y="107"/>
                  </a:cubicBezTo>
                  <a:cubicBezTo>
                    <a:pt x="381" y="106"/>
                    <a:pt x="385" y="106"/>
                    <a:pt x="386" y="106"/>
                  </a:cubicBezTo>
                  <a:cubicBezTo>
                    <a:pt x="390" y="107"/>
                    <a:pt x="397" y="111"/>
                    <a:pt x="401" y="111"/>
                  </a:cubicBezTo>
                  <a:cubicBezTo>
                    <a:pt x="404" y="111"/>
                    <a:pt x="409" y="106"/>
                    <a:pt x="411" y="105"/>
                  </a:cubicBezTo>
                  <a:cubicBezTo>
                    <a:pt x="416" y="103"/>
                    <a:pt x="427" y="103"/>
                    <a:pt x="432" y="101"/>
                  </a:cubicBezTo>
                  <a:cubicBezTo>
                    <a:pt x="435" y="99"/>
                    <a:pt x="442" y="94"/>
                    <a:pt x="444" y="91"/>
                  </a:cubicBezTo>
                  <a:cubicBezTo>
                    <a:pt x="446" y="88"/>
                    <a:pt x="447" y="82"/>
                    <a:pt x="448" y="79"/>
                  </a:cubicBezTo>
                  <a:cubicBezTo>
                    <a:pt x="450" y="75"/>
                    <a:pt x="454" y="66"/>
                    <a:pt x="457" y="62"/>
                  </a:cubicBezTo>
                  <a:cubicBezTo>
                    <a:pt x="459" y="61"/>
                    <a:pt x="463" y="59"/>
                    <a:pt x="465" y="58"/>
                  </a:cubicBezTo>
                  <a:cubicBezTo>
                    <a:pt x="468" y="57"/>
                    <a:pt x="473" y="53"/>
                    <a:pt x="476" y="52"/>
                  </a:cubicBezTo>
                  <a:cubicBezTo>
                    <a:pt x="479" y="52"/>
                    <a:pt x="483" y="51"/>
                    <a:pt x="486" y="52"/>
                  </a:cubicBezTo>
                  <a:cubicBezTo>
                    <a:pt x="488" y="52"/>
                    <a:pt x="492" y="53"/>
                    <a:pt x="494" y="55"/>
                  </a:cubicBezTo>
                  <a:cubicBezTo>
                    <a:pt x="496" y="57"/>
                    <a:pt x="496" y="62"/>
                    <a:pt x="498" y="64"/>
                  </a:cubicBezTo>
                  <a:cubicBezTo>
                    <a:pt x="499" y="65"/>
                    <a:pt x="503" y="66"/>
                    <a:pt x="504" y="67"/>
                  </a:cubicBezTo>
                  <a:cubicBezTo>
                    <a:pt x="506" y="68"/>
                    <a:pt x="510" y="69"/>
                    <a:pt x="512" y="70"/>
                  </a:cubicBezTo>
                  <a:cubicBezTo>
                    <a:pt x="515" y="70"/>
                    <a:pt x="520" y="71"/>
                    <a:pt x="521" y="73"/>
                  </a:cubicBezTo>
                  <a:cubicBezTo>
                    <a:pt x="523" y="75"/>
                    <a:pt x="521" y="80"/>
                    <a:pt x="521" y="82"/>
                  </a:cubicBezTo>
                  <a:cubicBezTo>
                    <a:pt x="522" y="84"/>
                    <a:pt x="525" y="88"/>
                    <a:pt x="527" y="89"/>
                  </a:cubicBezTo>
                  <a:cubicBezTo>
                    <a:pt x="529" y="90"/>
                    <a:pt x="534" y="90"/>
                    <a:pt x="537" y="89"/>
                  </a:cubicBezTo>
                  <a:cubicBezTo>
                    <a:pt x="540" y="86"/>
                    <a:pt x="542" y="76"/>
                    <a:pt x="544" y="72"/>
                  </a:cubicBezTo>
                  <a:cubicBezTo>
                    <a:pt x="545" y="69"/>
                    <a:pt x="546" y="63"/>
                    <a:pt x="547" y="61"/>
                  </a:cubicBezTo>
                  <a:cubicBezTo>
                    <a:pt x="548" y="59"/>
                    <a:pt x="551" y="55"/>
                    <a:pt x="551" y="53"/>
                  </a:cubicBezTo>
                  <a:cubicBezTo>
                    <a:pt x="551" y="50"/>
                    <a:pt x="548" y="46"/>
                    <a:pt x="546" y="43"/>
                  </a:cubicBezTo>
                  <a:cubicBezTo>
                    <a:pt x="545" y="42"/>
                    <a:pt x="541" y="38"/>
                    <a:pt x="540" y="37"/>
                  </a:cubicBezTo>
                  <a:cubicBezTo>
                    <a:pt x="537" y="35"/>
                    <a:pt x="532" y="33"/>
                    <a:pt x="530" y="31"/>
                  </a:cubicBezTo>
                  <a:cubicBezTo>
                    <a:pt x="529" y="29"/>
                    <a:pt x="525" y="24"/>
                    <a:pt x="526" y="22"/>
                  </a:cubicBezTo>
                  <a:cubicBezTo>
                    <a:pt x="526" y="20"/>
                    <a:pt x="530" y="16"/>
                    <a:pt x="532" y="15"/>
                  </a:cubicBezTo>
                  <a:cubicBezTo>
                    <a:pt x="534" y="14"/>
                    <a:pt x="539" y="12"/>
                    <a:pt x="541" y="13"/>
                  </a:cubicBezTo>
                  <a:cubicBezTo>
                    <a:pt x="543" y="14"/>
                    <a:pt x="544" y="21"/>
                    <a:pt x="546" y="22"/>
                  </a:cubicBezTo>
                  <a:cubicBezTo>
                    <a:pt x="548" y="24"/>
                    <a:pt x="553" y="27"/>
                    <a:pt x="555" y="26"/>
                  </a:cubicBezTo>
                  <a:cubicBezTo>
                    <a:pt x="557" y="26"/>
                    <a:pt x="559" y="22"/>
                    <a:pt x="560" y="21"/>
                  </a:cubicBezTo>
                  <a:cubicBezTo>
                    <a:pt x="562" y="18"/>
                    <a:pt x="567" y="12"/>
                    <a:pt x="570" y="10"/>
                  </a:cubicBezTo>
                  <a:cubicBezTo>
                    <a:pt x="572" y="8"/>
                    <a:pt x="578" y="6"/>
                    <a:pt x="580" y="4"/>
                  </a:cubicBezTo>
                  <a:cubicBezTo>
                    <a:pt x="581" y="3"/>
                    <a:pt x="584" y="2"/>
                    <a:pt x="587" y="0"/>
                  </a:cubicBezTo>
                  <a:cubicBezTo>
                    <a:pt x="589" y="1"/>
                    <a:pt x="593" y="4"/>
                    <a:pt x="595" y="6"/>
                  </a:cubicBezTo>
                  <a:cubicBezTo>
                    <a:pt x="596" y="8"/>
                    <a:pt x="597" y="12"/>
                    <a:pt x="597" y="14"/>
                  </a:cubicBezTo>
                  <a:cubicBezTo>
                    <a:pt x="598" y="18"/>
                    <a:pt x="599" y="25"/>
                    <a:pt x="600" y="29"/>
                  </a:cubicBezTo>
                  <a:cubicBezTo>
                    <a:pt x="600" y="32"/>
                    <a:pt x="600" y="38"/>
                    <a:pt x="599" y="41"/>
                  </a:cubicBezTo>
                  <a:cubicBezTo>
                    <a:pt x="599" y="43"/>
                    <a:pt x="596" y="47"/>
                    <a:pt x="595" y="50"/>
                  </a:cubicBezTo>
                  <a:cubicBezTo>
                    <a:pt x="594" y="52"/>
                    <a:pt x="593" y="56"/>
                    <a:pt x="593" y="59"/>
                  </a:cubicBezTo>
                  <a:cubicBezTo>
                    <a:pt x="593" y="62"/>
                    <a:pt x="595" y="67"/>
                    <a:pt x="596" y="70"/>
                  </a:cubicBezTo>
                  <a:cubicBezTo>
                    <a:pt x="596" y="72"/>
                    <a:pt x="598" y="74"/>
                    <a:pt x="600" y="75"/>
                  </a:cubicBezTo>
                  <a:cubicBezTo>
                    <a:pt x="601" y="76"/>
                    <a:pt x="605" y="78"/>
                    <a:pt x="607" y="78"/>
                  </a:cubicBezTo>
                  <a:cubicBezTo>
                    <a:pt x="608" y="78"/>
                    <a:pt x="611" y="79"/>
                    <a:pt x="613" y="78"/>
                  </a:cubicBezTo>
                  <a:cubicBezTo>
                    <a:pt x="615" y="78"/>
                    <a:pt x="616" y="74"/>
                    <a:pt x="618" y="73"/>
                  </a:cubicBezTo>
                  <a:cubicBezTo>
                    <a:pt x="620" y="73"/>
                    <a:pt x="624" y="73"/>
                    <a:pt x="625" y="74"/>
                  </a:cubicBezTo>
                  <a:cubicBezTo>
                    <a:pt x="627" y="75"/>
                    <a:pt x="628" y="78"/>
                    <a:pt x="629" y="79"/>
                  </a:cubicBezTo>
                  <a:cubicBezTo>
                    <a:pt x="630" y="81"/>
                    <a:pt x="633" y="84"/>
                    <a:pt x="634" y="86"/>
                  </a:cubicBezTo>
                  <a:cubicBezTo>
                    <a:pt x="635" y="88"/>
                    <a:pt x="638" y="93"/>
                    <a:pt x="638" y="96"/>
                  </a:cubicBezTo>
                  <a:cubicBezTo>
                    <a:pt x="638" y="99"/>
                    <a:pt x="636" y="105"/>
                    <a:pt x="635" y="108"/>
                  </a:cubicBezTo>
                  <a:cubicBezTo>
                    <a:pt x="634" y="109"/>
                    <a:pt x="631" y="111"/>
                    <a:pt x="630" y="111"/>
                  </a:cubicBezTo>
                  <a:cubicBezTo>
                    <a:pt x="628" y="112"/>
                    <a:pt x="624" y="112"/>
                    <a:pt x="623" y="113"/>
                  </a:cubicBezTo>
                  <a:cubicBezTo>
                    <a:pt x="620" y="114"/>
                    <a:pt x="616" y="116"/>
                    <a:pt x="615" y="118"/>
                  </a:cubicBezTo>
                  <a:cubicBezTo>
                    <a:pt x="613" y="119"/>
                    <a:pt x="611" y="123"/>
                    <a:pt x="611" y="125"/>
                  </a:cubicBezTo>
                  <a:cubicBezTo>
                    <a:pt x="611" y="127"/>
                    <a:pt x="612" y="130"/>
                    <a:pt x="612" y="131"/>
                  </a:cubicBezTo>
                  <a:cubicBezTo>
                    <a:pt x="613" y="134"/>
                    <a:pt x="618" y="139"/>
                    <a:pt x="618" y="142"/>
                  </a:cubicBezTo>
                  <a:cubicBezTo>
                    <a:pt x="618" y="144"/>
                    <a:pt x="616" y="148"/>
                    <a:pt x="615" y="150"/>
                  </a:cubicBezTo>
                  <a:cubicBezTo>
                    <a:pt x="614" y="152"/>
                    <a:pt x="609" y="153"/>
                    <a:pt x="609" y="155"/>
                  </a:cubicBezTo>
                  <a:cubicBezTo>
                    <a:pt x="607" y="158"/>
                    <a:pt x="609" y="165"/>
                    <a:pt x="609" y="169"/>
                  </a:cubicBezTo>
                  <a:cubicBezTo>
                    <a:pt x="608" y="171"/>
                    <a:pt x="608" y="177"/>
                    <a:pt x="608" y="180"/>
                  </a:cubicBezTo>
                  <a:cubicBezTo>
                    <a:pt x="608" y="184"/>
                    <a:pt x="611" y="193"/>
                    <a:pt x="610" y="197"/>
                  </a:cubicBezTo>
                  <a:cubicBezTo>
                    <a:pt x="609" y="200"/>
                    <a:pt x="607" y="203"/>
                    <a:pt x="606" y="205"/>
                  </a:cubicBezTo>
                  <a:cubicBezTo>
                    <a:pt x="604" y="207"/>
                    <a:pt x="602" y="210"/>
                    <a:pt x="600" y="212"/>
                  </a:cubicBezTo>
                  <a:cubicBezTo>
                    <a:pt x="598" y="213"/>
                    <a:pt x="594" y="217"/>
                    <a:pt x="591" y="218"/>
                  </a:cubicBezTo>
                  <a:cubicBezTo>
                    <a:pt x="589" y="220"/>
                    <a:pt x="583" y="224"/>
                    <a:pt x="580" y="225"/>
                  </a:cubicBezTo>
                  <a:cubicBezTo>
                    <a:pt x="578" y="226"/>
                    <a:pt x="574" y="226"/>
                    <a:pt x="572" y="227"/>
                  </a:cubicBezTo>
                  <a:cubicBezTo>
                    <a:pt x="571" y="227"/>
                    <a:pt x="569" y="229"/>
                    <a:pt x="568" y="231"/>
                  </a:cubicBezTo>
                  <a:cubicBezTo>
                    <a:pt x="568" y="232"/>
                    <a:pt x="567" y="236"/>
                    <a:pt x="568" y="237"/>
                  </a:cubicBezTo>
                  <a:cubicBezTo>
                    <a:pt x="569" y="239"/>
                    <a:pt x="574" y="241"/>
                    <a:pt x="576" y="242"/>
                  </a:cubicBezTo>
                  <a:cubicBezTo>
                    <a:pt x="578" y="243"/>
                    <a:pt x="583" y="244"/>
                    <a:pt x="584" y="245"/>
                  </a:cubicBezTo>
                  <a:cubicBezTo>
                    <a:pt x="586" y="246"/>
                    <a:pt x="589" y="250"/>
                    <a:pt x="590" y="253"/>
                  </a:cubicBezTo>
                  <a:cubicBezTo>
                    <a:pt x="591" y="255"/>
                    <a:pt x="593" y="259"/>
                    <a:pt x="594" y="262"/>
                  </a:cubicBezTo>
                  <a:cubicBezTo>
                    <a:pt x="594" y="264"/>
                    <a:pt x="594" y="270"/>
                    <a:pt x="594" y="272"/>
                  </a:cubicBezTo>
                  <a:cubicBezTo>
                    <a:pt x="594" y="274"/>
                    <a:pt x="593" y="279"/>
                    <a:pt x="593" y="281"/>
                  </a:cubicBezTo>
                  <a:cubicBezTo>
                    <a:pt x="592" y="285"/>
                    <a:pt x="592" y="294"/>
                    <a:pt x="592" y="298"/>
                  </a:cubicBezTo>
                  <a:cubicBezTo>
                    <a:pt x="592" y="301"/>
                    <a:pt x="591" y="307"/>
                    <a:pt x="591" y="310"/>
                  </a:cubicBezTo>
                  <a:cubicBezTo>
                    <a:pt x="592" y="314"/>
                    <a:pt x="595" y="321"/>
                    <a:pt x="596" y="324"/>
                  </a:cubicBezTo>
                  <a:cubicBezTo>
                    <a:pt x="597" y="327"/>
                    <a:pt x="600" y="333"/>
                    <a:pt x="600" y="336"/>
                  </a:cubicBezTo>
                  <a:cubicBezTo>
                    <a:pt x="601" y="339"/>
                    <a:pt x="602" y="343"/>
                    <a:pt x="602" y="346"/>
                  </a:cubicBezTo>
                  <a:cubicBezTo>
                    <a:pt x="602" y="349"/>
                    <a:pt x="601" y="356"/>
                    <a:pt x="599" y="359"/>
                  </a:cubicBezTo>
                  <a:cubicBezTo>
                    <a:pt x="598" y="360"/>
                    <a:pt x="595" y="363"/>
                    <a:pt x="593" y="364"/>
                  </a:cubicBezTo>
                  <a:cubicBezTo>
                    <a:pt x="590" y="366"/>
                    <a:pt x="583" y="367"/>
                    <a:pt x="579" y="368"/>
                  </a:cubicBezTo>
                  <a:cubicBezTo>
                    <a:pt x="575" y="369"/>
                    <a:pt x="566" y="368"/>
                    <a:pt x="562" y="369"/>
                  </a:cubicBezTo>
                  <a:cubicBezTo>
                    <a:pt x="555" y="369"/>
                    <a:pt x="541" y="371"/>
                    <a:pt x="534" y="372"/>
                  </a:cubicBezTo>
                  <a:cubicBezTo>
                    <a:pt x="529" y="372"/>
                    <a:pt x="520" y="374"/>
                    <a:pt x="515" y="375"/>
                  </a:cubicBezTo>
                  <a:cubicBezTo>
                    <a:pt x="511" y="375"/>
                    <a:pt x="502" y="376"/>
                    <a:pt x="497" y="375"/>
                  </a:cubicBezTo>
                  <a:cubicBezTo>
                    <a:pt x="495" y="374"/>
                    <a:pt x="491" y="372"/>
                    <a:pt x="490" y="371"/>
                  </a:cubicBezTo>
                  <a:cubicBezTo>
                    <a:pt x="488" y="369"/>
                    <a:pt x="489" y="363"/>
                    <a:pt x="488" y="361"/>
                  </a:cubicBezTo>
                  <a:cubicBezTo>
                    <a:pt x="488" y="358"/>
                    <a:pt x="486" y="354"/>
                    <a:pt x="484" y="353"/>
                  </a:cubicBezTo>
                  <a:cubicBezTo>
                    <a:pt x="483" y="352"/>
                    <a:pt x="480" y="351"/>
                    <a:pt x="479" y="351"/>
                  </a:cubicBezTo>
                  <a:cubicBezTo>
                    <a:pt x="477" y="352"/>
                    <a:pt x="474" y="354"/>
                    <a:pt x="472" y="355"/>
                  </a:cubicBezTo>
                  <a:cubicBezTo>
                    <a:pt x="471" y="356"/>
                    <a:pt x="470" y="360"/>
                    <a:pt x="469" y="361"/>
                  </a:cubicBezTo>
                  <a:cubicBezTo>
                    <a:pt x="468" y="362"/>
                    <a:pt x="466" y="366"/>
                    <a:pt x="464" y="367"/>
                  </a:cubicBezTo>
                  <a:cubicBezTo>
                    <a:pt x="463" y="367"/>
                    <a:pt x="460" y="367"/>
                    <a:pt x="458" y="367"/>
                  </a:cubicBezTo>
                  <a:cubicBezTo>
                    <a:pt x="457" y="367"/>
                    <a:pt x="454" y="366"/>
                    <a:pt x="453" y="366"/>
                  </a:cubicBezTo>
                  <a:cubicBezTo>
                    <a:pt x="452" y="366"/>
                    <a:pt x="450" y="367"/>
                    <a:pt x="449" y="367"/>
                  </a:cubicBezTo>
                  <a:cubicBezTo>
                    <a:pt x="448" y="368"/>
                    <a:pt x="446" y="371"/>
                    <a:pt x="444" y="372"/>
                  </a:cubicBezTo>
                  <a:cubicBezTo>
                    <a:pt x="443" y="373"/>
                    <a:pt x="440" y="373"/>
                    <a:pt x="439" y="374"/>
                  </a:cubicBezTo>
                  <a:cubicBezTo>
                    <a:pt x="435" y="374"/>
                    <a:pt x="429" y="373"/>
                    <a:pt x="426" y="372"/>
                  </a:cubicBezTo>
                  <a:cubicBezTo>
                    <a:pt x="423" y="371"/>
                    <a:pt x="418" y="367"/>
                    <a:pt x="417" y="364"/>
                  </a:cubicBezTo>
                  <a:cubicBezTo>
                    <a:pt x="415" y="361"/>
                    <a:pt x="415" y="353"/>
                    <a:pt x="414" y="350"/>
                  </a:cubicBezTo>
                  <a:cubicBezTo>
                    <a:pt x="413" y="348"/>
                    <a:pt x="413" y="344"/>
                    <a:pt x="412" y="342"/>
                  </a:cubicBezTo>
                  <a:cubicBezTo>
                    <a:pt x="410" y="338"/>
                    <a:pt x="406" y="331"/>
                    <a:pt x="402" y="328"/>
                  </a:cubicBezTo>
                  <a:cubicBezTo>
                    <a:pt x="398" y="325"/>
                    <a:pt x="388" y="324"/>
                    <a:pt x="384" y="323"/>
                  </a:cubicBezTo>
                  <a:cubicBezTo>
                    <a:pt x="381" y="322"/>
                    <a:pt x="374" y="321"/>
                    <a:pt x="371" y="321"/>
                  </a:cubicBezTo>
                  <a:cubicBezTo>
                    <a:pt x="368" y="321"/>
                    <a:pt x="361" y="323"/>
                    <a:pt x="358" y="323"/>
                  </a:cubicBezTo>
                  <a:cubicBezTo>
                    <a:pt x="355" y="324"/>
                    <a:pt x="348" y="326"/>
                    <a:pt x="345" y="325"/>
                  </a:cubicBezTo>
                  <a:cubicBezTo>
                    <a:pt x="343" y="325"/>
                    <a:pt x="340" y="321"/>
                    <a:pt x="338" y="320"/>
                  </a:cubicBezTo>
                  <a:cubicBezTo>
                    <a:pt x="338" y="319"/>
                    <a:pt x="337" y="317"/>
                    <a:pt x="337" y="316"/>
                  </a:cubicBezTo>
                  <a:cubicBezTo>
                    <a:pt x="335" y="315"/>
                    <a:pt x="330" y="317"/>
                    <a:pt x="327" y="317"/>
                  </a:cubicBezTo>
                  <a:cubicBezTo>
                    <a:pt x="326" y="316"/>
                    <a:pt x="322" y="316"/>
                    <a:pt x="321" y="316"/>
                  </a:cubicBezTo>
                  <a:cubicBezTo>
                    <a:pt x="318" y="316"/>
                    <a:pt x="314" y="316"/>
                    <a:pt x="312" y="317"/>
                  </a:cubicBezTo>
                  <a:cubicBezTo>
                    <a:pt x="310" y="317"/>
                    <a:pt x="305" y="317"/>
                    <a:pt x="304" y="318"/>
                  </a:cubicBezTo>
                  <a:cubicBezTo>
                    <a:pt x="302" y="319"/>
                    <a:pt x="301" y="322"/>
                    <a:pt x="299" y="324"/>
                  </a:cubicBezTo>
                  <a:cubicBezTo>
                    <a:pt x="297" y="326"/>
                    <a:pt x="291" y="328"/>
                    <a:pt x="289" y="331"/>
                  </a:cubicBezTo>
                  <a:cubicBezTo>
                    <a:pt x="288" y="334"/>
                    <a:pt x="289" y="340"/>
                    <a:pt x="290" y="342"/>
                  </a:cubicBezTo>
                  <a:cubicBezTo>
                    <a:pt x="291" y="344"/>
                    <a:pt x="295" y="347"/>
                    <a:pt x="296" y="348"/>
                  </a:cubicBezTo>
                  <a:cubicBezTo>
                    <a:pt x="297" y="351"/>
                    <a:pt x="297" y="355"/>
                    <a:pt x="296" y="357"/>
                  </a:cubicBezTo>
                  <a:cubicBezTo>
                    <a:pt x="295" y="359"/>
                    <a:pt x="292" y="362"/>
                    <a:pt x="291" y="362"/>
                  </a:cubicBezTo>
                  <a:cubicBezTo>
                    <a:pt x="288" y="363"/>
                    <a:pt x="282" y="363"/>
                    <a:pt x="280" y="364"/>
                  </a:cubicBezTo>
                  <a:cubicBezTo>
                    <a:pt x="278" y="364"/>
                    <a:pt x="274" y="366"/>
                    <a:pt x="272" y="367"/>
                  </a:cubicBezTo>
                  <a:cubicBezTo>
                    <a:pt x="270" y="368"/>
                    <a:pt x="268" y="373"/>
                    <a:pt x="266" y="374"/>
                  </a:cubicBezTo>
                  <a:cubicBezTo>
                    <a:pt x="265" y="375"/>
                    <a:pt x="262" y="376"/>
                    <a:pt x="262" y="377"/>
                  </a:cubicBezTo>
                  <a:cubicBezTo>
                    <a:pt x="261" y="379"/>
                    <a:pt x="262" y="383"/>
                    <a:pt x="261" y="384"/>
                  </a:cubicBezTo>
                  <a:cubicBezTo>
                    <a:pt x="260" y="386"/>
                    <a:pt x="256" y="388"/>
                    <a:pt x="254" y="388"/>
                  </a:cubicBezTo>
                  <a:cubicBezTo>
                    <a:pt x="252" y="389"/>
                    <a:pt x="249" y="385"/>
                    <a:pt x="248" y="385"/>
                  </a:cubicBezTo>
                  <a:cubicBezTo>
                    <a:pt x="246" y="385"/>
                    <a:pt x="243" y="388"/>
                    <a:pt x="242" y="390"/>
                  </a:cubicBezTo>
                  <a:cubicBezTo>
                    <a:pt x="241" y="391"/>
                    <a:pt x="241" y="394"/>
                    <a:pt x="240" y="395"/>
                  </a:cubicBezTo>
                  <a:cubicBezTo>
                    <a:pt x="239" y="397"/>
                    <a:pt x="237" y="398"/>
                    <a:pt x="236" y="400"/>
                  </a:cubicBezTo>
                  <a:cubicBezTo>
                    <a:pt x="236" y="402"/>
                    <a:pt x="236" y="406"/>
                    <a:pt x="237" y="407"/>
                  </a:cubicBezTo>
                  <a:cubicBezTo>
                    <a:pt x="239" y="409"/>
                    <a:pt x="244" y="406"/>
                    <a:pt x="247" y="407"/>
                  </a:cubicBezTo>
                  <a:cubicBezTo>
                    <a:pt x="249" y="407"/>
                    <a:pt x="254" y="409"/>
                    <a:pt x="255" y="411"/>
                  </a:cubicBezTo>
                  <a:cubicBezTo>
                    <a:pt x="258" y="413"/>
                    <a:pt x="260" y="419"/>
                    <a:pt x="262" y="420"/>
                  </a:cubicBezTo>
                  <a:cubicBezTo>
                    <a:pt x="265" y="421"/>
                    <a:pt x="270" y="421"/>
                    <a:pt x="272" y="421"/>
                  </a:cubicBezTo>
                  <a:cubicBezTo>
                    <a:pt x="275" y="420"/>
                    <a:pt x="279" y="417"/>
                    <a:pt x="282" y="416"/>
                  </a:cubicBezTo>
                  <a:cubicBezTo>
                    <a:pt x="283" y="416"/>
                    <a:pt x="287" y="417"/>
                    <a:pt x="288" y="418"/>
                  </a:cubicBezTo>
                  <a:cubicBezTo>
                    <a:pt x="290" y="418"/>
                    <a:pt x="294" y="420"/>
                    <a:pt x="296" y="422"/>
                  </a:cubicBezTo>
                  <a:cubicBezTo>
                    <a:pt x="298" y="424"/>
                    <a:pt x="300" y="428"/>
                    <a:pt x="302" y="430"/>
                  </a:cubicBezTo>
                  <a:cubicBezTo>
                    <a:pt x="303" y="432"/>
                    <a:pt x="306" y="435"/>
                    <a:pt x="308" y="436"/>
                  </a:cubicBezTo>
                  <a:cubicBezTo>
                    <a:pt x="310" y="436"/>
                    <a:pt x="313" y="436"/>
                    <a:pt x="315" y="436"/>
                  </a:cubicBezTo>
                  <a:cubicBezTo>
                    <a:pt x="316" y="437"/>
                    <a:pt x="320" y="439"/>
                    <a:pt x="322" y="440"/>
                  </a:cubicBezTo>
                  <a:cubicBezTo>
                    <a:pt x="323" y="440"/>
                    <a:pt x="327" y="442"/>
                    <a:pt x="328" y="441"/>
                  </a:cubicBezTo>
                  <a:cubicBezTo>
                    <a:pt x="330" y="441"/>
                    <a:pt x="333" y="437"/>
                    <a:pt x="335" y="436"/>
                  </a:cubicBezTo>
                  <a:cubicBezTo>
                    <a:pt x="337" y="435"/>
                    <a:pt x="341" y="433"/>
                    <a:pt x="344" y="433"/>
                  </a:cubicBezTo>
                  <a:cubicBezTo>
                    <a:pt x="347" y="433"/>
                    <a:pt x="354" y="434"/>
                    <a:pt x="357" y="436"/>
                  </a:cubicBezTo>
                  <a:cubicBezTo>
                    <a:pt x="358" y="437"/>
                    <a:pt x="358" y="441"/>
                    <a:pt x="358" y="442"/>
                  </a:cubicBezTo>
                  <a:cubicBezTo>
                    <a:pt x="359" y="445"/>
                    <a:pt x="360" y="451"/>
                    <a:pt x="362" y="453"/>
                  </a:cubicBezTo>
                  <a:cubicBezTo>
                    <a:pt x="363" y="454"/>
                    <a:pt x="368" y="455"/>
                    <a:pt x="369" y="456"/>
                  </a:cubicBezTo>
                  <a:cubicBezTo>
                    <a:pt x="371" y="457"/>
                    <a:pt x="373" y="461"/>
                    <a:pt x="374" y="463"/>
                  </a:cubicBezTo>
                  <a:cubicBezTo>
                    <a:pt x="375" y="465"/>
                    <a:pt x="375" y="469"/>
                    <a:pt x="375" y="471"/>
                  </a:cubicBezTo>
                  <a:cubicBezTo>
                    <a:pt x="375" y="473"/>
                    <a:pt x="373" y="476"/>
                    <a:pt x="373" y="478"/>
                  </a:cubicBezTo>
                  <a:cubicBezTo>
                    <a:pt x="373" y="480"/>
                    <a:pt x="371" y="485"/>
                    <a:pt x="372" y="488"/>
                  </a:cubicBezTo>
                  <a:cubicBezTo>
                    <a:pt x="372" y="489"/>
                    <a:pt x="375" y="492"/>
                    <a:pt x="376" y="492"/>
                  </a:cubicBezTo>
                  <a:cubicBezTo>
                    <a:pt x="378" y="493"/>
                    <a:pt x="383" y="491"/>
                    <a:pt x="385" y="492"/>
                  </a:cubicBezTo>
                  <a:cubicBezTo>
                    <a:pt x="387" y="493"/>
                    <a:pt x="390" y="497"/>
                    <a:pt x="391" y="499"/>
                  </a:cubicBezTo>
                  <a:cubicBezTo>
                    <a:pt x="392" y="501"/>
                    <a:pt x="393" y="505"/>
                    <a:pt x="394" y="507"/>
                  </a:cubicBezTo>
                  <a:cubicBezTo>
                    <a:pt x="394" y="511"/>
                    <a:pt x="394" y="521"/>
                    <a:pt x="393" y="526"/>
                  </a:cubicBezTo>
                  <a:cubicBezTo>
                    <a:pt x="392" y="528"/>
                    <a:pt x="390" y="534"/>
                    <a:pt x="388" y="536"/>
                  </a:cubicBezTo>
                  <a:cubicBezTo>
                    <a:pt x="386" y="538"/>
                    <a:pt x="380" y="540"/>
                    <a:pt x="377" y="542"/>
                  </a:cubicBezTo>
                  <a:cubicBezTo>
                    <a:pt x="376" y="544"/>
                    <a:pt x="373" y="547"/>
                    <a:pt x="372" y="549"/>
                  </a:cubicBezTo>
                  <a:cubicBezTo>
                    <a:pt x="371" y="551"/>
                    <a:pt x="369" y="554"/>
                    <a:pt x="369" y="556"/>
                  </a:cubicBezTo>
                  <a:cubicBezTo>
                    <a:pt x="369" y="559"/>
                    <a:pt x="372" y="564"/>
                    <a:pt x="372" y="567"/>
                  </a:cubicBezTo>
                  <a:cubicBezTo>
                    <a:pt x="373" y="569"/>
                    <a:pt x="371" y="573"/>
                    <a:pt x="371" y="575"/>
                  </a:cubicBezTo>
                  <a:cubicBezTo>
                    <a:pt x="370" y="578"/>
                    <a:pt x="369" y="582"/>
                    <a:pt x="368" y="583"/>
                  </a:cubicBezTo>
                  <a:cubicBezTo>
                    <a:pt x="366" y="585"/>
                    <a:pt x="363" y="587"/>
                    <a:pt x="361" y="589"/>
                  </a:cubicBezTo>
                  <a:cubicBezTo>
                    <a:pt x="360" y="590"/>
                    <a:pt x="356" y="592"/>
                    <a:pt x="354" y="594"/>
                  </a:cubicBezTo>
                  <a:cubicBezTo>
                    <a:pt x="353" y="595"/>
                    <a:pt x="348" y="597"/>
                    <a:pt x="347" y="599"/>
                  </a:cubicBezTo>
                  <a:cubicBezTo>
                    <a:pt x="345" y="600"/>
                    <a:pt x="343" y="603"/>
                    <a:pt x="341" y="605"/>
                  </a:cubicBezTo>
                  <a:cubicBezTo>
                    <a:pt x="340" y="606"/>
                    <a:pt x="337" y="609"/>
                    <a:pt x="335" y="610"/>
                  </a:cubicBezTo>
                  <a:cubicBezTo>
                    <a:pt x="333" y="612"/>
                    <a:pt x="329" y="613"/>
                    <a:pt x="326" y="614"/>
                  </a:cubicBezTo>
                  <a:cubicBezTo>
                    <a:pt x="324" y="614"/>
                    <a:pt x="320" y="613"/>
                    <a:pt x="318" y="615"/>
                  </a:cubicBezTo>
                  <a:cubicBezTo>
                    <a:pt x="316" y="616"/>
                    <a:pt x="316" y="621"/>
                    <a:pt x="314" y="623"/>
                  </a:cubicBezTo>
                  <a:cubicBezTo>
                    <a:pt x="313" y="624"/>
                    <a:pt x="308" y="625"/>
                    <a:pt x="306" y="625"/>
                  </a:cubicBezTo>
                  <a:cubicBezTo>
                    <a:pt x="304" y="625"/>
                    <a:pt x="300" y="624"/>
                    <a:pt x="299" y="624"/>
                  </a:cubicBezTo>
                  <a:cubicBezTo>
                    <a:pt x="296" y="624"/>
                    <a:pt x="290" y="623"/>
                    <a:pt x="287" y="624"/>
                  </a:cubicBezTo>
                  <a:cubicBezTo>
                    <a:pt x="285" y="624"/>
                    <a:pt x="281" y="627"/>
                    <a:pt x="280" y="629"/>
                  </a:cubicBezTo>
                  <a:cubicBezTo>
                    <a:pt x="278" y="630"/>
                    <a:pt x="277" y="634"/>
                    <a:pt x="276" y="635"/>
                  </a:cubicBezTo>
                  <a:cubicBezTo>
                    <a:pt x="274" y="636"/>
                    <a:pt x="271" y="638"/>
                    <a:pt x="269" y="638"/>
                  </a:cubicBezTo>
                  <a:cubicBezTo>
                    <a:pt x="267" y="638"/>
                    <a:pt x="264" y="635"/>
                    <a:pt x="262" y="635"/>
                  </a:cubicBezTo>
                  <a:cubicBezTo>
                    <a:pt x="260" y="635"/>
                    <a:pt x="256" y="634"/>
                    <a:pt x="254" y="635"/>
                  </a:cubicBezTo>
                  <a:cubicBezTo>
                    <a:pt x="253" y="636"/>
                    <a:pt x="250" y="639"/>
                    <a:pt x="250" y="641"/>
                  </a:cubicBezTo>
                  <a:cubicBezTo>
                    <a:pt x="250" y="642"/>
                    <a:pt x="251" y="645"/>
                    <a:pt x="252" y="647"/>
                  </a:cubicBezTo>
                  <a:cubicBezTo>
                    <a:pt x="252" y="649"/>
                    <a:pt x="251" y="653"/>
                    <a:pt x="250" y="654"/>
                  </a:cubicBezTo>
                  <a:cubicBezTo>
                    <a:pt x="250" y="656"/>
                    <a:pt x="247" y="660"/>
                    <a:pt x="247" y="662"/>
                  </a:cubicBezTo>
                  <a:cubicBezTo>
                    <a:pt x="246" y="664"/>
                    <a:pt x="247" y="668"/>
                    <a:pt x="247" y="670"/>
                  </a:cubicBezTo>
                  <a:cubicBezTo>
                    <a:pt x="248" y="672"/>
                    <a:pt x="249" y="677"/>
                    <a:pt x="251" y="679"/>
                  </a:cubicBezTo>
                  <a:cubicBezTo>
                    <a:pt x="253" y="683"/>
                    <a:pt x="260" y="690"/>
                    <a:pt x="263" y="694"/>
                  </a:cubicBezTo>
                  <a:cubicBezTo>
                    <a:pt x="265" y="698"/>
                    <a:pt x="269" y="708"/>
                    <a:pt x="270" y="712"/>
                  </a:cubicBezTo>
                  <a:cubicBezTo>
                    <a:pt x="272" y="716"/>
                    <a:pt x="276" y="725"/>
                    <a:pt x="276" y="729"/>
                  </a:cubicBezTo>
                  <a:cubicBezTo>
                    <a:pt x="276" y="732"/>
                    <a:pt x="273" y="737"/>
                    <a:pt x="272" y="740"/>
                  </a:cubicBezTo>
                  <a:cubicBezTo>
                    <a:pt x="271" y="743"/>
                    <a:pt x="268" y="748"/>
                    <a:pt x="266" y="751"/>
                  </a:cubicBezTo>
                  <a:cubicBezTo>
                    <a:pt x="264" y="752"/>
                    <a:pt x="260" y="754"/>
                    <a:pt x="258" y="755"/>
                  </a:cubicBezTo>
                  <a:cubicBezTo>
                    <a:pt x="257" y="756"/>
                    <a:pt x="253" y="757"/>
                    <a:pt x="252" y="758"/>
                  </a:cubicBezTo>
                  <a:cubicBezTo>
                    <a:pt x="251" y="759"/>
                    <a:pt x="249" y="761"/>
                    <a:pt x="248" y="763"/>
                  </a:cubicBezTo>
                  <a:cubicBezTo>
                    <a:pt x="248" y="765"/>
                    <a:pt x="248" y="771"/>
                    <a:pt x="248" y="774"/>
                  </a:cubicBezTo>
                  <a:cubicBezTo>
                    <a:pt x="247" y="777"/>
                    <a:pt x="245" y="783"/>
                    <a:pt x="244" y="786"/>
                  </a:cubicBezTo>
                  <a:cubicBezTo>
                    <a:pt x="244" y="789"/>
                    <a:pt x="246" y="795"/>
                    <a:pt x="244" y="797"/>
                  </a:cubicBezTo>
                  <a:cubicBezTo>
                    <a:pt x="244" y="799"/>
                    <a:pt x="240" y="801"/>
                    <a:pt x="239" y="802"/>
                  </a:cubicBezTo>
                  <a:cubicBezTo>
                    <a:pt x="238" y="804"/>
                    <a:pt x="239" y="807"/>
                    <a:pt x="239" y="809"/>
                  </a:cubicBezTo>
                  <a:cubicBezTo>
                    <a:pt x="240" y="810"/>
                    <a:pt x="243" y="812"/>
                    <a:pt x="244" y="813"/>
                  </a:cubicBezTo>
                  <a:cubicBezTo>
                    <a:pt x="245" y="813"/>
                    <a:pt x="248" y="813"/>
                    <a:pt x="249" y="814"/>
                  </a:cubicBezTo>
                  <a:cubicBezTo>
                    <a:pt x="251" y="814"/>
                    <a:pt x="255" y="813"/>
                    <a:pt x="257" y="814"/>
                  </a:cubicBezTo>
                  <a:cubicBezTo>
                    <a:pt x="259" y="815"/>
                    <a:pt x="261" y="818"/>
                    <a:pt x="261" y="819"/>
                  </a:cubicBezTo>
                  <a:cubicBezTo>
                    <a:pt x="262" y="821"/>
                    <a:pt x="262" y="824"/>
                    <a:pt x="262" y="825"/>
                  </a:cubicBezTo>
                  <a:cubicBezTo>
                    <a:pt x="262" y="827"/>
                    <a:pt x="258" y="829"/>
                    <a:pt x="258" y="831"/>
                  </a:cubicBezTo>
                  <a:cubicBezTo>
                    <a:pt x="257" y="833"/>
                    <a:pt x="259" y="838"/>
                    <a:pt x="260" y="841"/>
                  </a:cubicBezTo>
                  <a:cubicBezTo>
                    <a:pt x="260" y="842"/>
                    <a:pt x="263" y="846"/>
                    <a:pt x="264" y="847"/>
                  </a:cubicBezTo>
                  <a:cubicBezTo>
                    <a:pt x="267" y="848"/>
                    <a:pt x="272" y="849"/>
                    <a:pt x="274" y="849"/>
                  </a:cubicBezTo>
                  <a:cubicBezTo>
                    <a:pt x="277" y="849"/>
                    <a:pt x="282" y="846"/>
                    <a:pt x="285" y="846"/>
                  </a:cubicBezTo>
                  <a:cubicBezTo>
                    <a:pt x="286" y="845"/>
                    <a:pt x="290" y="844"/>
                    <a:pt x="292" y="845"/>
                  </a:cubicBezTo>
                  <a:cubicBezTo>
                    <a:pt x="294" y="845"/>
                    <a:pt x="296" y="848"/>
                    <a:pt x="297" y="849"/>
                  </a:cubicBezTo>
                  <a:cubicBezTo>
                    <a:pt x="298" y="850"/>
                    <a:pt x="298" y="854"/>
                    <a:pt x="299" y="856"/>
                  </a:cubicBezTo>
                  <a:cubicBezTo>
                    <a:pt x="299" y="859"/>
                    <a:pt x="300" y="865"/>
                    <a:pt x="299" y="868"/>
                  </a:cubicBezTo>
                  <a:cubicBezTo>
                    <a:pt x="299" y="870"/>
                    <a:pt x="297" y="875"/>
                    <a:pt x="296" y="877"/>
                  </a:cubicBezTo>
                  <a:cubicBezTo>
                    <a:pt x="294" y="879"/>
                    <a:pt x="292" y="883"/>
                    <a:pt x="290" y="885"/>
                  </a:cubicBezTo>
                  <a:cubicBezTo>
                    <a:pt x="289" y="887"/>
                    <a:pt x="284" y="890"/>
                    <a:pt x="282" y="891"/>
                  </a:cubicBezTo>
                  <a:cubicBezTo>
                    <a:pt x="280" y="891"/>
                    <a:pt x="275" y="891"/>
                    <a:pt x="273" y="892"/>
                  </a:cubicBezTo>
                  <a:cubicBezTo>
                    <a:pt x="271" y="894"/>
                    <a:pt x="269" y="897"/>
                    <a:pt x="268" y="899"/>
                  </a:cubicBezTo>
                  <a:cubicBezTo>
                    <a:pt x="268" y="901"/>
                    <a:pt x="269" y="905"/>
                    <a:pt x="270" y="906"/>
                  </a:cubicBezTo>
                  <a:cubicBezTo>
                    <a:pt x="271" y="908"/>
                    <a:pt x="275" y="909"/>
                    <a:pt x="277" y="909"/>
                  </a:cubicBezTo>
                  <a:cubicBezTo>
                    <a:pt x="280" y="911"/>
                    <a:pt x="286" y="915"/>
                    <a:pt x="288" y="917"/>
                  </a:cubicBezTo>
                  <a:cubicBezTo>
                    <a:pt x="290" y="918"/>
                    <a:pt x="295" y="919"/>
                    <a:pt x="296" y="920"/>
                  </a:cubicBezTo>
                  <a:cubicBezTo>
                    <a:pt x="297" y="921"/>
                    <a:pt x="297" y="924"/>
                    <a:pt x="296" y="925"/>
                  </a:cubicBezTo>
                  <a:cubicBezTo>
                    <a:pt x="296" y="927"/>
                    <a:pt x="295" y="929"/>
                    <a:pt x="294" y="930"/>
                  </a:cubicBezTo>
                  <a:cubicBezTo>
                    <a:pt x="292" y="931"/>
                    <a:pt x="288" y="932"/>
                    <a:pt x="286" y="932"/>
                  </a:cubicBezTo>
                  <a:cubicBezTo>
                    <a:pt x="284" y="932"/>
                    <a:pt x="280" y="931"/>
                    <a:pt x="278" y="931"/>
                  </a:cubicBezTo>
                  <a:cubicBezTo>
                    <a:pt x="277" y="931"/>
                    <a:pt x="273" y="931"/>
                    <a:pt x="272" y="932"/>
                  </a:cubicBezTo>
                  <a:cubicBezTo>
                    <a:pt x="271" y="933"/>
                    <a:pt x="269" y="935"/>
                    <a:pt x="268" y="936"/>
                  </a:cubicBezTo>
                  <a:cubicBezTo>
                    <a:pt x="267" y="937"/>
                    <a:pt x="264" y="938"/>
                    <a:pt x="263" y="938"/>
                  </a:cubicBezTo>
                  <a:cubicBezTo>
                    <a:pt x="261" y="939"/>
                    <a:pt x="257" y="939"/>
                    <a:pt x="256" y="941"/>
                  </a:cubicBezTo>
                  <a:cubicBezTo>
                    <a:pt x="255" y="942"/>
                    <a:pt x="255" y="945"/>
                    <a:pt x="256" y="946"/>
                  </a:cubicBezTo>
                  <a:cubicBezTo>
                    <a:pt x="256" y="948"/>
                    <a:pt x="257" y="950"/>
                    <a:pt x="259" y="951"/>
                  </a:cubicBezTo>
                  <a:cubicBezTo>
                    <a:pt x="260" y="953"/>
                    <a:pt x="265" y="954"/>
                    <a:pt x="268" y="954"/>
                  </a:cubicBezTo>
                  <a:cubicBezTo>
                    <a:pt x="270" y="955"/>
                    <a:pt x="274" y="954"/>
                    <a:pt x="276" y="955"/>
                  </a:cubicBezTo>
                  <a:cubicBezTo>
                    <a:pt x="278" y="955"/>
                    <a:pt x="282" y="957"/>
                    <a:pt x="283" y="958"/>
                  </a:cubicBezTo>
                  <a:cubicBezTo>
                    <a:pt x="284" y="959"/>
                    <a:pt x="284" y="961"/>
                    <a:pt x="284" y="962"/>
                  </a:cubicBezTo>
                  <a:cubicBezTo>
                    <a:pt x="285" y="964"/>
                    <a:pt x="286" y="967"/>
                    <a:pt x="287" y="969"/>
                  </a:cubicBezTo>
                  <a:cubicBezTo>
                    <a:pt x="287" y="972"/>
                    <a:pt x="287" y="977"/>
                    <a:pt x="285" y="979"/>
                  </a:cubicBezTo>
                  <a:cubicBezTo>
                    <a:pt x="283" y="980"/>
                    <a:pt x="279" y="980"/>
                    <a:pt x="277" y="980"/>
                  </a:cubicBezTo>
                  <a:cubicBezTo>
                    <a:pt x="275" y="980"/>
                    <a:pt x="271" y="978"/>
                    <a:pt x="269" y="977"/>
                  </a:cubicBezTo>
                  <a:cubicBezTo>
                    <a:pt x="267" y="976"/>
                    <a:pt x="262" y="975"/>
                    <a:pt x="260" y="975"/>
                  </a:cubicBezTo>
                  <a:cubicBezTo>
                    <a:pt x="259" y="975"/>
                    <a:pt x="256" y="977"/>
                    <a:pt x="255" y="978"/>
                  </a:cubicBezTo>
                  <a:cubicBezTo>
                    <a:pt x="254" y="978"/>
                    <a:pt x="252" y="981"/>
                    <a:pt x="251" y="982"/>
                  </a:cubicBezTo>
                  <a:cubicBezTo>
                    <a:pt x="249" y="983"/>
                    <a:pt x="244" y="985"/>
                    <a:pt x="242" y="985"/>
                  </a:cubicBezTo>
                  <a:cubicBezTo>
                    <a:pt x="240" y="985"/>
                    <a:pt x="236" y="986"/>
                    <a:pt x="234" y="985"/>
                  </a:cubicBezTo>
                  <a:cubicBezTo>
                    <a:pt x="233" y="984"/>
                    <a:pt x="232" y="980"/>
                    <a:pt x="230" y="979"/>
                  </a:cubicBezTo>
                  <a:cubicBezTo>
                    <a:pt x="229" y="978"/>
                    <a:pt x="226" y="975"/>
                    <a:pt x="224" y="975"/>
                  </a:cubicBezTo>
                  <a:cubicBezTo>
                    <a:pt x="222" y="975"/>
                    <a:pt x="219" y="977"/>
                    <a:pt x="217" y="977"/>
                  </a:cubicBezTo>
                  <a:cubicBezTo>
                    <a:pt x="215" y="978"/>
                    <a:pt x="211" y="978"/>
                    <a:pt x="209" y="977"/>
                  </a:cubicBezTo>
                  <a:cubicBezTo>
                    <a:pt x="208" y="977"/>
                    <a:pt x="205" y="974"/>
                    <a:pt x="203" y="973"/>
                  </a:cubicBezTo>
                  <a:cubicBezTo>
                    <a:pt x="202" y="973"/>
                    <a:pt x="199" y="974"/>
                    <a:pt x="198" y="974"/>
                  </a:cubicBezTo>
                  <a:cubicBezTo>
                    <a:pt x="196" y="975"/>
                    <a:pt x="195" y="977"/>
                    <a:pt x="194" y="977"/>
                  </a:cubicBezTo>
                  <a:cubicBezTo>
                    <a:pt x="192" y="978"/>
                    <a:pt x="188" y="979"/>
                    <a:pt x="186" y="979"/>
                  </a:cubicBezTo>
                  <a:cubicBezTo>
                    <a:pt x="184" y="979"/>
                    <a:pt x="181" y="977"/>
                    <a:pt x="180" y="976"/>
                  </a:cubicBezTo>
                  <a:cubicBezTo>
                    <a:pt x="179" y="976"/>
                    <a:pt x="176" y="977"/>
                    <a:pt x="175" y="977"/>
                  </a:cubicBezTo>
                  <a:cubicBezTo>
                    <a:pt x="173" y="976"/>
                    <a:pt x="171" y="974"/>
                    <a:pt x="170" y="974"/>
                  </a:cubicBezTo>
                  <a:cubicBezTo>
                    <a:pt x="168" y="974"/>
                    <a:pt x="165" y="973"/>
                    <a:pt x="164" y="974"/>
                  </a:cubicBezTo>
                  <a:cubicBezTo>
                    <a:pt x="163" y="974"/>
                    <a:pt x="161" y="976"/>
                    <a:pt x="161" y="978"/>
                  </a:cubicBezTo>
                  <a:cubicBezTo>
                    <a:pt x="161" y="980"/>
                    <a:pt x="163" y="985"/>
                    <a:pt x="163" y="988"/>
                  </a:cubicBezTo>
                  <a:cubicBezTo>
                    <a:pt x="163" y="990"/>
                    <a:pt x="164" y="994"/>
                    <a:pt x="163" y="996"/>
                  </a:cubicBezTo>
                  <a:cubicBezTo>
                    <a:pt x="163" y="997"/>
                    <a:pt x="161" y="999"/>
                    <a:pt x="160" y="1001"/>
                  </a:cubicBezTo>
                  <a:cubicBezTo>
                    <a:pt x="159" y="1002"/>
                    <a:pt x="159" y="1005"/>
                    <a:pt x="158" y="1006"/>
                  </a:cubicBezTo>
                  <a:cubicBezTo>
                    <a:pt x="158" y="1008"/>
                    <a:pt x="160" y="1011"/>
                    <a:pt x="159" y="1013"/>
                  </a:cubicBezTo>
                  <a:cubicBezTo>
                    <a:pt x="159" y="1014"/>
                    <a:pt x="157" y="1016"/>
                    <a:pt x="155" y="1017"/>
                  </a:cubicBezTo>
                  <a:cubicBezTo>
                    <a:pt x="154" y="1018"/>
                    <a:pt x="149" y="1020"/>
                    <a:pt x="147" y="1021"/>
                  </a:cubicBezTo>
                  <a:cubicBezTo>
                    <a:pt x="145" y="1023"/>
                    <a:pt x="140" y="1027"/>
                    <a:pt x="138" y="1029"/>
                  </a:cubicBezTo>
                  <a:cubicBezTo>
                    <a:pt x="135" y="1031"/>
                    <a:pt x="130" y="1034"/>
                    <a:pt x="128" y="1036"/>
                  </a:cubicBezTo>
                  <a:cubicBezTo>
                    <a:pt x="124" y="1037"/>
                    <a:pt x="118" y="1037"/>
                    <a:pt x="115" y="1038"/>
                  </a:cubicBezTo>
                  <a:cubicBezTo>
                    <a:pt x="112" y="1039"/>
                    <a:pt x="108" y="1041"/>
                    <a:pt x="106" y="1042"/>
                  </a:cubicBezTo>
                  <a:cubicBezTo>
                    <a:pt x="105" y="1043"/>
                    <a:pt x="102" y="1045"/>
                    <a:pt x="101" y="1047"/>
                  </a:cubicBezTo>
                  <a:cubicBezTo>
                    <a:pt x="100" y="1048"/>
                    <a:pt x="100" y="1052"/>
                    <a:pt x="100" y="1054"/>
                  </a:cubicBezTo>
                  <a:cubicBezTo>
                    <a:pt x="99" y="1057"/>
                    <a:pt x="99" y="1063"/>
                    <a:pt x="98" y="1066"/>
                  </a:cubicBezTo>
                  <a:cubicBezTo>
                    <a:pt x="97" y="1068"/>
                    <a:pt x="94" y="1072"/>
                    <a:pt x="92" y="1074"/>
                  </a:cubicBezTo>
                  <a:cubicBezTo>
                    <a:pt x="90" y="1077"/>
                    <a:pt x="84" y="1081"/>
                    <a:pt x="82" y="1083"/>
                  </a:cubicBezTo>
                  <a:cubicBezTo>
                    <a:pt x="79" y="1086"/>
                    <a:pt x="74" y="1091"/>
                    <a:pt x="71" y="1094"/>
                  </a:cubicBezTo>
                  <a:cubicBezTo>
                    <a:pt x="68" y="1096"/>
                    <a:pt x="60" y="1098"/>
                    <a:pt x="57" y="1100"/>
                  </a:cubicBezTo>
                  <a:cubicBezTo>
                    <a:pt x="56" y="1102"/>
                    <a:pt x="53" y="1105"/>
                    <a:pt x="51" y="1107"/>
                  </a:cubicBezTo>
                  <a:cubicBezTo>
                    <a:pt x="49" y="1109"/>
                    <a:pt x="44" y="1115"/>
                    <a:pt x="42" y="1117"/>
                  </a:cubicBezTo>
                  <a:cubicBezTo>
                    <a:pt x="40" y="1119"/>
                    <a:pt x="37" y="1123"/>
                    <a:pt x="35" y="1125"/>
                  </a:cubicBezTo>
                  <a:cubicBezTo>
                    <a:pt x="33" y="1127"/>
                    <a:pt x="27" y="1129"/>
                    <a:pt x="25" y="1130"/>
                  </a:cubicBezTo>
                  <a:cubicBezTo>
                    <a:pt x="22" y="1131"/>
                    <a:pt x="17" y="1132"/>
                    <a:pt x="14" y="1132"/>
                  </a:cubicBezTo>
                  <a:cubicBezTo>
                    <a:pt x="12" y="1132"/>
                    <a:pt x="7" y="1129"/>
                    <a:pt x="4" y="1130"/>
                  </a:cubicBezTo>
                  <a:cubicBezTo>
                    <a:pt x="4" y="1130"/>
                    <a:pt x="7" y="1125"/>
                    <a:pt x="8" y="1122"/>
                  </a:cubicBezTo>
                  <a:cubicBezTo>
                    <a:pt x="8" y="1118"/>
                    <a:pt x="8" y="1110"/>
                    <a:pt x="9" y="1107"/>
                  </a:cubicBezTo>
                  <a:cubicBezTo>
                    <a:pt x="10" y="1103"/>
                    <a:pt x="12" y="1095"/>
                    <a:pt x="14" y="1091"/>
                  </a:cubicBezTo>
                  <a:cubicBezTo>
                    <a:pt x="16" y="1089"/>
                    <a:pt x="21" y="1086"/>
                    <a:pt x="22" y="1084"/>
                  </a:cubicBezTo>
                  <a:cubicBezTo>
                    <a:pt x="25" y="1081"/>
                    <a:pt x="28" y="1076"/>
                    <a:pt x="30" y="1073"/>
                  </a:cubicBezTo>
                  <a:cubicBezTo>
                    <a:pt x="32" y="1069"/>
                    <a:pt x="35" y="1062"/>
                    <a:pt x="36" y="1058"/>
                  </a:cubicBezTo>
                  <a:cubicBezTo>
                    <a:pt x="38" y="1055"/>
                    <a:pt x="39" y="1048"/>
                    <a:pt x="41" y="1046"/>
                  </a:cubicBezTo>
                  <a:cubicBezTo>
                    <a:pt x="43" y="1044"/>
                    <a:pt x="47" y="1044"/>
                    <a:pt x="48" y="1043"/>
                  </a:cubicBezTo>
                  <a:cubicBezTo>
                    <a:pt x="51" y="1041"/>
                    <a:pt x="56" y="1037"/>
                    <a:pt x="58" y="1034"/>
                  </a:cubicBezTo>
                  <a:cubicBezTo>
                    <a:pt x="60" y="1031"/>
                    <a:pt x="62" y="1025"/>
                    <a:pt x="64" y="1021"/>
                  </a:cubicBezTo>
                  <a:cubicBezTo>
                    <a:pt x="65" y="1018"/>
                    <a:pt x="66" y="1011"/>
                    <a:pt x="68" y="1008"/>
                  </a:cubicBezTo>
                  <a:cubicBezTo>
                    <a:pt x="69" y="1007"/>
                    <a:pt x="72" y="1005"/>
                    <a:pt x="74" y="1005"/>
                  </a:cubicBezTo>
                  <a:cubicBezTo>
                    <a:pt x="77" y="1003"/>
                    <a:pt x="85" y="1004"/>
                    <a:pt x="87" y="1001"/>
                  </a:cubicBezTo>
                  <a:cubicBezTo>
                    <a:pt x="89" y="999"/>
                    <a:pt x="89" y="994"/>
                    <a:pt x="88" y="992"/>
                  </a:cubicBezTo>
                  <a:cubicBezTo>
                    <a:pt x="87" y="990"/>
                    <a:pt x="83" y="988"/>
                    <a:pt x="82" y="987"/>
                  </a:cubicBezTo>
                  <a:cubicBezTo>
                    <a:pt x="79" y="986"/>
                    <a:pt x="73" y="985"/>
                    <a:pt x="72" y="982"/>
                  </a:cubicBezTo>
                  <a:cubicBezTo>
                    <a:pt x="71" y="979"/>
                    <a:pt x="75" y="973"/>
                    <a:pt x="75" y="970"/>
                  </a:cubicBezTo>
                  <a:cubicBezTo>
                    <a:pt x="75" y="967"/>
                    <a:pt x="72" y="961"/>
                    <a:pt x="71" y="958"/>
                  </a:cubicBezTo>
                  <a:cubicBezTo>
                    <a:pt x="69" y="954"/>
                    <a:pt x="64" y="948"/>
                    <a:pt x="62" y="945"/>
                  </a:cubicBezTo>
                  <a:cubicBezTo>
                    <a:pt x="60" y="940"/>
                    <a:pt x="55" y="929"/>
                    <a:pt x="55" y="923"/>
                  </a:cubicBezTo>
                  <a:cubicBezTo>
                    <a:pt x="54" y="918"/>
                    <a:pt x="59" y="907"/>
                    <a:pt x="59" y="901"/>
                  </a:cubicBezTo>
                  <a:cubicBezTo>
                    <a:pt x="60" y="891"/>
                    <a:pt x="61" y="870"/>
                    <a:pt x="61" y="860"/>
                  </a:cubicBezTo>
                  <a:cubicBezTo>
                    <a:pt x="60" y="853"/>
                    <a:pt x="59" y="841"/>
                    <a:pt x="58" y="834"/>
                  </a:cubicBezTo>
                  <a:cubicBezTo>
                    <a:pt x="56" y="825"/>
                    <a:pt x="48" y="806"/>
                    <a:pt x="44" y="797"/>
                  </a:cubicBezTo>
                  <a:cubicBezTo>
                    <a:pt x="40" y="789"/>
                    <a:pt x="32" y="773"/>
                    <a:pt x="30" y="765"/>
                  </a:cubicBezTo>
                  <a:cubicBezTo>
                    <a:pt x="27" y="758"/>
                    <a:pt x="27" y="743"/>
                    <a:pt x="24" y="736"/>
                  </a:cubicBezTo>
                  <a:cubicBezTo>
                    <a:pt x="22" y="731"/>
                    <a:pt x="16" y="720"/>
                    <a:pt x="14" y="715"/>
                  </a:cubicBezTo>
                  <a:cubicBezTo>
                    <a:pt x="11" y="709"/>
                    <a:pt x="5" y="698"/>
                    <a:pt x="4" y="691"/>
                  </a:cubicBezTo>
                  <a:cubicBezTo>
                    <a:pt x="3" y="686"/>
                    <a:pt x="0" y="674"/>
                    <a:pt x="4" y="670"/>
                  </a:cubicBezTo>
                  <a:cubicBezTo>
                    <a:pt x="5" y="668"/>
                    <a:pt x="11" y="670"/>
                    <a:pt x="13" y="669"/>
                  </a:cubicBezTo>
                  <a:cubicBezTo>
                    <a:pt x="16" y="666"/>
                    <a:pt x="15" y="658"/>
                    <a:pt x="17" y="654"/>
                  </a:cubicBezTo>
                  <a:cubicBezTo>
                    <a:pt x="19" y="652"/>
                    <a:pt x="23" y="648"/>
                    <a:pt x="26" y="647"/>
                  </a:cubicBezTo>
                  <a:cubicBezTo>
                    <a:pt x="28" y="646"/>
                    <a:pt x="34" y="648"/>
                    <a:pt x="37" y="648"/>
                  </a:cubicBezTo>
                  <a:cubicBezTo>
                    <a:pt x="40" y="649"/>
                    <a:pt x="46" y="652"/>
                    <a:pt x="49" y="651"/>
                  </a:cubicBezTo>
                  <a:cubicBezTo>
                    <a:pt x="52" y="649"/>
                    <a:pt x="51" y="640"/>
                    <a:pt x="53" y="638"/>
                  </a:cubicBezTo>
                  <a:cubicBezTo>
                    <a:pt x="56" y="636"/>
                    <a:pt x="63" y="634"/>
                    <a:pt x="66" y="633"/>
                  </a:cubicBezTo>
                  <a:cubicBezTo>
                    <a:pt x="71" y="633"/>
                    <a:pt x="80" y="635"/>
                    <a:pt x="85" y="634"/>
                  </a:cubicBezTo>
                  <a:cubicBezTo>
                    <a:pt x="86" y="634"/>
                    <a:pt x="88" y="634"/>
                    <a:pt x="89" y="634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D608C0-CFDB-4194-8B0A-4487413C9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913" y="2830513"/>
              <a:ext cx="641350" cy="1042988"/>
            </a:xfrm>
            <a:custGeom>
              <a:avLst/>
              <a:gdLst/>
              <a:ahLst/>
              <a:cxnLst>
                <a:cxn ang="0">
                  <a:pos x="402" y="217"/>
                </a:cxn>
                <a:cxn ang="0">
                  <a:pos x="386" y="249"/>
                </a:cxn>
                <a:cxn ang="0">
                  <a:pos x="365" y="276"/>
                </a:cxn>
                <a:cxn ang="0">
                  <a:pos x="379" y="296"/>
                </a:cxn>
                <a:cxn ang="0">
                  <a:pos x="390" y="324"/>
                </a:cxn>
                <a:cxn ang="0">
                  <a:pos x="389" y="365"/>
                </a:cxn>
                <a:cxn ang="0">
                  <a:pos x="390" y="404"/>
                </a:cxn>
                <a:cxn ang="0">
                  <a:pos x="353" y="435"/>
                </a:cxn>
                <a:cxn ang="0">
                  <a:pos x="340" y="466"/>
                </a:cxn>
                <a:cxn ang="0">
                  <a:pos x="346" y="500"/>
                </a:cxn>
                <a:cxn ang="0">
                  <a:pos x="341" y="518"/>
                </a:cxn>
                <a:cxn ang="0">
                  <a:pos x="337" y="551"/>
                </a:cxn>
                <a:cxn ang="0">
                  <a:pos x="319" y="587"/>
                </a:cxn>
                <a:cxn ang="0">
                  <a:pos x="328" y="621"/>
                </a:cxn>
                <a:cxn ang="0">
                  <a:pos x="338" y="659"/>
                </a:cxn>
                <a:cxn ang="0">
                  <a:pos x="311" y="660"/>
                </a:cxn>
                <a:cxn ang="0">
                  <a:pos x="280" y="634"/>
                </a:cxn>
                <a:cxn ang="0">
                  <a:pos x="252" y="607"/>
                </a:cxn>
                <a:cxn ang="0">
                  <a:pos x="216" y="595"/>
                </a:cxn>
                <a:cxn ang="0">
                  <a:pos x="183" y="567"/>
                </a:cxn>
                <a:cxn ang="0">
                  <a:pos x="189" y="535"/>
                </a:cxn>
                <a:cxn ang="0">
                  <a:pos x="186" y="506"/>
                </a:cxn>
                <a:cxn ang="0">
                  <a:pos x="169" y="504"/>
                </a:cxn>
                <a:cxn ang="0">
                  <a:pos x="133" y="485"/>
                </a:cxn>
                <a:cxn ang="0">
                  <a:pos x="99" y="480"/>
                </a:cxn>
                <a:cxn ang="0">
                  <a:pos x="64" y="465"/>
                </a:cxn>
                <a:cxn ang="0">
                  <a:pos x="34" y="460"/>
                </a:cxn>
                <a:cxn ang="0">
                  <a:pos x="49" y="438"/>
                </a:cxn>
                <a:cxn ang="0">
                  <a:pos x="47" y="411"/>
                </a:cxn>
                <a:cxn ang="0">
                  <a:pos x="30" y="384"/>
                </a:cxn>
                <a:cxn ang="0">
                  <a:pos x="8" y="356"/>
                </a:cxn>
                <a:cxn ang="0">
                  <a:pos x="12" y="325"/>
                </a:cxn>
                <a:cxn ang="0">
                  <a:pos x="13" y="297"/>
                </a:cxn>
                <a:cxn ang="0">
                  <a:pos x="7" y="265"/>
                </a:cxn>
                <a:cxn ang="0">
                  <a:pos x="36" y="229"/>
                </a:cxn>
                <a:cxn ang="0">
                  <a:pos x="61" y="188"/>
                </a:cxn>
                <a:cxn ang="0">
                  <a:pos x="72" y="145"/>
                </a:cxn>
                <a:cxn ang="0">
                  <a:pos x="81" y="99"/>
                </a:cxn>
                <a:cxn ang="0">
                  <a:pos x="124" y="75"/>
                </a:cxn>
                <a:cxn ang="0">
                  <a:pos x="141" y="24"/>
                </a:cxn>
                <a:cxn ang="0">
                  <a:pos x="178" y="7"/>
                </a:cxn>
                <a:cxn ang="0">
                  <a:pos x="187" y="39"/>
                </a:cxn>
                <a:cxn ang="0">
                  <a:pos x="220" y="49"/>
                </a:cxn>
                <a:cxn ang="0">
                  <a:pos x="248" y="54"/>
                </a:cxn>
                <a:cxn ang="0">
                  <a:pos x="268" y="72"/>
                </a:cxn>
                <a:cxn ang="0">
                  <a:pos x="293" y="101"/>
                </a:cxn>
                <a:cxn ang="0">
                  <a:pos x="325" y="123"/>
                </a:cxn>
                <a:cxn ang="0">
                  <a:pos x="325" y="158"/>
                </a:cxn>
                <a:cxn ang="0">
                  <a:pos x="328" y="192"/>
                </a:cxn>
                <a:cxn ang="0">
                  <a:pos x="364" y="206"/>
                </a:cxn>
                <a:cxn ang="0">
                  <a:pos x="391" y="198"/>
                </a:cxn>
              </a:cxnLst>
              <a:rect l="0" t="0" r="r" b="b"/>
              <a:pathLst>
                <a:path w="408" h="663">
                  <a:moveTo>
                    <a:pt x="408" y="195"/>
                  </a:moveTo>
                  <a:cubicBezTo>
                    <a:pt x="408" y="196"/>
                    <a:pt x="405" y="199"/>
                    <a:pt x="405" y="201"/>
                  </a:cubicBezTo>
                  <a:cubicBezTo>
                    <a:pt x="404" y="202"/>
                    <a:pt x="404" y="206"/>
                    <a:pt x="403" y="208"/>
                  </a:cubicBezTo>
                  <a:cubicBezTo>
                    <a:pt x="403" y="210"/>
                    <a:pt x="403" y="215"/>
                    <a:pt x="402" y="217"/>
                  </a:cubicBezTo>
                  <a:cubicBezTo>
                    <a:pt x="401" y="219"/>
                    <a:pt x="399" y="224"/>
                    <a:pt x="397" y="226"/>
                  </a:cubicBezTo>
                  <a:cubicBezTo>
                    <a:pt x="396" y="227"/>
                    <a:pt x="394" y="230"/>
                    <a:pt x="393" y="231"/>
                  </a:cubicBezTo>
                  <a:cubicBezTo>
                    <a:pt x="392" y="233"/>
                    <a:pt x="389" y="237"/>
                    <a:pt x="388" y="239"/>
                  </a:cubicBezTo>
                  <a:cubicBezTo>
                    <a:pt x="387" y="242"/>
                    <a:pt x="387" y="247"/>
                    <a:pt x="386" y="249"/>
                  </a:cubicBezTo>
                  <a:cubicBezTo>
                    <a:pt x="385" y="252"/>
                    <a:pt x="383" y="257"/>
                    <a:pt x="381" y="259"/>
                  </a:cubicBezTo>
                  <a:cubicBezTo>
                    <a:pt x="380" y="261"/>
                    <a:pt x="375" y="264"/>
                    <a:pt x="373" y="266"/>
                  </a:cubicBezTo>
                  <a:cubicBezTo>
                    <a:pt x="372" y="267"/>
                    <a:pt x="370" y="271"/>
                    <a:pt x="368" y="272"/>
                  </a:cubicBezTo>
                  <a:cubicBezTo>
                    <a:pt x="368" y="273"/>
                    <a:pt x="364" y="275"/>
                    <a:pt x="365" y="276"/>
                  </a:cubicBezTo>
                  <a:cubicBezTo>
                    <a:pt x="365" y="279"/>
                    <a:pt x="371" y="280"/>
                    <a:pt x="373" y="282"/>
                  </a:cubicBezTo>
                  <a:cubicBezTo>
                    <a:pt x="374" y="283"/>
                    <a:pt x="375" y="289"/>
                    <a:pt x="377" y="290"/>
                  </a:cubicBezTo>
                  <a:cubicBezTo>
                    <a:pt x="378" y="291"/>
                    <a:pt x="379" y="291"/>
                    <a:pt x="381" y="291"/>
                  </a:cubicBezTo>
                  <a:cubicBezTo>
                    <a:pt x="380" y="293"/>
                    <a:pt x="380" y="295"/>
                    <a:pt x="379" y="296"/>
                  </a:cubicBezTo>
                  <a:cubicBezTo>
                    <a:pt x="379" y="299"/>
                    <a:pt x="377" y="303"/>
                    <a:pt x="377" y="305"/>
                  </a:cubicBezTo>
                  <a:cubicBezTo>
                    <a:pt x="377" y="308"/>
                    <a:pt x="376" y="312"/>
                    <a:pt x="377" y="314"/>
                  </a:cubicBezTo>
                  <a:cubicBezTo>
                    <a:pt x="379" y="316"/>
                    <a:pt x="383" y="318"/>
                    <a:pt x="385" y="320"/>
                  </a:cubicBezTo>
                  <a:cubicBezTo>
                    <a:pt x="386" y="321"/>
                    <a:pt x="389" y="323"/>
                    <a:pt x="390" y="324"/>
                  </a:cubicBezTo>
                  <a:cubicBezTo>
                    <a:pt x="391" y="327"/>
                    <a:pt x="392" y="332"/>
                    <a:pt x="392" y="335"/>
                  </a:cubicBezTo>
                  <a:cubicBezTo>
                    <a:pt x="392" y="338"/>
                    <a:pt x="388" y="343"/>
                    <a:pt x="387" y="346"/>
                  </a:cubicBezTo>
                  <a:cubicBezTo>
                    <a:pt x="387" y="349"/>
                    <a:pt x="391" y="354"/>
                    <a:pt x="391" y="357"/>
                  </a:cubicBezTo>
                  <a:cubicBezTo>
                    <a:pt x="391" y="359"/>
                    <a:pt x="389" y="363"/>
                    <a:pt x="389" y="365"/>
                  </a:cubicBezTo>
                  <a:cubicBezTo>
                    <a:pt x="388" y="368"/>
                    <a:pt x="385" y="373"/>
                    <a:pt x="384" y="376"/>
                  </a:cubicBezTo>
                  <a:cubicBezTo>
                    <a:pt x="383" y="378"/>
                    <a:pt x="382" y="384"/>
                    <a:pt x="383" y="387"/>
                  </a:cubicBezTo>
                  <a:cubicBezTo>
                    <a:pt x="384" y="389"/>
                    <a:pt x="390" y="392"/>
                    <a:pt x="391" y="394"/>
                  </a:cubicBezTo>
                  <a:cubicBezTo>
                    <a:pt x="392" y="396"/>
                    <a:pt x="392" y="402"/>
                    <a:pt x="390" y="404"/>
                  </a:cubicBezTo>
                  <a:cubicBezTo>
                    <a:pt x="389" y="406"/>
                    <a:pt x="386" y="408"/>
                    <a:pt x="384" y="409"/>
                  </a:cubicBezTo>
                  <a:cubicBezTo>
                    <a:pt x="381" y="412"/>
                    <a:pt x="375" y="418"/>
                    <a:pt x="371" y="420"/>
                  </a:cubicBezTo>
                  <a:cubicBezTo>
                    <a:pt x="369" y="421"/>
                    <a:pt x="365" y="421"/>
                    <a:pt x="363" y="422"/>
                  </a:cubicBezTo>
                  <a:cubicBezTo>
                    <a:pt x="360" y="424"/>
                    <a:pt x="355" y="432"/>
                    <a:pt x="353" y="435"/>
                  </a:cubicBezTo>
                  <a:cubicBezTo>
                    <a:pt x="351" y="438"/>
                    <a:pt x="349" y="443"/>
                    <a:pt x="348" y="445"/>
                  </a:cubicBezTo>
                  <a:cubicBezTo>
                    <a:pt x="347" y="446"/>
                    <a:pt x="345" y="447"/>
                    <a:pt x="345" y="448"/>
                  </a:cubicBezTo>
                  <a:cubicBezTo>
                    <a:pt x="344" y="451"/>
                    <a:pt x="348" y="458"/>
                    <a:pt x="347" y="461"/>
                  </a:cubicBezTo>
                  <a:cubicBezTo>
                    <a:pt x="346" y="462"/>
                    <a:pt x="341" y="464"/>
                    <a:pt x="340" y="466"/>
                  </a:cubicBezTo>
                  <a:cubicBezTo>
                    <a:pt x="339" y="468"/>
                    <a:pt x="340" y="474"/>
                    <a:pt x="342" y="476"/>
                  </a:cubicBezTo>
                  <a:cubicBezTo>
                    <a:pt x="343" y="478"/>
                    <a:pt x="350" y="480"/>
                    <a:pt x="351" y="482"/>
                  </a:cubicBezTo>
                  <a:cubicBezTo>
                    <a:pt x="352" y="484"/>
                    <a:pt x="351" y="489"/>
                    <a:pt x="350" y="491"/>
                  </a:cubicBezTo>
                  <a:cubicBezTo>
                    <a:pt x="350" y="493"/>
                    <a:pt x="348" y="498"/>
                    <a:pt x="346" y="500"/>
                  </a:cubicBezTo>
                  <a:cubicBezTo>
                    <a:pt x="344" y="501"/>
                    <a:pt x="339" y="500"/>
                    <a:pt x="337" y="502"/>
                  </a:cubicBezTo>
                  <a:cubicBezTo>
                    <a:pt x="336" y="503"/>
                    <a:pt x="335" y="505"/>
                    <a:pt x="335" y="506"/>
                  </a:cubicBezTo>
                  <a:cubicBezTo>
                    <a:pt x="334" y="508"/>
                    <a:pt x="333" y="513"/>
                    <a:pt x="334" y="515"/>
                  </a:cubicBezTo>
                  <a:cubicBezTo>
                    <a:pt x="335" y="517"/>
                    <a:pt x="339" y="517"/>
                    <a:pt x="341" y="518"/>
                  </a:cubicBezTo>
                  <a:cubicBezTo>
                    <a:pt x="343" y="519"/>
                    <a:pt x="346" y="522"/>
                    <a:pt x="347" y="524"/>
                  </a:cubicBezTo>
                  <a:cubicBezTo>
                    <a:pt x="348" y="527"/>
                    <a:pt x="348" y="532"/>
                    <a:pt x="348" y="535"/>
                  </a:cubicBezTo>
                  <a:cubicBezTo>
                    <a:pt x="347" y="538"/>
                    <a:pt x="346" y="544"/>
                    <a:pt x="344" y="547"/>
                  </a:cubicBezTo>
                  <a:cubicBezTo>
                    <a:pt x="342" y="548"/>
                    <a:pt x="338" y="550"/>
                    <a:pt x="337" y="551"/>
                  </a:cubicBezTo>
                  <a:cubicBezTo>
                    <a:pt x="335" y="553"/>
                    <a:pt x="333" y="559"/>
                    <a:pt x="332" y="562"/>
                  </a:cubicBezTo>
                  <a:cubicBezTo>
                    <a:pt x="331" y="564"/>
                    <a:pt x="331" y="569"/>
                    <a:pt x="330" y="571"/>
                  </a:cubicBezTo>
                  <a:cubicBezTo>
                    <a:pt x="329" y="573"/>
                    <a:pt x="326" y="576"/>
                    <a:pt x="325" y="577"/>
                  </a:cubicBezTo>
                  <a:cubicBezTo>
                    <a:pt x="323" y="580"/>
                    <a:pt x="320" y="585"/>
                    <a:pt x="319" y="587"/>
                  </a:cubicBezTo>
                  <a:cubicBezTo>
                    <a:pt x="318" y="590"/>
                    <a:pt x="318" y="596"/>
                    <a:pt x="318" y="599"/>
                  </a:cubicBezTo>
                  <a:cubicBezTo>
                    <a:pt x="317" y="600"/>
                    <a:pt x="315" y="604"/>
                    <a:pt x="315" y="606"/>
                  </a:cubicBezTo>
                  <a:cubicBezTo>
                    <a:pt x="315" y="609"/>
                    <a:pt x="318" y="614"/>
                    <a:pt x="320" y="616"/>
                  </a:cubicBezTo>
                  <a:cubicBezTo>
                    <a:pt x="322" y="617"/>
                    <a:pt x="326" y="619"/>
                    <a:pt x="328" y="621"/>
                  </a:cubicBezTo>
                  <a:cubicBezTo>
                    <a:pt x="330" y="623"/>
                    <a:pt x="333" y="627"/>
                    <a:pt x="333" y="630"/>
                  </a:cubicBezTo>
                  <a:cubicBezTo>
                    <a:pt x="334" y="632"/>
                    <a:pt x="333" y="638"/>
                    <a:pt x="334" y="641"/>
                  </a:cubicBezTo>
                  <a:cubicBezTo>
                    <a:pt x="334" y="644"/>
                    <a:pt x="338" y="649"/>
                    <a:pt x="338" y="652"/>
                  </a:cubicBezTo>
                  <a:cubicBezTo>
                    <a:pt x="339" y="654"/>
                    <a:pt x="338" y="657"/>
                    <a:pt x="338" y="659"/>
                  </a:cubicBezTo>
                  <a:cubicBezTo>
                    <a:pt x="337" y="660"/>
                    <a:pt x="336" y="660"/>
                    <a:pt x="335" y="660"/>
                  </a:cubicBezTo>
                  <a:cubicBezTo>
                    <a:pt x="333" y="660"/>
                    <a:pt x="330" y="659"/>
                    <a:pt x="328" y="660"/>
                  </a:cubicBezTo>
                  <a:cubicBezTo>
                    <a:pt x="326" y="660"/>
                    <a:pt x="324" y="662"/>
                    <a:pt x="323" y="662"/>
                  </a:cubicBezTo>
                  <a:cubicBezTo>
                    <a:pt x="320" y="663"/>
                    <a:pt x="314" y="662"/>
                    <a:pt x="311" y="660"/>
                  </a:cubicBezTo>
                  <a:cubicBezTo>
                    <a:pt x="309" y="659"/>
                    <a:pt x="306" y="653"/>
                    <a:pt x="304" y="651"/>
                  </a:cubicBezTo>
                  <a:cubicBezTo>
                    <a:pt x="301" y="650"/>
                    <a:pt x="295" y="648"/>
                    <a:pt x="292" y="647"/>
                  </a:cubicBezTo>
                  <a:cubicBezTo>
                    <a:pt x="290" y="646"/>
                    <a:pt x="285" y="645"/>
                    <a:pt x="284" y="644"/>
                  </a:cubicBezTo>
                  <a:cubicBezTo>
                    <a:pt x="282" y="642"/>
                    <a:pt x="281" y="636"/>
                    <a:pt x="280" y="634"/>
                  </a:cubicBezTo>
                  <a:cubicBezTo>
                    <a:pt x="279" y="632"/>
                    <a:pt x="276" y="628"/>
                    <a:pt x="274" y="626"/>
                  </a:cubicBezTo>
                  <a:cubicBezTo>
                    <a:pt x="273" y="624"/>
                    <a:pt x="269" y="619"/>
                    <a:pt x="267" y="617"/>
                  </a:cubicBezTo>
                  <a:cubicBezTo>
                    <a:pt x="264" y="616"/>
                    <a:pt x="259" y="614"/>
                    <a:pt x="257" y="613"/>
                  </a:cubicBezTo>
                  <a:cubicBezTo>
                    <a:pt x="255" y="611"/>
                    <a:pt x="253" y="608"/>
                    <a:pt x="252" y="607"/>
                  </a:cubicBezTo>
                  <a:cubicBezTo>
                    <a:pt x="250" y="605"/>
                    <a:pt x="247" y="602"/>
                    <a:pt x="245" y="601"/>
                  </a:cubicBezTo>
                  <a:cubicBezTo>
                    <a:pt x="242" y="600"/>
                    <a:pt x="237" y="597"/>
                    <a:pt x="234" y="597"/>
                  </a:cubicBezTo>
                  <a:cubicBezTo>
                    <a:pt x="232" y="597"/>
                    <a:pt x="228" y="597"/>
                    <a:pt x="226" y="597"/>
                  </a:cubicBezTo>
                  <a:cubicBezTo>
                    <a:pt x="223" y="597"/>
                    <a:pt x="218" y="596"/>
                    <a:pt x="216" y="595"/>
                  </a:cubicBezTo>
                  <a:cubicBezTo>
                    <a:pt x="213" y="594"/>
                    <a:pt x="208" y="591"/>
                    <a:pt x="206" y="590"/>
                  </a:cubicBezTo>
                  <a:cubicBezTo>
                    <a:pt x="203" y="588"/>
                    <a:pt x="197" y="587"/>
                    <a:pt x="195" y="585"/>
                  </a:cubicBezTo>
                  <a:cubicBezTo>
                    <a:pt x="192" y="583"/>
                    <a:pt x="188" y="578"/>
                    <a:pt x="186" y="575"/>
                  </a:cubicBezTo>
                  <a:cubicBezTo>
                    <a:pt x="185" y="573"/>
                    <a:pt x="184" y="569"/>
                    <a:pt x="183" y="567"/>
                  </a:cubicBezTo>
                  <a:cubicBezTo>
                    <a:pt x="183" y="566"/>
                    <a:pt x="182" y="563"/>
                    <a:pt x="182" y="561"/>
                  </a:cubicBezTo>
                  <a:cubicBezTo>
                    <a:pt x="182" y="559"/>
                    <a:pt x="182" y="555"/>
                    <a:pt x="183" y="553"/>
                  </a:cubicBezTo>
                  <a:cubicBezTo>
                    <a:pt x="184" y="550"/>
                    <a:pt x="188" y="547"/>
                    <a:pt x="188" y="544"/>
                  </a:cubicBezTo>
                  <a:cubicBezTo>
                    <a:pt x="189" y="542"/>
                    <a:pt x="188" y="537"/>
                    <a:pt x="189" y="535"/>
                  </a:cubicBezTo>
                  <a:cubicBezTo>
                    <a:pt x="190" y="532"/>
                    <a:pt x="194" y="528"/>
                    <a:pt x="194" y="525"/>
                  </a:cubicBezTo>
                  <a:cubicBezTo>
                    <a:pt x="194" y="523"/>
                    <a:pt x="192" y="520"/>
                    <a:pt x="190" y="518"/>
                  </a:cubicBezTo>
                  <a:cubicBezTo>
                    <a:pt x="189" y="517"/>
                    <a:pt x="184" y="515"/>
                    <a:pt x="183" y="513"/>
                  </a:cubicBezTo>
                  <a:cubicBezTo>
                    <a:pt x="183" y="512"/>
                    <a:pt x="186" y="508"/>
                    <a:pt x="186" y="506"/>
                  </a:cubicBezTo>
                  <a:cubicBezTo>
                    <a:pt x="186" y="505"/>
                    <a:pt x="187" y="502"/>
                    <a:pt x="186" y="500"/>
                  </a:cubicBezTo>
                  <a:cubicBezTo>
                    <a:pt x="185" y="499"/>
                    <a:pt x="182" y="497"/>
                    <a:pt x="181" y="496"/>
                  </a:cubicBezTo>
                  <a:cubicBezTo>
                    <a:pt x="179" y="496"/>
                    <a:pt x="175" y="498"/>
                    <a:pt x="174" y="499"/>
                  </a:cubicBezTo>
                  <a:cubicBezTo>
                    <a:pt x="172" y="500"/>
                    <a:pt x="171" y="503"/>
                    <a:pt x="169" y="504"/>
                  </a:cubicBezTo>
                  <a:cubicBezTo>
                    <a:pt x="167" y="505"/>
                    <a:pt x="161" y="505"/>
                    <a:pt x="159" y="505"/>
                  </a:cubicBezTo>
                  <a:cubicBezTo>
                    <a:pt x="155" y="503"/>
                    <a:pt x="151" y="497"/>
                    <a:pt x="148" y="495"/>
                  </a:cubicBezTo>
                  <a:cubicBezTo>
                    <a:pt x="146" y="493"/>
                    <a:pt x="141" y="492"/>
                    <a:pt x="139" y="490"/>
                  </a:cubicBezTo>
                  <a:cubicBezTo>
                    <a:pt x="137" y="489"/>
                    <a:pt x="135" y="486"/>
                    <a:pt x="133" y="485"/>
                  </a:cubicBezTo>
                  <a:cubicBezTo>
                    <a:pt x="131" y="484"/>
                    <a:pt x="126" y="481"/>
                    <a:pt x="123" y="481"/>
                  </a:cubicBezTo>
                  <a:cubicBezTo>
                    <a:pt x="121" y="481"/>
                    <a:pt x="118" y="484"/>
                    <a:pt x="115" y="484"/>
                  </a:cubicBezTo>
                  <a:cubicBezTo>
                    <a:pt x="113" y="485"/>
                    <a:pt x="108" y="486"/>
                    <a:pt x="106" y="485"/>
                  </a:cubicBezTo>
                  <a:cubicBezTo>
                    <a:pt x="104" y="485"/>
                    <a:pt x="101" y="482"/>
                    <a:pt x="99" y="480"/>
                  </a:cubicBezTo>
                  <a:cubicBezTo>
                    <a:pt x="96" y="477"/>
                    <a:pt x="92" y="470"/>
                    <a:pt x="89" y="468"/>
                  </a:cubicBezTo>
                  <a:cubicBezTo>
                    <a:pt x="87" y="466"/>
                    <a:pt x="83" y="465"/>
                    <a:pt x="81" y="464"/>
                  </a:cubicBezTo>
                  <a:cubicBezTo>
                    <a:pt x="78" y="463"/>
                    <a:pt x="73" y="460"/>
                    <a:pt x="71" y="460"/>
                  </a:cubicBezTo>
                  <a:cubicBezTo>
                    <a:pt x="69" y="460"/>
                    <a:pt x="66" y="464"/>
                    <a:pt x="64" y="465"/>
                  </a:cubicBezTo>
                  <a:cubicBezTo>
                    <a:pt x="62" y="465"/>
                    <a:pt x="59" y="461"/>
                    <a:pt x="57" y="461"/>
                  </a:cubicBezTo>
                  <a:cubicBezTo>
                    <a:pt x="55" y="462"/>
                    <a:pt x="53" y="465"/>
                    <a:pt x="51" y="466"/>
                  </a:cubicBezTo>
                  <a:cubicBezTo>
                    <a:pt x="48" y="467"/>
                    <a:pt x="42" y="467"/>
                    <a:pt x="40" y="466"/>
                  </a:cubicBezTo>
                  <a:cubicBezTo>
                    <a:pt x="38" y="465"/>
                    <a:pt x="35" y="462"/>
                    <a:pt x="34" y="460"/>
                  </a:cubicBezTo>
                  <a:cubicBezTo>
                    <a:pt x="33" y="457"/>
                    <a:pt x="33" y="451"/>
                    <a:pt x="34" y="449"/>
                  </a:cubicBezTo>
                  <a:cubicBezTo>
                    <a:pt x="34" y="447"/>
                    <a:pt x="37" y="445"/>
                    <a:pt x="38" y="445"/>
                  </a:cubicBezTo>
                  <a:cubicBezTo>
                    <a:pt x="40" y="444"/>
                    <a:pt x="43" y="443"/>
                    <a:pt x="45" y="442"/>
                  </a:cubicBezTo>
                  <a:cubicBezTo>
                    <a:pt x="46" y="441"/>
                    <a:pt x="48" y="439"/>
                    <a:pt x="49" y="438"/>
                  </a:cubicBezTo>
                  <a:cubicBezTo>
                    <a:pt x="50" y="436"/>
                    <a:pt x="51" y="432"/>
                    <a:pt x="51" y="431"/>
                  </a:cubicBezTo>
                  <a:cubicBezTo>
                    <a:pt x="50" y="429"/>
                    <a:pt x="48" y="427"/>
                    <a:pt x="47" y="425"/>
                  </a:cubicBezTo>
                  <a:cubicBezTo>
                    <a:pt x="47" y="424"/>
                    <a:pt x="45" y="420"/>
                    <a:pt x="45" y="419"/>
                  </a:cubicBezTo>
                  <a:cubicBezTo>
                    <a:pt x="45" y="417"/>
                    <a:pt x="46" y="413"/>
                    <a:pt x="47" y="411"/>
                  </a:cubicBezTo>
                  <a:cubicBezTo>
                    <a:pt x="47" y="409"/>
                    <a:pt x="50" y="407"/>
                    <a:pt x="50" y="406"/>
                  </a:cubicBezTo>
                  <a:cubicBezTo>
                    <a:pt x="51" y="404"/>
                    <a:pt x="51" y="401"/>
                    <a:pt x="51" y="400"/>
                  </a:cubicBezTo>
                  <a:cubicBezTo>
                    <a:pt x="49" y="397"/>
                    <a:pt x="44" y="393"/>
                    <a:pt x="41" y="391"/>
                  </a:cubicBezTo>
                  <a:cubicBezTo>
                    <a:pt x="38" y="389"/>
                    <a:pt x="32" y="386"/>
                    <a:pt x="30" y="384"/>
                  </a:cubicBezTo>
                  <a:cubicBezTo>
                    <a:pt x="28" y="383"/>
                    <a:pt x="25" y="379"/>
                    <a:pt x="23" y="378"/>
                  </a:cubicBezTo>
                  <a:cubicBezTo>
                    <a:pt x="21" y="376"/>
                    <a:pt x="16" y="372"/>
                    <a:pt x="14" y="371"/>
                  </a:cubicBezTo>
                  <a:cubicBezTo>
                    <a:pt x="12" y="369"/>
                    <a:pt x="9" y="367"/>
                    <a:pt x="8" y="365"/>
                  </a:cubicBezTo>
                  <a:cubicBezTo>
                    <a:pt x="7" y="363"/>
                    <a:pt x="7" y="358"/>
                    <a:pt x="8" y="356"/>
                  </a:cubicBezTo>
                  <a:cubicBezTo>
                    <a:pt x="9" y="354"/>
                    <a:pt x="13" y="351"/>
                    <a:pt x="14" y="349"/>
                  </a:cubicBezTo>
                  <a:cubicBezTo>
                    <a:pt x="15" y="347"/>
                    <a:pt x="18" y="343"/>
                    <a:pt x="19" y="340"/>
                  </a:cubicBezTo>
                  <a:cubicBezTo>
                    <a:pt x="19" y="338"/>
                    <a:pt x="18" y="333"/>
                    <a:pt x="17" y="331"/>
                  </a:cubicBezTo>
                  <a:cubicBezTo>
                    <a:pt x="16" y="329"/>
                    <a:pt x="13" y="327"/>
                    <a:pt x="12" y="325"/>
                  </a:cubicBezTo>
                  <a:cubicBezTo>
                    <a:pt x="11" y="323"/>
                    <a:pt x="8" y="320"/>
                    <a:pt x="7" y="318"/>
                  </a:cubicBezTo>
                  <a:cubicBezTo>
                    <a:pt x="6" y="317"/>
                    <a:pt x="5" y="313"/>
                    <a:pt x="6" y="311"/>
                  </a:cubicBezTo>
                  <a:cubicBezTo>
                    <a:pt x="6" y="308"/>
                    <a:pt x="11" y="306"/>
                    <a:pt x="12" y="304"/>
                  </a:cubicBezTo>
                  <a:cubicBezTo>
                    <a:pt x="13" y="302"/>
                    <a:pt x="13" y="299"/>
                    <a:pt x="13" y="297"/>
                  </a:cubicBezTo>
                  <a:cubicBezTo>
                    <a:pt x="12" y="296"/>
                    <a:pt x="10" y="293"/>
                    <a:pt x="9" y="292"/>
                  </a:cubicBezTo>
                  <a:cubicBezTo>
                    <a:pt x="8" y="290"/>
                    <a:pt x="4" y="287"/>
                    <a:pt x="3" y="285"/>
                  </a:cubicBezTo>
                  <a:cubicBezTo>
                    <a:pt x="2" y="283"/>
                    <a:pt x="0" y="280"/>
                    <a:pt x="0" y="278"/>
                  </a:cubicBezTo>
                  <a:cubicBezTo>
                    <a:pt x="0" y="275"/>
                    <a:pt x="5" y="268"/>
                    <a:pt x="7" y="265"/>
                  </a:cubicBezTo>
                  <a:cubicBezTo>
                    <a:pt x="9" y="263"/>
                    <a:pt x="12" y="257"/>
                    <a:pt x="14" y="255"/>
                  </a:cubicBezTo>
                  <a:cubicBezTo>
                    <a:pt x="16" y="253"/>
                    <a:pt x="20" y="249"/>
                    <a:pt x="22" y="247"/>
                  </a:cubicBezTo>
                  <a:cubicBezTo>
                    <a:pt x="25" y="244"/>
                    <a:pt x="29" y="241"/>
                    <a:pt x="31" y="239"/>
                  </a:cubicBezTo>
                  <a:cubicBezTo>
                    <a:pt x="33" y="236"/>
                    <a:pt x="36" y="231"/>
                    <a:pt x="36" y="229"/>
                  </a:cubicBezTo>
                  <a:cubicBezTo>
                    <a:pt x="37" y="225"/>
                    <a:pt x="36" y="219"/>
                    <a:pt x="37" y="215"/>
                  </a:cubicBezTo>
                  <a:cubicBezTo>
                    <a:pt x="38" y="213"/>
                    <a:pt x="40" y="208"/>
                    <a:pt x="41" y="206"/>
                  </a:cubicBezTo>
                  <a:cubicBezTo>
                    <a:pt x="44" y="202"/>
                    <a:pt x="51" y="198"/>
                    <a:pt x="54" y="195"/>
                  </a:cubicBezTo>
                  <a:cubicBezTo>
                    <a:pt x="56" y="193"/>
                    <a:pt x="60" y="190"/>
                    <a:pt x="61" y="188"/>
                  </a:cubicBezTo>
                  <a:cubicBezTo>
                    <a:pt x="63" y="186"/>
                    <a:pt x="67" y="181"/>
                    <a:pt x="68" y="178"/>
                  </a:cubicBezTo>
                  <a:cubicBezTo>
                    <a:pt x="69" y="176"/>
                    <a:pt x="69" y="171"/>
                    <a:pt x="69" y="168"/>
                  </a:cubicBezTo>
                  <a:cubicBezTo>
                    <a:pt x="69" y="166"/>
                    <a:pt x="71" y="161"/>
                    <a:pt x="72" y="158"/>
                  </a:cubicBezTo>
                  <a:cubicBezTo>
                    <a:pt x="72" y="155"/>
                    <a:pt x="72" y="149"/>
                    <a:pt x="72" y="145"/>
                  </a:cubicBezTo>
                  <a:cubicBezTo>
                    <a:pt x="71" y="142"/>
                    <a:pt x="72" y="135"/>
                    <a:pt x="71" y="132"/>
                  </a:cubicBezTo>
                  <a:cubicBezTo>
                    <a:pt x="71" y="128"/>
                    <a:pt x="67" y="121"/>
                    <a:pt x="67" y="117"/>
                  </a:cubicBezTo>
                  <a:cubicBezTo>
                    <a:pt x="67" y="115"/>
                    <a:pt x="70" y="110"/>
                    <a:pt x="71" y="109"/>
                  </a:cubicBezTo>
                  <a:cubicBezTo>
                    <a:pt x="73" y="106"/>
                    <a:pt x="79" y="102"/>
                    <a:pt x="81" y="99"/>
                  </a:cubicBezTo>
                  <a:cubicBezTo>
                    <a:pt x="83" y="97"/>
                    <a:pt x="85" y="92"/>
                    <a:pt x="88" y="90"/>
                  </a:cubicBezTo>
                  <a:cubicBezTo>
                    <a:pt x="90" y="89"/>
                    <a:pt x="97" y="90"/>
                    <a:pt x="99" y="89"/>
                  </a:cubicBezTo>
                  <a:cubicBezTo>
                    <a:pt x="102" y="88"/>
                    <a:pt x="107" y="85"/>
                    <a:pt x="109" y="83"/>
                  </a:cubicBezTo>
                  <a:cubicBezTo>
                    <a:pt x="113" y="81"/>
                    <a:pt x="121" y="78"/>
                    <a:pt x="124" y="75"/>
                  </a:cubicBezTo>
                  <a:cubicBezTo>
                    <a:pt x="125" y="73"/>
                    <a:pt x="128" y="67"/>
                    <a:pt x="129" y="65"/>
                  </a:cubicBezTo>
                  <a:cubicBezTo>
                    <a:pt x="130" y="62"/>
                    <a:pt x="131" y="56"/>
                    <a:pt x="132" y="53"/>
                  </a:cubicBezTo>
                  <a:cubicBezTo>
                    <a:pt x="133" y="50"/>
                    <a:pt x="135" y="43"/>
                    <a:pt x="136" y="40"/>
                  </a:cubicBezTo>
                  <a:cubicBezTo>
                    <a:pt x="138" y="36"/>
                    <a:pt x="140" y="28"/>
                    <a:pt x="141" y="24"/>
                  </a:cubicBezTo>
                  <a:cubicBezTo>
                    <a:pt x="143" y="21"/>
                    <a:pt x="147" y="16"/>
                    <a:pt x="150" y="13"/>
                  </a:cubicBezTo>
                  <a:cubicBezTo>
                    <a:pt x="152" y="10"/>
                    <a:pt x="155" y="4"/>
                    <a:pt x="158" y="3"/>
                  </a:cubicBezTo>
                  <a:cubicBezTo>
                    <a:pt x="161" y="1"/>
                    <a:pt x="170" y="0"/>
                    <a:pt x="173" y="1"/>
                  </a:cubicBezTo>
                  <a:cubicBezTo>
                    <a:pt x="175" y="2"/>
                    <a:pt x="177" y="5"/>
                    <a:pt x="178" y="7"/>
                  </a:cubicBezTo>
                  <a:cubicBezTo>
                    <a:pt x="179" y="8"/>
                    <a:pt x="182" y="10"/>
                    <a:pt x="182" y="12"/>
                  </a:cubicBezTo>
                  <a:cubicBezTo>
                    <a:pt x="182" y="13"/>
                    <a:pt x="179" y="17"/>
                    <a:pt x="179" y="18"/>
                  </a:cubicBezTo>
                  <a:cubicBezTo>
                    <a:pt x="178" y="21"/>
                    <a:pt x="179" y="26"/>
                    <a:pt x="180" y="29"/>
                  </a:cubicBezTo>
                  <a:cubicBezTo>
                    <a:pt x="181" y="32"/>
                    <a:pt x="185" y="36"/>
                    <a:pt x="187" y="39"/>
                  </a:cubicBezTo>
                  <a:cubicBezTo>
                    <a:pt x="190" y="42"/>
                    <a:pt x="193" y="51"/>
                    <a:pt x="197" y="53"/>
                  </a:cubicBezTo>
                  <a:cubicBezTo>
                    <a:pt x="199" y="54"/>
                    <a:pt x="204" y="55"/>
                    <a:pt x="207" y="54"/>
                  </a:cubicBezTo>
                  <a:cubicBezTo>
                    <a:pt x="209" y="54"/>
                    <a:pt x="211" y="50"/>
                    <a:pt x="213" y="49"/>
                  </a:cubicBezTo>
                  <a:cubicBezTo>
                    <a:pt x="215" y="48"/>
                    <a:pt x="218" y="49"/>
                    <a:pt x="220" y="49"/>
                  </a:cubicBezTo>
                  <a:cubicBezTo>
                    <a:pt x="222" y="49"/>
                    <a:pt x="226" y="50"/>
                    <a:pt x="228" y="51"/>
                  </a:cubicBezTo>
                  <a:cubicBezTo>
                    <a:pt x="230" y="52"/>
                    <a:pt x="231" y="57"/>
                    <a:pt x="233" y="58"/>
                  </a:cubicBezTo>
                  <a:cubicBezTo>
                    <a:pt x="235" y="58"/>
                    <a:pt x="239" y="58"/>
                    <a:pt x="241" y="58"/>
                  </a:cubicBezTo>
                  <a:cubicBezTo>
                    <a:pt x="243" y="58"/>
                    <a:pt x="247" y="55"/>
                    <a:pt x="248" y="54"/>
                  </a:cubicBezTo>
                  <a:cubicBezTo>
                    <a:pt x="250" y="53"/>
                    <a:pt x="254" y="48"/>
                    <a:pt x="256" y="49"/>
                  </a:cubicBezTo>
                  <a:cubicBezTo>
                    <a:pt x="258" y="49"/>
                    <a:pt x="262" y="52"/>
                    <a:pt x="262" y="54"/>
                  </a:cubicBezTo>
                  <a:cubicBezTo>
                    <a:pt x="264" y="56"/>
                    <a:pt x="262" y="62"/>
                    <a:pt x="263" y="64"/>
                  </a:cubicBezTo>
                  <a:cubicBezTo>
                    <a:pt x="264" y="66"/>
                    <a:pt x="267" y="70"/>
                    <a:pt x="268" y="72"/>
                  </a:cubicBezTo>
                  <a:cubicBezTo>
                    <a:pt x="270" y="75"/>
                    <a:pt x="273" y="80"/>
                    <a:pt x="274" y="83"/>
                  </a:cubicBezTo>
                  <a:cubicBezTo>
                    <a:pt x="275" y="86"/>
                    <a:pt x="274" y="91"/>
                    <a:pt x="276" y="93"/>
                  </a:cubicBezTo>
                  <a:cubicBezTo>
                    <a:pt x="277" y="95"/>
                    <a:pt x="280" y="98"/>
                    <a:pt x="282" y="99"/>
                  </a:cubicBezTo>
                  <a:cubicBezTo>
                    <a:pt x="284" y="100"/>
                    <a:pt x="291" y="100"/>
                    <a:pt x="293" y="101"/>
                  </a:cubicBezTo>
                  <a:cubicBezTo>
                    <a:pt x="297" y="102"/>
                    <a:pt x="303" y="105"/>
                    <a:pt x="305" y="108"/>
                  </a:cubicBezTo>
                  <a:cubicBezTo>
                    <a:pt x="307" y="109"/>
                    <a:pt x="308" y="115"/>
                    <a:pt x="309" y="116"/>
                  </a:cubicBezTo>
                  <a:cubicBezTo>
                    <a:pt x="311" y="117"/>
                    <a:pt x="314" y="118"/>
                    <a:pt x="316" y="119"/>
                  </a:cubicBezTo>
                  <a:cubicBezTo>
                    <a:pt x="318" y="120"/>
                    <a:pt x="323" y="121"/>
                    <a:pt x="325" y="123"/>
                  </a:cubicBezTo>
                  <a:cubicBezTo>
                    <a:pt x="326" y="124"/>
                    <a:pt x="327" y="128"/>
                    <a:pt x="327" y="130"/>
                  </a:cubicBezTo>
                  <a:cubicBezTo>
                    <a:pt x="326" y="132"/>
                    <a:pt x="323" y="136"/>
                    <a:pt x="323" y="138"/>
                  </a:cubicBezTo>
                  <a:cubicBezTo>
                    <a:pt x="324" y="141"/>
                    <a:pt x="329" y="147"/>
                    <a:pt x="329" y="150"/>
                  </a:cubicBezTo>
                  <a:cubicBezTo>
                    <a:pt x="329" y="152"/>
                    <a:pt x="327" y="157"/>
                    <a:pt x="325" y="158"/>
                  </a:cubicBezTo>
                  <a:cubicBezTo>
                    <a:pt x="324" y="159"/>
                    <a:pt x="321" y="159"/>
                    <a:pt x="320" y="161"/>
                  </a:cubicBezTo>
                  <a:cubicBezTo>
                    <a:pt x="319" y="162"/>
                    <a:pt x="318" y="166"/>
                    <a:pt x="319" y="168"/>
                  </a:cubicBezTo>
                  <a:cubicBezTo>
                    <a:pt x="320" y="172"/>
                    <a:pt x="325" y="177"/>
                    <a:pt x="327" y="181"/>
                  </a:cubicBezTo>
                  <a:cubicBezTo>
                    <a:pt x="327" y="184"/>
                    <a:pt x="327" y="190"/>
                    <a:pt x="328" y="192"/>
                  </a:cubicBezTo>
                  <a:cubicBezTo>
                    <a:pt x="329" y="195"/>
                    <a:pt x="331" y="201"/>
                    <a:pt x="333" y="203"/>
                  </a:cubicBezTo>
                  <a:cubicBezTo>
                    <a:pt x="335" y="205"/>
                    <a:pt x="341" y="205"/>
                    <a:pt x="344" y="206"/>
                  </a:cubicBezTo>
                  <a:cubicBezTo>
                    <a:pt x="347" y="207"/>
                    <a:pt x="352" y="209"/>
                    <a:pt x="355" y="209"/>
                  </a:cubicBezTo>
                  <a:cubicBezTo>
                    <a:pt x="358" y="209"/>
                    <a:pt x="362" y="208"/>
                    <a:pt x="364" y="206"/>
                  </a:cubicBezTo>
                  <a:cubicBezTo>
                    <a:pt x="366" y="205"/>
                    <a:pt x="367" y="199"/>
                    <a:pt x="369" y="197"/>
                  </a:cubicBezTo>
                  <a:cubicBezTo>
                    <a:pt x="370" y="196"/>
                    <a:pt x="373" y="194"/>
                    <a:pt x="375" y="194"/>
                  </a:cubicBezTo>
                  <a:cubicBezTo>
                    <a:pt x="378" y="193"/>
                    <a:pt x="384" y="193"/>
                    <a:pt x="386" y="195"/>
                  </a:cubicBezTo>
                  <a:cubicBezTo>
                    <a:pt x="388" y="195"/>
                    <a:pt x="389" y="198"/>
                    <a:pt x="391" y="198"/>
                  </a:cubicBezTo>
                  <a:cubicBezTo>
                    <a:pt x="393" y="199"/>
                    <a:pt x="396" y="196"/>
                    <a:pt x="398" y="195"/>
                  </a:cubicBezTo>
                  <a:cubicBezTo>
                    <a:pt x="400" y="195"/>
                    <a:pt x="406" y="193"/>
                    <a:pt x="408" y="195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EB04AE44-E05B-4892-8DD8-1A1A9C1CB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1303338"/>
              <a:ext cx="2025650" cy="1803400"/>
            </a:xfrm>
            <a:custGeom>
              <a:avLst/>
              <a:gdLst/>
              <a:ahLst/>
              <a:cxnLst>
                <a:cxn ang="0">
                  <a:pos x="1214" y="477"/>
                </a:cxn>
                <a:cxn ang="0">
                  <a:pos x="1098" y="521"/>
                </a:cxn>
                <a:cxn ang="0">
                  <a:pos x="1013" y="462"/>
                </a:cxn>
                <a:cxn ang="0">
                  <a:pos x="993" y="568"/>
                </a:cxn>
                <a:cxn ang="0">
                  <a:pos x="996" y="650"/>
                </a:cxn>
                <a:cxn ang="0">
                  <a:pos x="1064" y="705"/>
                </a:cxn>
                <a:cxn ang="0">
                  <a:pos x="1145" y="730"/>
                </a:cxn>
                <a:cxn ang="0">
                  <a:pos x="1139" y="798"/>
                </a:cxn>
                <a:cxn ang="0">
                  <a:pos x="1149" y="877"/>
                </a:cxn>
                <a:cxn ang="0">
                  <a:pos x="1063" y="910"/>
                </a:cxn>
                <a:cxn ang="0">
                  <a:pos x="993" y="959"/>
                </a:cxn>
                <a:cxn ang="0">
                  <a:pos x="889" y="1001"/>
                </a:cxn>
                <a:cxn ang="0">
                  <a:pos x="806" y="985"/>
                </a:cxn>
                <a:cxn ang="0">
                  <a:pos x="746" y="948"/>
                </a:cxn>
                <a:cxn ang="0">
                  <a:pos x="649" y="913"/>
                </a:cxn>
                <a:cxn ang="0">
                  <a:pos x="562" y="956"/>
                </a:cxn>
                <a:cxn ang="0">
                  <a:pos x="582" y="1059"/>
                </a:cxn>
                <a:cxn ang="0">
                  <a:pos x="535" y="1141"/>
                </a:cxn>
                <a:cxn ang="0">
                  <a:pos x="427" y="1086"/>
                </a:cxn>
                <a:cxn ang="0">
                  <a:pos x="430" y="994"/>
                </a:cxn>
                <a:cxn ang="0">
                  <a:pos x="442" y="919"/>
                </a:cxn>
                <a:cxn ang="0">
                  <a:pos x="419" y="871"/>
                </a:cxn>
                <a:cxn ang="0">
                  <a:pos x="423" y="851"/>
                </a:cxn>
                <a:cxn ang="0">
                  <a:pos x="353" y="844"/>
                </a:cxn>
                <a:cxn ang="0">
                  <a:pos x="314" y="757"/>
                </a:cxn>
                <a:cxn ang="0">
                  <a:pos x="353" y="727"/>
                </a:cxn>
                <a:cxn ang="0">
                  <a:pos x="320" y="687"/>
                </a:cxn>
                <a:cxn ang="0">
                  <a:pos x="270" y="693"/>
                </a:cxn>
                <a:cxn ang="0">
                  <a:pos x="189" y="674"/>
                </a:cxn>
                <a:cxn ang="0">
                  <a:pos x="153" y="651"/>
                </a:cxn>
                <a:cxn ang="0">
                  <a:pos x="104" y="674"/>
                </a:cxn>
                <a:cxn ang="0">
                  <a:pos x="44" y="658"/>
                </a:cxn>
                <a:cxn ang="0">
                  <a:pos x="2" y="595"/>
                </a:cxn>
                <a:cxn ang="0">
                  <a:pos x="41" y="540"/>
                </a:cxn>
                <a:cxn ang="0">
                  <a:pos x="108" y="491"/>
                </a:cxn>
                <a:cxn ang="0">
                  <a:pos x="179" y="455"/>
                </a:cxn>
                <a:cxn ang="0">
                  <a:pos x="247" y="432"/>
                </a:cxn>
                <a:cxn ang="0">
                  <a:pos x="333" y="395"/>
                </a:cxn>
                <a:cxn ang="0">
                  <a:pos x="392" y="319"/>
                </a:cxn>
                <a:cxn ang="0">
                  <a:pos x="402" y="216"/>
                </a:cxn>
                <a:cxn ang="0">
                  <a:pos x="436" y="179"/>
                </a:cxn>
                <a:cxn ang="0">
                  <a:pos x="475" y="181"/>
                </a:cxn>
                <a:cxn ang="0">
                  <a:pos x="545" y="215"/>
                </a:cxn>
                <a:cxn ang="0">
                  <a:pos x="580" y="181"/>
                </a:cxn>
                <a:cxn ang="0">
                  <a:pos x="616" y="142"/>
                </a:cxn>
                <a:cxn ang="0">
                  <a:pos x="614" y="69"/>
                </a:cxn>
                <a:cxn ang="0">
                  <a:pos x="617" y="18"/>
                </a:cxn>
                <a:cxn ang="0">
                  <a:pos x="698" y="41"/>
                </a:cxn>
                <a:cxn ang="0">
                  <a:pos x="741" y="100"/>
                </a:cxn>
                <a:cxn ang="0">
                  <a:pos x="767" y="155"/>
                </a:cxn>
                <a:cxn ang="0">
                  <a:pos x="840" y="165"/>
                </a:cxn>
                <a:cxn ang="0">
                  <a:pos x="925" y="172"/>
                </a:cxn>
                <a:cxn ang="0">
                  <a:pos x="969" y="115"/>
                </a:cxn>
                <a:cxn ang="0">
                  <a:pos x="1023" y="146"/>
                </a:cxn>
                <a:cxn ang="0">
                  <a:pos x="1102" y="160"/>
                </a:cxn>
                <a:cxn ang="0">
                  <a:pos x="1153" y="189"/>
                </a:cxn>
                <a:cxn ang="0">
                  <a:pos x="1242" y="234"/>
                </a:cxn>
                <a:cxn ang="0">
                  <a:pos x="1256" y="306"/>
                </a:cxn>
                <a:cxn ang="0">
                  <a:pos x="1264" y="338"/>
                </a:cxn>
              </a:cxnLst>
              <a:rect l="0" t="0" r="r" b="b"/>
              <a:pathLst>
                <a:path w="1289" h="1146">
                  <a:moveTo>
                    <a:pt x="1289" y="419"/>
                  </a:moveTo>
                  <a:cubicBezTo>
                    <a:pt x="1289" y="424"/>
                    <a:pt x="1288" y="435"/>
                    <a:pt x="1287" y="440"/>
                  </a:cubicBezTo>
                  <a:cubicBezTo>
                    <a:pt x="1286" y="444"/>
                    <a:pt x="1282" y="452"/>
                    <a:pt x="1281" y="456"/>
                  </a:cubicBezTo>
                  <a:cubicBezTo>
                    <a:pt x="1279" y="460"/>
                    <a:pt x="1274" y="470"/>
                    <a:pt x="1270" y="470"/>
                  </a:cubicBezTo>
                  <a:cubicBezTo>
                    <a:pt x="1266" y="470"/>
                    <a:pt x="1258" y="472"/>
                    <a:pt x="1254" y="471"/>
                  </a:cubicBezTo>
                  <a:cubicBezTo>
                    <a:pt x="1250" y="470"/>
                    <a:pt x="1242" y="463"/>
                    <a:pt x="1237" y="463"/>
                  </a:cubicBezTo>
                  <a:cubicBezTo>
                    <a:pt x="1234" y="463"/>
                    <a:pt x="1228" y="467"/>
                    <a:pt x="1225" y="469"/>
                  </a:cubicBezTo>
                  <a:cubicBezTo>
                    <a:pt x="1222" y="470"/>
                    <a:pt x="1216" y="474"/>
                    <a:pt x="1214" y="477"/>
                  </a:cubicBezTo>
                  <a:cubicBezTo>
                    <a:pt x="1212" y="479"/>
                    <a:pt x="1211" y="486"/>
                    <a:pt x="1210" y="489"/>
                  </a:cubicBezTo>
                  <a:cubicBezTo>
                    <a:pt x="1209" y="493"/>
                    <a:pt x="1205" y="502"/>
                    <a:pt x="1202" y="505"/>
                  </a:cubicBezTo>
                  <a:cubicBezTo>
                    <a:pt x="1198" y="509"/>
                    <a:pt x="1186" y="511"/>
                    <a:pt x="1180" y="513"/>
                  </a:cubicBezTo>
                  <a:cubicBezTo>
                    <a:pt x="1176" y="515"/>
                    <a:pt x="1167" y="520"/>
                    <a:pt x="1163" y="521"/>
                  </a:cubicBezTo>
                  <a:cubicBezTo>
                    <a:pt x="1159" y="522"/>
                    <a:pt x="1151" y="522"/>
                    <a:pt x="1147" y="523"/>
                  </a:cubicBezTo>
                  <a:cubicBezTo>
                    <a:pt x="1143" y="524"/>
                    <a:pt x="1136" y="529"/>
                    <a:pt x="1132" y="529"/>
                  </a:cubicBezTo>
                  <a:cubicBezTo>
                    <a:pt x="1126" y="530"/>
                    <a:pt x="1115" y="528"/>
                    <a:pt x="1110" y="527"/>
                  </a:cubicBezTo>
                  <a:cubicBezTo>
                    <a:pt x="1107" y="526"/>
                    <a:pt x="1101" y="523"/>
                    <a:pt x="1098" y="521"/>
                  </a:cubicBezTo>
                  <a:cubicBezTo>
                    <a:pt x="1094" y="518"/>
                    <a:pt x="1088" y="508"/>
                    <a:pt x="1084" y="504"/>
                  </a:cubicBezTo>
                  <a:cubicBezTo>
                    <a:pt x="1081" y="502"/>
                    <a:pt x="1074" y="500"/>
                    <a:pt x="1071" y="499"/>
                  </a:cubicBezTo>
                  <a:cubicBezTo>
                    <a:pt x="1068" y="497"/>
                    <a:pt x="1063" y="494"/>
                    <a:pt x="1061" y="491"/>
                  </a:cubicBezTo>
                  <a:cubicBezTo>
                    <a:pt x="1060" y="489"/>
                    <a:pt x="1057" y="484"/>
                    <a:pt x="1056" y="481"/>
                  </a:cubicBezTo>
                  <a:cubicBezTo>
                    <a:pt x="1055" y="479"/>
                    <a:pt x="1054" y="475"/>
                    <a:pt x="1052" y="473"/>
                  </a:cubicBezTo>
                  <a:cubicBezTo>
                    <a:pt x="1049" y="471"/>
                    <a:pt x="1039" y="473"/>
                    <a:pt x="1035" y="472"/>
                  </a:cubicBezTo>
                  <a:cubicBezTo>
                    <a:pt x="1031" y="470"/>
                    <a:pt x="1025" y="465"/>
                    <a:pt x="1021" y="463"/>
                  </a:cubicBezTo>
                  <a:cubicBezTo>
                    <a:pt x="1019" y="463"/>
                    <a:pt x="1015" y="462"/>
                    <a:pt x="1013" y="462"/>
                  </a:cubicBezTo>
                  <a:cubicBezTo>
                    <a:pt x="1009" y="464"/>
                    <a:pt x="1007" y="472"/>
                    <a:pt x="1004" y="475"/>
                  </a:cubicBezTo>
                  <a:cubicBezTo>
                    <a:pt x="1003" y="477"/>
                    <a:pt x="999" y="482"/>
                    <a:pt x="998" y="485"/>
                  </a:cubicBezTo>
                  <a:cubicBezTo>
                    <a:pt x="997" y="488"/>
                    <a:pt x="997" y="496"/>
                    <a:pt x="997" y="499"/>
                  </a:cubicBezTo>
                  <a:cubicBezTo>
                    <a:pt x="997" y="505"/>
                    <a:pt x="997" y="515"/>
                    <a:pt x="996" y="521"/>
                  </a:cubicBezTo>
                  <a:cubicBezTo>
                    <a:pt x="996" y="524"/>
                    <a:pt x="993" y="531"/>
                    <a:pt x="992" y="534"/>
                  </a:cubicBezTo>
                  <a:cubicBezTo>
                    <a:pt x="992" y="537"/>
                    <a:pt x="993" y="542"/>
                    <a:pt x="993" y="545"/>
                  </a:cubicBezTo>
                  <a:cubicBezTo>
                    <a:pt x="993" y="548"/>
                    <a:pt x="994" y="554"/>
                    <a:pt x="994" y="557"/>
                  </a:cubicBezTo>
                  <a:cubicBezTo>
                    <a:pt x="994" y="560"/>
                    <a:pt x="993" y="565"/>
                    <a:pt x="993" y="568"/>
                  </a:cubicBezTo>
                  <a:cubicBezTo>
                    <a:pt x="993" y="571"/>
                    <a:pt x="996" y="578"/>
                    <a:pt x="995" y="581"/>
                  </a:cubicBezTo>
                  <a:cubicBezTo>
                    <a:pt x="994" y="584"/>
                    <a:pt x="989" y="586"/>
                    <a:pt x="987" y="588"/>
                  </a:cubicBezTo>
                  <a:cubicBezTo>
                    <a:pt x="986" y="590"/>
                    <a:pt x="984" y="592"/>
                    <a:pt x="984" y="593"/>
                  </a:cubicBezTo>
                  <a:cubicBezTo>
                    <a:pt x="983" y="596"/>
                    <a:pt x="985" y="603"/>
                    <a:pt x="984" y="606"/>
                  </a:cubicBezTo>
                  <a:cubicBezTo>
                    <a:pt x="983" y="609"/>
                    <a:pt x="977" y="614"/>
                    <a:pt x="976" y="617"/>
                  </a:cubicBezTo>
                  <a:cubicBezTo>
                    <a:pt x="976" y="620"/>
                    <a:pt x="976" y="626"/>
                    <a:pt x="977" y="629"/>
                  </a:cubicBezTo>
                  <a:cubicBezTo>
                    <a:pt x="979" y="634"/>
                    <a:pt x="985" y="641"/>
                    <a:pt x="989" y="645"/>
                  </a:cubicBezTo>
                  <a:cubicBezTo>
                    <a:pt x="991" y="646"/>
                    <a:pt x="995" y="648"/>
                    <a:pt x="996" y="650"/>
                  </a:cubicBezTo>
                  <a:cubicBezTo>
                    <a:pt x="998" y="652"/>
                    <a:pt x="1001" y="657"/>
                    <a:pt x="1003" y="660"/>
                  </a:cubicBezTo>
                  <a:cubicBezTo>
                    <a:pt x="1004" y="662"/>
                    <a:pt x="1006" y="667"/>
                    <a:pt x="1007" y="669"/>
                  </a:cubicBezTo>
                  <a:cubicBezTo>
                    <a:pt x="1009" y="671"/>
                    <a:pt x="1012" y="675"/>
                    <a:pt x="1014" y="676"/>
                  </a:cubicBezTo>
                  <a:cubicBezTo>
                    <a:pt x="1017" y="678"/>
                    <a:pt x="1023" y="677"/>
                    <a:pt x="1026" y="678"/>
                  </a:cubicBezTo>
                  <a:cubicBezTo>
                    <a:pt x="1028" y="680"/>
                    <a:pt x="1031" y="684"/>
                    <a:pt x="1033" y="687"/>
                  </a:cubicBezTo>
                  <a:cubicBezTo>
                    <a:pt x="1035" y="689"/>
                    <a:pt x="1040" y="697"/>
                    <a:pt x="1043" y="698"/>
                  </a:cubicBezTo>
                  <a:cubicBezTo>
                    <a:pt x="1045" y="699"/>
                    <a:pt x="1050" y="698"/>
                    <a:pt x="1053" y="698"/>
                  </a:cubicBezTo>
                  <a:cubicBezTo>
                    <a:pt x="1056" y="699"/>
                    <a:pt x="1062" y="703"/>
                    <a:pt x="1064" y="705"/>
                  </a:cubicBezTo>
                  <a:cubicBezTo>
                    <a:pt x="1066" y="707"/>
                    <a:pt x="1069" y="712"/>
                    <a:pt x="1071" y="714"/>
                  </a:cubicBezTo>
                  <a:cubicBezTo>
                    <a:pt x="1073" y="716"/>
                    <a:pt x="1077" y="720"/>
                    <a:pt x="1080" y="720"/>
                  </a:cubicBezTo>
                  <a:cubicBezTo>
                    <a:pt x="1084" y="721"/>
                    <a:pt x="1091" y="718"/>
                    <a:pt x="1095" y="719"/>
                  </a:cubicBezTo>
                  <a:cubicBezTo>
                    <a:pt x="1098" y="720"/>
                    <a:pt x="1102" y="724"/>
                    <a:pt x="1105" y="726"/>
                  </a:cubicBezTo>
                  <a:cubicBezTo>
                    <a:pt x="1106" y="727"/>
                    <a:pt x="1109" y="731"/>
                    <a:pt x="1111" y="731"/>
                  </a:cubicBezTo>
                  <a:cubicBezTo>
                    <a:pt x="1115" y="733"/>
                    <a:pt x="1123" y="731"/>
                    <a:pt x="1127" y="730"/>
                  </a:cubicBezTo>
                  <a:cubicBezTo>
                    <a:pt x="1129" y="729"/>
                    <a:pt x="1133" y="726"/>
                    <a:pt x="1136" y="726"/>
                  </a:cubicBezTo>
                  <a:cubicBezTo>
                    <a:pt x="1138" y="726"/>
                    <a:pt x="1143" y="729"/>
                    <a:pt x="1145" y="730"/>
                  </a:cubicBezTo>
                  <a:cubicBezTo>
                    <a:pt x="1146" y="732"/>
                    <a:pt x="1147" y="738"/>
                    <a:pt x="1148" y="740"/>
                  </a:cubicBezTo>
                  <a:cubicBezTo>
                    <a:pt x="1149" y="742"/>
                    <a:pt x="1152" y="747"/>
                    <a:pt x="1154" y="749"/>
                  </a:cubicBezTo>
                  <a:cubicBezTo>
                    <a:pt x="1156" y="750"/>
                    <a:pt x="1162" y="749"/>
                    <a:pt x="1164" y="750"/>
                  </a:cubicBezTo>
                  <a:cubicBezTo>
                    <a:pt x="1166" y="752"/>
                    <a:pt x="1169" y="757"/>
                    <a:pt x="1170" y="759"/>
                  </a:cubicBezTo>
                  <a:cubicBezTo>
                    <a:pt x="1171" y="764"/>
                    <a:pt x="1169" y="774"/>
                    <a:pt x="1166" y="778"/>
                  </a:cubicBezTo>
                  <a:cubicBezTo>
                    <a:pt x="1164" y="780"/>
                    <a:pt x="1159" y="783"/>
                    <a:pt x="1157" y="785"/>
                  </a:cubicBezTo>
                  <a:cubicBezTo>
                    <a:pt x="1155" y="786"/>
                    <a:pt x="1150" y="787"/>
                    <a:pt x="1148" y="788"/>
                  </a:cubicBezTo>
                  <a:cubicBezTo>
                    <a:pt x="1145" y="790"/>
                    <a:pt x="1140" y="795"/>
                    <a:pt x="1139" y="798"/>
                  </a:cubicBezTo>
                  <a:cubicBezTo>
                    <a:pt x="1138" y="800"/>
                    <a:pt x="1138" y="805"/>
                    <a:pt x="1138" y="808"/>
                  </a:cubicBezTo>
                  <a:cubicBezTo>
                    <a:pt x="1138" y="810"/>
                    <a:pt x="1139" y="814"/>
                    <a:pt x="1139" y="816"/>
                  </a:cubicBezTo>
                  <a:cubicBezTo>
                    <a:pt x="1139" y="820"/>
                    <a:pt x="1137" y="825"/>
                    <a:pt x="1137" y="828"/>
                  </a:cubicBezTo>
                  <a:cubicBezTo>
                    <a:pt x="1137" y="830"/>
                    <a:pt x="1139" y="833"/>
                    <a:pt x="1140" y="835"/>
                  </a:cubicBezTo>
                  <a:cubicBezTo>
                    <a:pt x="1141" y="838"/>
                    <a:pt x="1142" y="845"/>
                    <a:pt x="1142" y="848"/>
                  </a:cubicBezTo>
                  <a:cubicBezTo>
                    <a:pt x="1142" y="852"/>
                    <a:pt x="1139" y="860"/>
                    <a:pt x="1140" y="864"/>
                  </a:cubicBezTo>
                  <a:cubicBezTo>
                    <a:pt x="1140" y="866"/>
                    <a:pt x="1145" y="870"/>
                    <a:pt x="1146" y="872"/>
                  </a:cubicBezTo>
                  <a:cubicBezTo>
                    <a:pt x="1147" y="873"/>
                    <a:pt x="1148" y="875"/>
                    <a:pt x="1149" y="877"/>
                  </a:cubicBezTo>
                  <a:cubicBezTo>
                    <a:pt x="1144" y="876"/>
                    <a:pt x="1138" y="874"/>
                    <a:pt x="1134" y="874"/>
                  </a:cubicBezTo>
                  <a:cubicBezTo>
                    <a:pt x="1131" y="874"/>
                    <a:pt x="1124" y="875"/>
                    <a:pt x="1122" y="877"/>
                  </a:cubicBezTo>
                  <a:cubicBezTo>
                    <a:pt x="1119" y="879"/>
                    <a:pt x="1117" y="885"/>
                    <a:pt x="1115" y="888"/>
                  </a:cubicBezTo>
                  <a:cubicBezTo>
                    <a:pt x="1113" y="890"/>
                    <a:pt x="1107" y="895"/>
                    <a:pt x="1103" y="896"/>
                  </a:cubicBezTo>
                  <a:cubicBezTo>
                    <a:pt x="1099" y="898"/>
                    <a:pt x="1090" y="896"/>
                    <a:pt x="1086" y="896"/>
                  </a:cubicBezTo>
                  <a:cubicBezTo>
                    <a:pt x="1084" y="897"/>
                    <a:pt x="1080" y="898"/>
                    <a:pt x="1078" y="899"/>
                  </a:cubicBezTo>
                  <a:cubicBezTo>
                    <a:pt x="1076" y="901"/>
                    <a:pt x="1072" y="905"/>
                    <a:pt x="1070" y="906"/>
                  </a:cubicBezTo>
                  <a:cubicBezTo>
                    <a:pt x="1068" y="907"/>
                    <a:pt x="1065" y="910"/>
                    <a:pt x="1063" y="910"/>
                  </a:cubicBezTo>
                  <a:cubicBezTo>
                    <a:pt x="1058" y="911"/>
                    <a:pt x="1048" y="910"/>
                    <a:pt x="1043" y="910"/>
                  </a:cubicBezTo>
                  <a:cubicBezTo>
                    <a:pt x="1041" y="911"/>
                    <a:pt x="1036" y="911"/>
                    <a:pt x="1034" y="913"/>
                  </a:cubicBezTo>
                  <a:cubicBezTo>
                    <a:pt x="1032" y="914"/>
                    <a:pt x="1030" y="919"/>
                    <a:pt x="1029" y="921"/>
                  </a:cubicBezTo>
                  <a:cubicBezTo>
                    <a:pt x="1028" y="924"/>
                    <a:pt x="1030" y="931"/>
                    <a:pt x="1029" y="934"/>
                  </a:cubicBezTo>
                  <a:cubicBezTo>
                    <a:pt x="1028" y="937"/>
                    <a:pt x="1027" y="942"/>
                    <a:pt x="1025" y="944"/>
                  </a:cubicBezTo>
                  <a:cubicBezTo>
                    <a:pt x="1023" y="947"/>
                    <a:pt x="1019" y="952"/>
                    <a:pt x="1016" y="954"/>
                  </a:cubicBezTo>
                  <a:cubicBezTo>
                    <a:pt x="1013" y="955"/>
                    <a:pt x="1006" y="955"/>
                    <a:pt x="1003" y="955"/>
                  </a:cubicBezTo>
                  <a:cubicBezTo>
                    <a:pt x="1000" y="956"/>
                    <a:pt x="995" y="958"/>
                    <a:pt x="993" y="959"/>
                  </a:cubicBezTo>
                  <a:cubicBezTo>
                    <a:pt x="990" y="962"/>
                    <a:pt x="988" y="969"/>
                    <a:pt x="985" y="972"/>
                  </a:cubicBezTo>
                  <a:cubicBezTo>
                    <a:pt x="983" y="974"/>
                    <a:pt x="976" y="976"/>
                    <a:pt x="973" y="977"/>
                  </a:cubicBezTo>
                  <a:cubicBezTo>
                    <a:pt x="969" y="978"/>
                    <a:pt x="961" y="976"/>
                    <a:pt x="957" y="977"/>
                  </a:cubicBezTo>
                  <a:cubicBezTo>
                    <a:pt x="954" y="978"/>
                    <a:pt x="949" y="984"/>
                    <a:pt x="946" y="986"/>
                  </a:cubicBezTo>
                  <a:cubicBezTo>
                    <a:pt x="943" y="989"/>
                    <a:pt x="938" y="995"/>
                    <a:pt x="935" y="997"/>
                  </a:cubicBezTo>
                  <a:cubicBezTo>
                    <a:pt x="933" y="999"/>
                    <a:pt x="927" y="1003"/>
                    <a:pt x="924" y="1004"/>
                  </a:cubicBezTo>
                  <a:cubicBezTo>
                    <a:pt x="918" y="1005"/>
                    <a:pt x="906" y="1005"/>
                    <a:pt x="900" y="1004"/>
                  </a:cubicBezTo>
                  <a:cubicBezTo>
                    <a:pt x="897" y="1004"/>
                    <a:pt x="892" y="1001"/>
                    <a:pt x="889" y="1001"/>
                  </a:cubicBezTo>
                  <a:cubicBezTo>
                    <a:pt x="886" y="1000"/>
                    <a:pt x="878" y="1002"/>
                    <a:pt x="875" y="1001"/>
                  </a:cubicBezTo>
                  <a:cubicBezTo>
                    <a:pt x="872" y="1000"/>
                    <a:pt x="867" y="997"/>
                    <a:pt x="865" y="995"/>
                  </a:cubicBezTo>
                  <a:cubicBezTo>
                    <a:pt x="864" y="993"/>
                    <a:pt x="863" y="987"/>
                    <a:pt x="861" y="985"/>
                  </a:cubicBezTo>
                  <a:cubicBezTo>
                    <a:pt x="860" y="983"/>
                    <a:pt x="857" y="979"/>
                    <a:pt x="855" y="978"/>
                  </a:cubicBezTo>
                  <a:cubicBezTo>
                    <a:pt x="852" y="977"/>
                    <a:pt x="847" y="977"/>
                    <a:pt x="844" y="977"/>
                  </a:cubicBezTo>
                  <a:cubicBezTo>
                    <a:pt x="840" y="978"/>
                    <a:pt x="833" y="985"/>
                    <a:pt x="829" y="986"/>
                  </a:cubicBezTo>
                  <a:cubicBezTo>
                    <a:pt x="827" y="987"/>
                    <a:pt x="820" y="987"/>
                    <a:pt x="817" y="987"/>
                  </a:cubicBezTo>
                  <a:cubicBezTo>
                    <a:pt x="814" y="987"/>
                    <a:pt x="809" y="984"/>
                    <a:pt x="806" y="985"/>
                  </a:cubicBezTo>
                  <a:cubicBezTo>
                    <a:pt x="803" y="986"/>
                    <a:pt x="799" y="992"/>
                    <a:pt x="796" y="994"/>
                  </a:cubicBezTo>
                  <a:cubicBezTo>
                    <a:pt x="792" y="996"/>
                    <a:pt x="784" y="998"/>
                    <a:pt x="780" y="1000"/>
                  </a:cubicBezTo>
                  <a:cubicBezTo>
                    <a:pt x="777" y="1001"/>
                    <a:pt x="771" y="1006"/>
                    <a:pt x="767" y="1005"/>
                  </a:cubicBezTo>
                  <a:cubicBezTo>
                    <a:pt x="764" y="1005"/>
                    <a:pt x="758" y="999"/>
                    <a:pt x="756" y="996"/>
                  </a:cubicBezTo>
                  <a:cubicBezTo>
                    <a:pt x="754" y="993"/>
                    <a:pt x="753" y="985"/>
                    <a:pt x="753" y="982"/>
                  </a:cubicBezTo>
                  <a:cubicBezTo>
                    <a:pt x="753" y="978"/>
                    <a:pt x="754" y="972"/>
                    <a:pt x="754" y="969"/>
                  </a:cubicBezTo>
                  <a:cubicBezTo>
                    <a:pt x="754" y="966"/>
                    <a:pt x="753" y="959"/>
                    <a:pt x="752" y="956"/>
                  </a:cubicBezTo>
                  <a:cubicBezTo>
                    <a:pt x="751" y="954"/>
                    <a:pt x="748" y="950"/>
                    <a:pt x="746" y="948"/>
                  </a:cubicBezTo>
                  <a:cubicBezTo>
                    <a:pt x="742" y="946"/>
                    <a:pt x="734" y="944"/>
                    <a:pt x="730" y="944"/>
                  </a:cubicBezTo>
                  <a:cubicBezTo>
                    <a:pt x="728" y="943"/>
                    <a:pt x="723" y="943"/>
                    <a:pt x="721" y="943"/>
                  </a:cubicBezTo>
                  <a:cubicBezTo>
                    <a:pt x="717" y="942"/>
                    <a:pt x="711" y="940"/>
                    <a:pt x="708" y="938"/>
                  </a:cubicBezTo>
                  <a:cubicBezTo>
                    <a:pt x="705" y="937"/>
                    <a:pt x="701" y="934"/>
                    <a:pt x="698" y="933"/>
                  </a:cubicBezTo>
                  <a:cubicBezTo>
                    <a:pt x="693" y="932"/>
                    <a:pt x="682" y="932"/>
                    <a:pt x="677" y="930"/>
                  </a:cubicBezTo>
                  <a:cubicBezTo>
                    <a:pt x="674" y="929"/>
                    <a:pt x="667" y="927"/>
                    <a:pt x="664" y="925"/>
                  </a:cubicBezTo>
                  <a:cubicBezTo>
                    <a:pt x="662" y="923"/>
                    <a:pt x="661" y="917"/>
                    <a:pt x="659" y="915"/>
                  </a:cubicBezTo>
                  <a:cubicBezTo>
                    <a:pt x="657" y="914"/>
                    <a:pt x="651" y="913"/>
                    <a:pt x="649" y="913"/>
                  </a:cubicBezTo>
                  <a:cubicBezTo>
                    <a:pt x="647" y="912"/>
                    <a:pt x="642" y="912"/>
                    <a:pt x="640" y="913"/>
                  </a:cubicBezTo>
                  <a:cubicBezTo>
                    <a:pt x="638" y="913"/>
                    <a:pt x="635" y="917"/>
                    <a:pt x="633" y="919"/>
                  </a:cubicBezTo>
                  <a:cubicBezTo>
                    <a:pt x="631" y="921"/>
                    <a:pt x="628" y="925"/>
                    <a:pt x="626" y="926"/>
                  </a:cubicBezTo>
                  <a:cubicBezTo>
                    <a:pt x="622" y="928"/>
                    <a:pt x="615" y="926"/>
                    <a:pt x="612" y="926"/>
                  </a:cubicBezTo>
                  <a:cubicBezTo>
                    <a:pt x="609" y="927"/>
                    <a:pt x="602" y="929"/>
                    <a:pt x="599" y="931"/>
                  </a:cubicBezTo>
                  <a:cubicBezTo>
                    <a:pt x="595" y="934"/>
                    <a:pt x="590" y="941"/>
                    <a:pt x="586" y="944"/>
                  </a:cubicBezTo>
                  <a:cubicBezTo>
                    <a:pt x="583" y="946"/>
                    <a:pt x="576" y="949"/>
                    <a:pt x="573" y="951"/>
                  </a:cubicBezTo>
                  <a:cubicBezTo>
                    <a:pt x="571" y="952"/>
                    <a:pt x="564" y="954"/>
                    <a:pt x="562" y="956"/>
                  </a:cubicBezTo>
                  <a:cubicBezTo>
                    <a:pt x="560" y="959"/>
                    <a:pt x="557" y="964"/>
                    <a:pt x="556" y="967"/>
                  </a:cubicBezTo>
                  <a:cubicBezTo>
                    <a:pt x="555" y="971"/>
                    <a:pt x="556" y="980"/>
                    <a:pt x="556" y="984"/>
                  </a:cubicBezTo>
                  <a:cubicBezTo>
                    <a:pt x="556" y="987"/>
                    <a:pt x="554" y="994"/>
                    <a:pt x="554" y="997"/>
                  </a:cubicBezTo>
                  <a:cubicBezTo>
                    <a:pt x="553" y="1001"/>
                    <a:pt x="551" y="1009"/>
                    <a:pt x="552" y="1014"/>
                  </a:cubicBezTo>
                  <a:cubicBezTo>
                    <a:pt x="552" y="1019"/>
                    <a:pt x="555" y="1028"/>
                    <a:pt x="557" y="1033"/>
                  </a:cubicBezTo>
                  <a:cubicBezTo>
                    <a:pt x="558" y="1036"/>
                    <a:pt x="559" y="1041"/>
                    <a:pt x="561" y="1043"/>
                  </a:cubicBezTo>
                  <a:cubicBezTo>
                    <a:pt x="564" y="1046"/>
                    <a:pt x="573" y="1047"/>
                    <a:pt x="576" y="1049"/>
                  </a:cubicBezTo>
                  <a:cubicBezTo>
                    <a:pt x="578" y="1051"/>
                    <a:pt x="581" y="1056"/>
                    <a:pt x="582" y="1059"/>
                  </a:cubicBezTo>
                  <a:cubicBezTo>
                    <a:pt x="583" y="1063"/>
                    <a:pt x="581" y="1071"/>
                    <a:pt x="581" y="1075"/>
                  </a:cubicBezTo>
                  <a:cubicBezTo>
                    <a:pt x="581" y="1079"/>
                    <a:pt x="585" y="1085"/>
                    <a:pt x="585" y="1089"/>
                  </a:cubicBezTo>
                  <a:cubicBezTo>
                    <a:pt x="585" y="1094"/>
                    <a:pt x="580" y="1102"/>
                    <a:pt x="577" y="1106"/>
                  </a:cubicBezTo>
                  <a:cubicBezTo>
                    <a:pt x="575" y="1109"/>
                    <a:pt x="569" y="1112"/>
                    <a:pt x="568" y="1115"/>
                  </a:cubicBezTo>
                  <a:cubicBezTo>
                    <a:pt x="566" y="1118"/>
                    <a:pt x="568" y="1124"/>
                    <a:pt x="568" y="1127"/>
                  </a:cubicBezTo>
                  <a:cubicBezTo>
                    <a:pt x="567" y="1130"/>
                    <a:pt x="565" y="1136"/>
                    <a:pt x="563" y="1138"/>
                  </a:cubicBezTo>
                  <a:cubicBezTo>
                    <a:pt x="561" y="1140"/>
                    <a:pt x="555" y="1145"/>
                    <a:pt x="552" y="1145"/>
                  </a:cubicBezTo>
                  <a:cubicBezTo>
                    <a:pt x="548" y="1146"/>
                    <a:pt x="539" y="1142"/>
                    <a:pt x="535" y="1141"/>
                  </a:cubicBezTo>
                  <a:cubicBezTo>
                    <a:pt x="532" y="1140"/>
                    <a:pt x="526" y="1137"/>
                    <a:pt x="523" y="1136"/>
                  </a:cubicBezTo>
                  <a:cubicBezTo>
                    <a:pt x="519" y="1135"/>
                    <a:pt x="512" y="1132"/>
                    <a:pt x="508" y="1132"/>
                  </a:cubicBezTo>
                  <a:cubicBezTo>
                    <a:pt x="504" y="1132"/>
                    <a:pt x="497" y="1133"/>
                    <a:pt x="493" y="1133"/>
                  </a:cubicBezTo>
                  <a:cubicBezTo>
                    <a:pt x="491" y="1133"/>
                    <a:pt x="488" y="1133"/>
                    <a:pt x="485" y="1132"/>
                  </a:cubicBezTo>
                  <a:cubicBezTo>
                    <a:pt x="483" y="1132"/>
                    <a:pt x="481" y="1132"/>
                    <a:pt x="479" y="1131"/>
                  </a:cubicBezTo>
                  <a:cubicBezTo>
                    <a:pt x="474" y="1130"/>
                    <a:pt x="464" y="1125"/>
                    <a:pt x="459" y="1122"/>
                  </a:cubicBezTo>
                  <a:cubicBezTo>
                    <a:pt x="453" y="1118"/>
                    <a:pt x="442" y="1108"/>
                    <a:pt x="438" y="1102"/>
                  </a:cubicBezTo>
                  <a:cubicBezTo>
                    <a:pt x="434" y="1099"/>
                    <a:pt x="429" y="1091"/>
                    <a:pt x="427" y="1086"/>
                  </a:cubicBezTo>
                  <a:cubicBezTo>
                    <a:pt x="425" y="1081"/>
                    <a:pt x="422" y="1070"/>
                    <a:pt x="421" y="1065"/>
                  </a:cubicBezTo>
                  <a:cubicBezTo>
                    <a:pt x="421" y="1061"/>
                    <a:pt x="422" y="1054"/>
                    <a:pt x="423" y="1051"/>
                  </a:cubicBezTo>
                  <a:cubicBezTo>
                    <a:pt x="423" y="1048"/>
                    <a:pt x="426" y="1044"/>
                    <a:pt x="428" y="1043"/>
                  </a:cubicBezTo>
                  <a:cubicBezTo>
                    <a:pt x="429" y="1040"/>
                    <a:pt x="434" y="1036"/>
                    <a:pt x="435" y="1034"/>
                  </a:cubicBezTo>
                  <a:cubicBezTo>
                    <a:pt x="437" y="1030"/>
                    <a:pt x="440" y="1022"/>
                    <a:pt x="441" y="1018"/>
                  </a:cubicBezTo>
                  <a:cubicBezTo>
                    <a:pt x="442" y="1015"/>
                    <a:pt x="444" y="1009"/>
                    <a:pt x="444" y="1005"/>
                  </a:cubicBezTo>
                  <a:cubicBezTo>
                    <a:pt x="444" y="1004"/>
                    <a:pt x="442" y="1000"/>
                    <a:pt x="441" y="999"/>
                  </a:cubicBezTo>
                  <a:cubicBezTo>
                    <a:pt x="439" y="997"/>
                    <a:pt x="432" y="996"/>
                    <a:pt x="430" y="994"/>
                  </a:cubicBezTo>
                  <a:cubicBezTo>
                    <a:pt x="428" y="992"/>
                    <a:pt x="426" y="985"/>
                    <a:pt x="426" y="982"/>
                  </a:cubicBezTo>
                  <a:cubicBezTo>
                    <a:pt x="426" y="977"/>
                    <a:pt x="427" y="967"/>
                    <a:pt x="430" y="963"/>
                  </a:cubicBezTo>
                  <a:cubicBezTo>
                    <a:pt x="431" y="960"/>
                    <a:pt x="436" y="957"/>
                    <a:pt x="438" y="956"/>
                  </a:cubicBezTo>
                  <a:cubicBezTo>
                    <a:pt x="441" y="955"/>
                    <a:pt x="446" y="955"/>
                    <a:pt x="448" y="953"/>
                  </a:cubicBezTo>
                  <a:cubicBezTo>
                    <a:pt x="450" y="951"/>
                    <a:pt x="453" y="946"/>
                    <a:pt x="454" y="943"/>
                  </a:cubicBezTo>
                  <a:cubicBezTo>
                    <a:pt x="455" y="941"/>
                    <a:pt x="455" y="936"/>
                    <a:pt x="455" y="934"/>
                  </a:cubicBezTo>
                  <a:cubicBezTo>
                    <a:pt x="455" y="931"/>
                    <a:pt x="452" y="926"/>
                    <a:pt x="450" y="923"/>
                  </a:cubicBezTo>
                  <a:cubicBezTo>
                    <a:pt x="449" y="922"/>
                    <a:pt x="444" y="920"/>
                    <a:pt x="442" y="919"/>
                  </a:cubicBezTo>
                  <a:cubicBezTo>
                    <a:pt x="439" y="918"/>
                    <a:pt x="433" y="917"/>
                    <a:pt x="430" y="917"/>
                  </a:cubicBezTo>
                  <a:cubicBezTo>
                    <a:pt x="427" y="916"/>
                    <a:pt x="421" y="915"/>
                    <a:pt x="418" y="913"/>
                  </a:cubicBezTo>
                  <a:cubicBezTo>
                    <a:pt x="416" y="912"/>
                    <a:pt x="412" y="909"/>
                    <a:pt x="410" y="907"/>
                  </a:cubicBezTo>
                  <a:cubicBezTo>
                    <a:pt x="408" y="905"/>
                    <a:pt x="403" y="901"/>
                    <a:pt x="402" y="898"/>
                  </a:cubicBezTo>
                  <a:cubicBezTo>
                    <a:pt x="401" y="895"/>
                    <a:pt x="402" y="888"/>
                    <a:pt x="402" y="884"/>
                  </a:cubicBezTo>
                  <a:cubicBezTo>
                    <a:pt x="402" y="882"/>
                    <a:pt x="403" y="878"/>
                    <a:pt x="404" y="876"/>
                  </a:cubicBezTo>
                  <a:cubicBezTo>
                    <a:pt x="405" y="874"/>
                    <a:pt x="408" y="872"/>
                    <a:pt x="410" y="872"/>
                  </a:cubicBezTo>
                  <a:cubicBezTo>
                    <a:pt x="412" y="871"/>
                    <a:pt x="416" y="871"/>
                    <a:pt x="419" y="871"/>
                  </a:cubicBezTo>
                  <a:cubicBezTo>
                    <a:pt x="421" y="870"/>
                    <a:pt x="426" y="871"/>
                    <a:pt x="429" y="871"/>
                  </a:cubicBezTo>
                  <a:cubicBezTo>
                    <a:pt x="431" y="872"/>
                    <a:pt x="435" y="872"/>
                    <a:pt x="437" y="872"/>
                  </a:cubicBezTo>
                  <a:cubicBezTo>
                    <a:pt x="439" y="871"/>
                    <a:pt x="444" y="869"/>
                    <a:pt x="445" y="867"/>
                  </a:cubicBezTo>
                  <a:cubicBezTo>
                    <a:pt x="446" y="865"/>
                    <a:pt x="446" y="861"/>
                    <a:pt x="445" y="860"/>
                  </a:cubicBezTo>
                  <a:cubicBezTo>
                    <a:pt x="445" y="858"/>
                    <a:pt x="445" y="855"/>
                    <a:pt x="444" y="855"/>
                  </a:cubicBezTo>
                  <a:cubicBezTo>
                    <a:pt x="443" y="853"/>
                    <a:pt x="439" y="854"/>
                    <a:pt x="437" y="854"/>
                  </a:cubicBezTo>
                  <a:cubicBezTo>
                    <a:pt x="435" y="855"/>
                    <a:pt x="432" y="857"/>
                    <a:pt x="430" y="857"/>
                  </a:cubicBezTo>
                  <a:cubicBezTo>
                    <a:pt x="427" y="857"/>
                    <a:pt x="425" y="852"/>
                    <a:pt x="423" y="851"/>
                  </a:cubicBezTo>
                  <a:cubicBezTo>
                    <a:pt x="420" y="850"/>
                    <a:pt x="414" y="851"/>
                    <a:pt x="411" y="852"/>
                  </a:cubicBezTo>
                  <a:cubicBezTo>
                    <a:pt x="409" y="852"/>
                    <a:pt x="406" y="854"/>
                    <a:pt x="404" y="854"/>
                  </a:cubicBezTo>
                  <a:cubicBezTo>
                    <a:pt x="402" y="854"/>
                    <a:pt x="399" y="852"/>
                    <a:pt x="397" y="852"/>
                  </a:cubicBezTo>
                  <a:cubicBezTo>
                    <a:pt x="394" y="851"/>
                    <a:pt x="388" y="849"/>
                    <a:pt x="385" y="850"/>
                  </a:cubicBezTo>
                  <a:cubicBezTo>
                    <a:pt x="383" y="850"/>
                    <a:pt x="380" y="854"/>
                    <a:pt x="378" y="855"/>
                  </a:cubicBezTo>
                  <a:cubicBezTo>
                    <a:pt x="375" y="855"/>
                    <a:pt x="371" y="856"/>
                    <a:pt x="369" y="855"/>
                  </a:cubicBezTo>
                  <a:cubicBezTo>
                    <a:pt x="365" y="855"/>
                    <a:pt x="358" y="852"/>
                    <a:pt x="355" y="849"/>
                  </a:cubicBezTo>
                  <a:cubicBezTo>
                    <a:pt x="354" y="848"/>
                    <a:pt x="354" y="845"/>
                    <a:pt x="353" y="844"/>
                  </a:cubicBezTo>
                  <a:cubicBezTo>
                    <a:pt x="352" y="843"/>
                    <a:pt x="348" y="844"/>
                    <a:pt x="346" y="843"/>
                  </a:cubicBezTo>
                  <a:cubicBezTo>
                    <a:pt x="343" y="843"/>
                    <a:pt x="337" y="843"/>
                    <a:pt x="334" y="841"/>
                  </a:cubicBezTo>
                  <a:cubicBezTo>
                    <a:pt x="332" y="840"/>
                    <a:pt x="330" y="834"/>
                    <a:pt x="329" y="833"/>
                  </a:cubicBezTo>
                  <a:cubicBezTo>
                    <a:pt x="327" y="831"/>
                    <a:pt x="322" y="829"/>
                    <a:pt x="320" y="827"/>
                  </a:cubicBezTo>
                  <a:cubicBezTo>
                    <a:pt x="318" y="825"/>
                    <a:pt x="315" y="820"/>
                    <a:pt x="314" y="817"/>
                  </a:cubicBezTo>
                  <a:cubicBezTo>
                    <a:pt x="313" y="812"/>
                    <a:pt x="312" y="801"/>
                    <a:pt x="312" y="796"/>
                  </a:cubicBezTo>
                  <a:cubicBezTo>
                    <a:pt x="311" y="790"/>
                    <a:pt x="311" y="778"/>
                    <a:pt x="311" y="772"/>
                  </a:cubicBezTo>
                  <a:cubicBezTo>
                    <a:pt x="311" y="768"/>
                    <a:pt x="314" y="761"/>
                    <a:pt x="314" y="757"/>
                  </a:cubicBezTo>
                  <a:cubicBezTo>
                    <a:pt x="315" y="752"/>
                    <a:pt x="314" y="741"/>
                    <a:pt x="314" y="736"/>
                  </a:cubicBezTo>
                  <a:cubicBezTo>
                    <a:pt x="314" y="733"/>
                    <a:pt x="313" y="729"/>
                    <a:pt x="314" y="726"/>
                  </a:cubicBezTo>
                  <a:cubicBezTo>
                    <a:pt x="314" y="724"/>
                    <a:pt x="316" y="721"/>
                    <a:pt x="318" y="719"/>
                  </a:cubicBezTo>
                  <a:cubicBezTo>
                    <a:pt x="319" y="718"/>
                    <a:pt x="324" y="718"/>
                    <a:pt x="327" y="718"/>
                  </a:cubicBezTo>
                  <a:cubicBezTo>
                    <a:pt x="328" y="718"/>
                    <a:pt x="332" y="719"/>
                    <a:pt x="334" y="720"/>
                  </a:cubicBezTo>
                  <a:cubicBezTo>
                    <a:pt x="336" y="721"/>
                    <a:pt x="337" y="726"/>
                    <a:pt x="338" y="728"/>
                  </a:cubicBezTo>
                  <a:cubicBezTo>
                    <a:pt x="340" y="730"/>
                    <a:pt x="343" y="733"/>
                    <a:pt x="345" y="733"/>
                  </a:cubicBezTo>
                  <a:cubicBezTo>
                    <a:pt x="347" y="733"/>
                    <a:pt x="352" y="729"/>
                    <a:pt x="353" y="727"/>
                  </a:cubicBezTo>
                  <a:cubicBezTo>
                    <a:pt x="354" y="725"/>
                    <a:pt x="351" y="720"/>
                    <a:pt x="352" y="718"/>
                  </a:cubicBezTo>
                  <a:cubicBezTo>
                    <a:pt x="353" y="717"/>
                    <a:pt x="357" y="717"/>
                    <a:pt x="359" y="716"/>
                  </a:cubicBezTo>
                  <a:cubicBezTo>
                    <a:pt x="361" y="713"/>
                    <a:pt x="364" y="706"/>
                    <a:pt x="363" y="703"/>
                  </a:cubicBezTo>
                  <a:cubicBezTo>
                    <a:pt x="361" y="700"/>
                    <a:pt x="353" y="700"/>
                    <a:pt x="350" y="699"/>
                  </a:cubicBezTo>
                  <a:cubicBezTo>
                    <a:pt x="348" y="699"/>
                    <a:pt x="343" y="699"/>
                    <a:pt x="342" y="698"/>
                  </a:cubicBezTo>
                  <a:cubicBezTo>
                    <a:pt x="341" y="697"/>
                    <a:pt x="341" y="693"/>
                    <a:pt x="340" y="692"/>
                  </a:cubicBezTo>
                  <a:cubicBezTo>
                    <a:pt x="338" y="690"/>
                    <a:pt x="333" y="693"/>
                    <a:pt x="330" y="693"/>
                  </a:cubicBezTo>
                  <a:cubicBezTo>
                    <a:pt x="327" y="692"/>
                    <a:pt x="322" y="689"/>
                    <a:pt x="320" y="687"/>
                  </a:cubicBezTo>
                  <a:cubicBezTo>
                    <a:pt x="320" y="686"/>
                    <a:pt x="319" y="683"/>
                    <a:pt x="319" y="681"/>
                  </a:cubicBezTo>
                  <a:cubicBezTo>
                    <a:pt x="319" y="679"/>
                    <a:pt x="322" y="676"/>
                    <a:pt x="321" y="674"/>
                  </a:cubicBezTo>
                  <a:cubicBezTo>
                    <a:pt x="321" y="672"/>
                    <a:pt x="319" y="670"/>
                    <a:pt x="317" y="669"/>
                  </a:cubicBezTo>
                  <a:cubicBezTo>
                    <a:pt x="315" y="669"/>
                    <a:pt x="310" y="671"/>
                    <a:pt x="308" y="673"/>
                  </a:cubicBezTo>
                  <a:cubicBezTo>
                    <a:pt x="305" y="674"/>
                    <a:pt x="303" y="678"/>
                    <a:pt x="301" y="680"/>
                  </a:cubicBezTo>
                  <a:cubicBezTo>
                    <a:pt x="298" y="682"/>
                    <a:pt x="293" y="686"/>
                    <a:pt x="290" y="687"/>
                  </a:cubicBezTo>
                  <a:cubicBezTo>
                    <a:pt x="288" y="688"/>
                    <a:pt x="282" y="688"/>
                    <a:pt x="279" y="689"/>
                  </a:cubicBezTo>
                  <a:cubicBezTo>
                    <a:pt x="277" y="690"/>
                    <a:pt x="272" y="692"/>
                    <a:pt x="270" y="693"/>
                  </a:cubicBezTo>
                  <a:cubicBezTo>
                    <a:pt x="267" y="694"/>
                    <a:pt x="260" y="696"/>
                    <a:pt x="257" y="698"/>
                  </a:cubicBezTo>
                  <a:cubicBezTo>
                    <a:pt x="255" y="699"/>
                    <a:pt x="249" y="702"/>
                    <a:pt x="247" y="703"/>
                  </a:cubicBezTo>
                  <a:cubicBezTo>
                    <a:pt x="245" y="703"/>
                    <a:pt x="240" y="704"/>
                    <a:pt x="239" y="703"/>
                  </a:cubicBezTo>
                  <a:cubicBezTo>
                    <a:pt x="236" y="702"/>
                    <a:pt x="234" y="695"/>
                    <a:pt x="233" y="693"/>
                  </a:cubicBezTo>
                  <a:cubicBezTo>
                    <a:pt x="233" y="691"/>
                    <a:pt x="233" y="687"/>
                    <a:pt x="232" y="686"/>
                  </a:cubicBezTo>
                  <a:cubicBezTo>
                    <a:pt x="229" y="683"/>
                    <a:pt x="221" y="679"/>
                    <a:pt x="218" y="678"/>
                  </a:cubicBezTo>
                  <a:cubicBezTo>
                    <a:pt x="213" y="676"/>
                    <a:pt x="202" y="676"/>
                    <a:pt x="197" y="675"/>
                  </a:cubicBezTo>
                  <a:cubicBezTo>
                    <a:pt x="195" y="675"/>
                    <a:pt x="191" y="674"/>
                    <a:pt x="189" y="674"/>
                  </a:cubicBezTo>
                  <a:cubicBezTo>
                    <a:pt x="186" y="674"/>
                    <a:pt x="180" y="674"/>
                    <a:pt x="179" y="672"/>
                  </a:cubicBezTo>
                  <a:cubicBezTo>
                    <a:pt x="177" y="670"/>
                    <a:pt x="176" y="665"/>
                    <a:pt x="176" y="663"/>
                  </a:cubicBezTo>
                  <a:cubicBezTo>
                    <a:pt x="177" y="661"/>
                    <a:pt x="181" y="658"/>
                    <a:pt x="181" y="656"/>
                  </a:cubicBezTo>
                  <a:cubicBezTo>
                    <a:pt x="182" y="654"/>
                    <a:pt x="182" y="650"/>
                    <a:pt x="181" y="648"/>
                  </a:cubicBezTo>
                  <a:cubicBezTo>
                    <a:pt x="181" y="646"/>
                    <a:pt x="180" y="642"/>
                    <a:pt x="178" y="641"/>
                  </a:cubicBezTo>
                  <a:cubicBezTo>
                    <a:pt x="176" y="640"/>
                    <a:pt x="171" y="642"/>
                    <a:pt x="170" y="644"/>
                  </a:cubicBezTo>
                  <a:cubicBezTo>
                    <a:pt x="168" y="645"/>
                    <a:pt x="168" y="650"/>
                    <a:pt x="166" y="651"/>
                  </a:cubicBezTo>
                  <a:cubicBezTo>
                    <a:pt x="163" y="653"/>
                    <a:pt x="156" y="650"/>
                    <a:pt x="153" y="651"/>
                  </a:cubicBezTo>
                  <a:cubicBezTo>
                    <a:pt x="151" y="651"/>
                    <a:pt x="148" y="654"/>
                    <a:pt x="146" y="654"/>
                  </a:cubicBezTo>
                  <a:cubicBezTo>
                    <a:pt x="144" y="654"/>
                    <a:pt x="139" y="652"/>
                    <a:pt x="137" y="651"/>
                  </a:cubicBezTo>
                  <a:cubicBezTo>
                    <a:pt x="136" y="651"/>
                    <a:pt x="134" y="650"/>
                    <a:pt x="133" y="649"/>
                  </a:cubicBezTo>
                  <a:cubicBezTo>
                    <a:pt x="130" y="649"/>
                    <a:pt x="124" y="650"/>
                    <a:pt x="122" y="650"/>
                  </a:cubicBezTo>
                  <a:cubicBezTo>
                    <a:pt x="120" y="651"/>
                    <a:pt x="116" y="653"/>
                    <a:pt x="114" y="654"/>
                  </a:cubicBezTo>
                  <a:cubicBezTo>
                    <a:pt x="113" y="655"/>
                    <a:pt x="109" y="656"/>
                    <a:pt x="108" y="657"/>
                  </a:cubicBezTo>
                  <a:cubicBezTo>
                    <a:pt x="106" y="658"/>
                    <a:pt x="103" y="661"/>
                    <a:pt x="102" y="663"/>
                  </a:cubicBezTo>
                  <a:cubicBezTo>
                    <a:pt x="101" y="666"/>
                    <a:pt x="105" y="671"/>
                    <a:pt x="104" y="674"/>
                  </a:cubicBezTo>
                  <a:cubicBezTo>
                    <a:pt x="104" y="676"/>
                    <a:pt x="103" y="680"/>
                    <a:pt x="102" y="682"/>
                  </a:cubicBezTo>
                  <a:cubicBezTo>
                    <a:pt x="100" y="683"/>
                    <a:pt x="96" y="685"/>
                    <a:pt x="94" y="685"/>
                  </a:cubicBezTo>
                  <a:cubicBezTo>
                    <a:pt x="91" y="686"/>
                    <a:pt x="87" y="684"/>
                    <a:pt x="84" y="685"/>
                  </a:cubicBezTo>
                  <a:cubicBezTo>
                    <a:pt x="82" y="685"/>
                    <a:pt x="79" y="688"/>
                    <a:pt x="77" y="689"/>
                  </a:cubicBezTo>
                  <a:cubicBezTo>
                    <a:pt x="76" y="690"/>
                    <a:pt x="74" y="691"/>
                    <a:pt x="72" y="692"/>
                  </a:cubicBezTo>
                  <a:cubicBezTo>
                    <a:pt x="72" y="692"/>
                    <a:pt x="65" y="677"/>
                    <a:pt x="61" y="673"/>
                  </a:cubicBezTo>
                  <a:cubicBezTo>
                    <a:pt x="60" y="671"/>
                    <a:pt x="56" y="668"/>
                    <a:pt x="55" y="666"/>
                  </a:cubicBezTo>
                  <a:cubicBezTo>
                    <a:pt x="52" y="664"/>
                    <a:pt x="46" y="661"/>
                    <a:pt x="44" y="658"/>
                  </a:cubicBezTo>
                  <a:cubicBezTo>
                    <a:pt x="42" y="656"/>
                    <a:pt x="42" y="650"/>
                    <a:pt x="41" y="648"/>
                  </a:cubicBezTo>
                  <a:cubicBezTo>
                    <a:pt x="40" y="645"/>
                    <a:pt x="40" y="638"/>
                    <a:pt x="38" y="636"/>
                  </a:cubicBezTo>
                  <a:cubicBezTo>
                    <a:pt x="37" y="634"/>
                    <a:pt x="33" y="631"/>
                    <a:pt x="31" y="630"/>
                  </a:cubicBezTo>
                  <a:cubicBezTo>
                    <a:pt x="28" y="629"/>
                    <a:pt x="22" y="628"/>
                    <a:pt x="20" y="626"/>
                  </a:cubicBezTo>
                  <a:cubicBezTo>
                    <a:pt x="17" y="624"/>
                    <a:pt x="14" y="619"/>
                    <a:pt x="12" y="618"/>
                  </a:cubicBezTo>
                  <a:cubicBezTo>
                    <a:pt x="11" y="616"/>
                    <a:pt x="7" y="614"/>
                    <a:pt x="6" y="612"/>
                  </a:cubicBezTo>
                  <a:cubicBezTo>
                    <a:pt x="4" y="611"/>
                    <a:pt x="1" y="608"/>
                    <a:pt x="1" y="606"/>
                  </a:cubicBezTo>
                  <a:cubicBezTo>
                    <a:pt x="0" y="603"/>
                    <a:pt x="1" y="598"/>
                    <a:pt x="2" y="595"/>
                  </a:cubicBezTo>
                  <a:cubicBezTo>
                    <a:pt x="2" y="592"/>
                    <a:pt x="3" y="587"/>
                    <a:pt x="4" y="585"/>
                  </a:cubicBezTo>
                  <a:cubicBezTo>
                    <a:pt x="5" y="582"/>
                    <a:pt x="8" y="577"/>
                    <a:pt x="9" y="575"/>
                  </a:cubicBezTo>
                  <a:cubicBezTo>
                    <a:pt x="11" y="574"/>
                    <a:pt x="13" y="573"/>
                    <a:pt x="15" y="572"/>
                  </a:cubicBezTo>
                  <a:cubicBezTo>
                    <a:pt x="17" y="571"/>
                    <a:pt x="21" y="570"/>
                    <a:pt x="23" y="569"/>
                  </a:cubicBezTo>
                  <a:cubicBezTo>
                    <a:pt x="24" y="568"/>
                    <a:pt x="28" y="565"/>
                    <a:pt x="29" y="563"/>
                  </a:cubicBezTo>
                  <a:cubicBezTo>
                    <a:pt x="31" y="562"/>
                    <a:pt x="33" y="558"/>
                    <a:pt x="34" y="556"/>
                  </a:cubicBezTo>
                  <a:cubicBezTo>
                    <a:pt x="35" y="554"/>
                    <a:pt x="36" y="550"/>
                    <a:pt x="37" y="548"/>
                  </a:cubicBezTo>
                  <a:cubicBezTo>
                    <a:pt x="38" y="546"/>
                    <a:pt x="39" y="542"/>
                    <a:pt x="41" y="540"/>
                  </a:cubicBezTo>
                  <a:cubicBezTo>
                    <a:pt x="41" y="539"/>
                    <a:pt x="44" y="537"/>
                    <a:pt x="45" y="536"/>
                  </a:cubicBezTo>
                  <a:cubicBezTo>
                    <a:pt x="47" y="535"/>
                    <a:pt x="51" y="536"/>
                    <a:pt x="52" y="536"/>
                  </a:cubicBezTo>
                  <a:cubicBezTo>
                    <a:pt x="54" y="535"/>
                    <a:pt x="56" y="533"/>
                    <a:pt x="57" y="532"/>
                  </a:cubicBezTo>
                  <a:cubicBezTo>
                    <a:pt x="58" y="530"/>
                    <a:pt x="59" y="526"/>
                    <a:pt x="60" y="524"/>
                  </a:cubicBezTo>
                  <a:cubicBezTo>
                    <a:pt x="62" y="521"/>
                    <a:pt x="68" y="517"/>
                    <a:pt x="71" y="515"/>
                  </a:cubicBezTo>
                  <a:cubicBezTo>
                    <a:pt x="74" y="512"/>
                    <a:pt x="80" y="507"/>
                    <a:pt x="83" y="505"/>
                  </a:cubicBezTo>
                  <a:cubicBezTo>
                    <a:pt x="87" y="502"/>
                    <a:pt x="93" y="497"/>
                    <a:pt x="97" y="495"/>
                  </a:cubicBezTo>
                  <a:cubicBezTo>
                    <a:pt x="100" y="493"/>
                    <a:pt x="106" y="492"/>
                    <a:pt x="108" y="491"/>
                  </a:cubicBezTo>
                  <a:cubicBezTo>
                    <a:pt x="111" y="490"/>
                    <a:pt x="115" y="486"/>
                    <a:pt x="118" y="486"/>
                  </a:cubicBezTo>
                  <a:cubicBezTo>
                    <a:pt x="121" y="485"/>
                    <a:pt x="127" y="487"/>
                    <a:pt x="130" y="486"/>
                  </a:cubicBezTo>
                  <a:cubicBezTo>
                    <a:pt x="132" y="486"/>
                    <a:pt x="138" y="485"/>
                    <a:pt x="140" y="483"/>
                  </a:cubicBezTo>
                  <a:cubicBezTo>
                    <a:pt x="142" y="481"/>
                    <a:pt x="143" y="476"/>
                    <a:pt x="144" y="473"/>
                  </a:cubicBezTo>
                  <a:cubicBezTo>
                    <a:pt x="146" y="471"/>
                    <a:pt x="150" y="468"/>
                    <a:pt x="152" y="466"/>
                  </a:cubicBezTo>
                  <a:cubicBezTo>
                    <a:pt x="154" y="465"/>
                    <a:pt x="160" y="465"/>
                    <a:pt x="163" y="464"/>
                  </a:cubicBezTo>
                  <a:cubicBezTo>
                    <a:pt x="165" y="464"/>
                    <a:pt x="168" y="460"/>
                    <a:pt x="170" y="459"/>
                  </a:cubicBezTo>
                  <a:cubicBezTo>
                    <a:pt x="172" y="458"/>
                    <a:pt x="177" y="456"/>
                    <a:pt x="179" y="455"/>
                  </a:cubicBezTo>
                  <a:cubicBezTo>
                    <a:pt x="182" y="453"/>
                    <a:pt x="186" y="449"/>
                    <a:pt x="187" y="447"/>
                  </a:cubicBezTo>
                  <a:cubicBezTo>
                    <a:pt x="189" y="445"/>
                    <a:pt x="190" y="441"/>
                    <a:pt x="192" y="439"/>
                  </a:cubicBezTo>
                  <a:cubicBezTo>
                    <a:pt x="194" y="437"/>
                    <a:pt x="197" y="432"/>
                    <a:pt x="200" y="431"/>
                  </a:cubicBezTo>
                  <a:cubicBezTo>
                    <a:pt x="202" y="429"/>
                    <a:pt x="207" y="428"/>
                    <a:pt x="210" y="427"/>
                  </a:cubicBezTo>
                  <a:cubicBezTo>
                    <a:pt x="213" y="427"/>
                    <a:pt x="219" y="426"/>
                    <a:pt x="222" y="426"/>
                  </a:cubicBezTo>
                  <a:cubicBezTo>
                    <a:pt x="224" y="425"/>
                    <a:pt x="228" y="426"/>
                    <a:pt x="230" y="426"/>
                  </a:cubicBezTo>
                  <a:cubicBezTo>
                    <a:pt x="232" y="427"/>
                    <a:pt x="237" y="430"/>
                    <a:pt x="239" y="431"/>
                  </a:cubicBezTo>
                  <a:cubicBezTo>
                    <a:pt x="241" y="431"/>
                    <a:pt x="245" y="432"/>
                    <a:pt x="247" y="432"/>
                  </a:cubicBezTo>
                  <a:cubicBezTo>
                    <a:pt x="250" y="432"/>
                    <a:pt x="254" y="429"/>
                    <a:pt x="257" y="428"/>
                  </a:cubicBezTo>
                  <a:cubicBezTo>
                    <a:pt x="260" y="427"/>
                    <a:pt x="267" y="424"/>
                    <a:pt x="270" y="423"/>
                  </a:cubicBezTo>
                  <a:cubicBezTo>
                    <a:pt x="274" y="422"/>
                    <a:pt x="282" y="422"/>
                    <a:pt x="285" y="421"/>
                  </a:cubicBezTo>
                  <a:cubicBezTo>
                    <a:pt x="288" y="420"/>
                    <a:pt x="294" y="416"/>
                    <a:pt x="296" y="415"/>
                  </a:cubicBezTo>
                  <a:cubicBezTo>
                    <a:pt x="300" y="413"/>
                    <a:pt x="308" y="412"/>
                    <a:pt x="312" y="411"/>
                  </a:cubicBezTo>
                  <a:cubicBezTo>
                    <a:pt x="315" y="410"/>
                    <a:pt x="321" y="409"/>
                    <a:pt x="324" y="408"/>
                  </a:cubicBezTo>
                  <a:cubicBezTo>
                    <a:pt x="326" y="407"/>
                    <a:pt x="330" y="405"/>
                    <a:pt x="332" y="403"/>
                  </a:cubicBezTo>
                  <a:cubicBezTo>
                    <a:pt x="333" y="401"/>
                    <a:pt x="332" y="396"/>
                    <a:pt x="333" y="395"/>
                  </a:cubicBezTo>
                  <a:cubicBezTo>
                    <a:pt x="334" y="392"/>
                    <a:pt x="338" y="388"/>
                    <a:pt x="341" y="386"/>
                  </a:cubicBezTo>
                  <a:cubicBezTo>
                    <a:pt x="343" y="385"/>
                    <a:pt x="349" y="385"/>
                    <a:pt x="351" y="384"/>
                  </a:cubicBezTo>
                  <a:cubicBezTo>
                    <a:pt x="354" y="383"/>
                    <a:pt x="358" y="381"/>
                    <a:pt x="360" y="380"/>
                  </a:cubicBezTo>
                  <a:cubicBezTo>
                    <a:pt x="362" y="378"/>
                    <a:pt x="365" y="372"/>
                    <a:pt x="367" y="370"/>
                  </a:cubicBezTo>
                  <a:cubicBezTo>
                    <a:pt x="369" y="367"/>
                    <a:pt x="372" y="362"/>
                    <a:pt x="373" y="359"/>
                  </a:cubicBezTo>
                  <a:cubicBezTo>
                    <a:pt x="376" y="356"/>
                    <a:pt x="381" y="352"/>
                    <a:pt x="382" y="349"/>
                  </a:cubicBezTo>
                  <a:cubicBezTo>
                    <a:pt x="384" y="346"/>
                    <a:pt x="387" y="339"/>
                    <a:pt x="388" y="336"/>
                  </a:cubicBezTo>
                  <a:cubicBezTo>
                    <a:pt x="390" y="332"/>
                    <a:pt x="392" y="323"/>
                    <a:pt x="392" y="319"/>
                  </a:cubicBezTo>
                  <a:cubicBezTo>
                    <a:pt x="393" y="315"/>
                    <a:pt x="391" y="307"/>
                    <a:pt x="392" y="303"/>
                  </a:cubicBezTo>
                  <a:cubicBezTo>
                    <a:pt x="392" y="300"/>
                    <a:pt x="396" y="294"/>
                    <a:pt x="396" y="291"/>
                  </a:cubicBezTo>
                  <a:cubicBezTo>
                    <a:pt x="397" y="287"/>
                    <a:pt x="395" y="279"/>
                    <a:pt x="395" y="274"/>
                  </a:cubicBezTo>
                  <a:cubicBezTo>
                    <a:pt x="395" y="270"/>
                    <a:pt x="395" y="263"/>
                    <a:pt x="396" y="259"/>
                  </a:cubicBezTo>
                  <a:cubicBezTo>
                    <a:pt x="397" y="256"/>
                    <a:pt x="400" y="252"/>
                    <a:pt x="401" y="250"/>
                  </a:cubicBezTo>
                  <a:cubicBezTo>
                    <a:pt x="402" y="246"/>
                    <a:pt x="404" y="239"/>
                    <a:pt x="405" y="235"/>
                  </a:cubicBezTo>
                  <a:cubicBezTo>
                    <a:pt x="406" y="233"/>
                    <a:pt x="406" y="228"/>
                    <a:pt x="406" y="225"/>
                  </a:cubicBezTo>
                  <a:cubicBezTo>
                    <a:pt x="406" y="223"/>
                    <a:pt x="403" y="218"/>
                    <a:pt x="402" y="216"/>
                  </a:cubicBezTo>
                  <a:cubicBezTo>
                    <a:pt x="402" y="214"/>
                    <a:pt x="401" y="209"/>
                    <a:pt x="401" y="207"/>
                  </a:cubicBezTo>
                  <a:cubicBezTo>
                    <a:pt x="402" y="205"/>
                    <a:pt x="403" y="200"/>
                    <a:pt x="404" y="198"/>
                  </a:cubicBezTo>
                  <a:cubicBezTo>
                    <a:pt x="405" y="197"/>
                    <a:pt x="408" y="194"/>
                    <a:pt x="409" y="194"/>
                  </a:cubicBezTo>
                  <a:cubicBezTo>
                    <a:pt x="411" y="193"/>
                    <a:pt x="415" y="193"/>
                    <a:pt x="417" y="193"/>
                  </a:cubicBezTo>
                  <a:cubicBezTo>
                    <a:pt x="419" y="193"/>
                    <a:pt x="422" y="195"/>
                    <a:pt x="423" y="195"/>
                  </a:cubicBezTo>
                  <a:cubicBezTo>
                    <a:pt x="425" y="195"/>
                    <a:pt x="427" y="194"/>
                    <a:pt x="429" y="193"/>
                  </a:cubicBezTo>
                  <a:cubicBezTo>
                    <a:pt x="431" y="192"/>
                    <a:pt x="435" y="189"/>
                    <a:pt x="436" y="187"/>
                  </a:cubicBezTo>
                  <a:cubicBezTo>
                    <a:pt x="437" y="185"/>
                    <a:pt x="436" y="181"/>
                    <a:pt x="436" y="179"/>
                  </a:cubicBezTo>
                  <a:cubicBezTo>
                    <a:pt x="436" y="177"/>
                    <a:pt x="435" y="173"/>
                    <a:pt x="436" y="172"/>
                  </a:cubicBezTo>
                  <a:cubicBezTo>
                    <a:pt x="437" y="170"/>
                    <a:pt x="441" y="170"/>
                    <a:pt x="442" y="169"/>
                  </a:cubicBezTo>
                  <a:cubicBezTo>
                    <a:pt x="445" y="168"/>
                    <a:pt x="449" y="164"/>
                    <a:pt x="451" y="164"/>
                  </a:cubicBezTo>
                  <a:cubicBezTo>
                    <a:pt x="452" y="164"/>
                    <a:pt x="455" y="165"/>
                    <a:pt x="456" y="165"/>
                  </a:cubicBezTo>
                  <a:cubicBezTo>
                    <a:pt x="458" y="166"/>
                    <a:pt x="461" y="168"/>
                    <a:pt x="461" y="169"/>
                  </a:cubicBezTo>
                  <a:cubicBezTo>
                    <a:pt x="462" y="170"/>
                    <a:pt x="461" y="172"/>
                    <a:pt x="462" y="173"/>
                  </a:cubicBezTo>
                  <a:cubicBezTo>
                    <a:pt x="462" y="175"/>
                    <a:pt x="466" y="178"/>
                    <a:pt x="467" y="179"/>
                  </a:cubicBezTo>
                  <a:cubicBezTo>
                    <a:pt x="469" y="180"/>
                    <a:pt x="473" y="180"/>
                    <a:pt x="475" y="181"/>
                  </a:cubicBezTo>
                  <a:cubicBezTo>
                    <a:pt x="477" y="181"/>
                    <a:pt x="480" y="184"/>
                    <a:pt x="482" y="185"/>
                  </a:cubicBezTo>
                  <a:cubicBezTo>
                    <a:pt x="484" y="185"/>
                    <a:pt x="488" y="182"/>
                    <a:pt x="490" y="182"/>
                  </a:cubicBezTo>
                  <a:cubicBezTo>
                    <a:pt x="493" y="181"/>
                    <a:pt x="497" y="182"/>
                    <a:pt x="499" y="183"/>
                  </a:cubicBezTo>
                  <a:cubicBezTo>
                    <a:pt x="501" y="184"/>
                    <a:pt x="502" y="188"/>
                    <a:pt x="504" y="189"/>
                  </a:cubicBezTo>
                  <a:cubicBezTo>
                    <a:pt x="506" y="191"/>
                    <a:pt x="510" y="195"/>
                    <a:pt x="512" y="196"/>
                  </a:cubicBezTo>
                  <a:cubicBezTo>
                    <a:pt x="516" y="199"/>
                    <a:pt x="524" y="203"/>
                    <a:pt x="528" y="205"/>
                  </a:cubicBezTo>
                  <a:cubicBezTo>
                    <a:pt x="531" y="206"/>
                    <a:pt x="536" y="208"/>
                    <a:pt x="539" y="210"/>
                  </a:cubicBezTo>
                  <a:cubicBezTo>
                    <a:pt x="541" y="211"/>
                    <a:pt x="544" y="214"/>
                    <a:pt x="545" y="215"/>
                  </a:cubicBezTo>
                  <a:cubicBezTo>
                    <a:pt x="546" y="217"/>
                    <a:pt x="547" y="220"/>
                    <a:pt x="548" y="222"/>
                  </a:cubicBezTo>
                  <a:cubicBezTo>
                    <a:pt x="549" y="223"/>
                    <a:pt x="552" y="226"/>
                    <a:pt x="554" y="226"/>
                  </a:cubicBezTo>
                  <a:cubicBezTo>
                    <a:pt x="556" y="227"/>
                    <a:pt x="559" y="227"/>
                    <a:pt x="560" y="227"/>
                  </a:cubicBezTo>
                  <a:cubicBezTo>
                    <a:pt x="562" y="226"/>
                    <a:pt x="566" y="223"/>
                    <a:pt x="567" y="222"/>
                  </a:cubicBezTo>
                  <a:cubicBezTo>
                    <a:pt x="569" y="219"/>
                    <a:pt x="572" y="213"/>
                    <a:pt x="573" y="210"/>
                  </a:cubicBezTo>
                  <a:cubicBezTo>
                    <a:pt x="575" y="207"/>
                    <a:pt x="576" y="201"/>
                    <a:pt x="577" y="198"/>
                  </a:cubicBezTo>
                  <a:cubicBezTo>
                    <a:pt x="577" y="196"/>
                    <a:pt x="577" y="191"/>
                    <a:pt x="577" y="188"/>
                  </a:cubicBezTo>
                  <a:cubicBezTo>
                    <a:pt x="578" y="186"/>
                    <a:pt x="579" y="183"/>
                    <a:pt x="580" y="181"/>
                  </a:cubicBezTo>
                  <a:cubicBezTo>
                    <a:pt x="581" y="181"/>
                    <a:pt x="583" y="179"/>
                    <a:pt x="584" y="179"/>
                  </a:cubicBezTo>
                  <a:cubicBezTo>
                    <a:pt x="586" y="179"/>
                    <a:pt x="589" y="179"/>
                    <a:pt x="591" y="178"/>
                  </a:cubicBezTo>
                  <a:cubicBezTo>
                    <a:pt x="592" y="178"/>
                    <a:pt x="595" y="178"/>
                    <a:pt x="596" y="177"/>
                  </a:cubicBezTo>
                  <a:cubicBezTo>
                    <a:pt x="597" y="176"/>
                    <a:pt x="599" y="174"/>
                    <a:pt x="599" y="172"/>
                  </a:cubicBezTo>
                  <a:cubicBezTo>
                    <a:pt x="600" y="171"/>
                    <a:pt x="599" y="167"/>
                    <a:pt x="600" y="165"/>
                  </a:cubicBezTo>
                  <a:cubicBezTo>
                    <a:pt x="601" y="163"/>
                    <a:pt x="605" y="159"/>
                    <a:pt x="606" y="157"/>
                  </a:cubicBezTo>
                  <a:cubicBezTo>
                    <a:pt x="608" y="155"/>
                    <a:pt x="612" y="153"/>
                    <a:pt x="613" y="151"/>
                  </a:cubicBezTo>
                  <a:cubicBezTo>
                    <a:pt x="615" y="149"/>
                    <a:pt x="616" y="144"/>
                    <a:pt x="616" y="142"/>
                  </a:cubicBezTo>
                  <a:cubicBezTo>
                    <a:pt x="617" y="139"/>
                    <a:pt x="618" y="132"/>
                    <a:pt x="617" y="128"/>
                  </a:cubicBezTo>
                  <a:cubicBezTo>
                    <a:pt x="617" y="126"/>
                    <a:pt x="613" y="121"/>
                    <a:pt x="612" y="118"/>
                  </a:cubicBezTo>
                  <a:cubicBezTo>
                    <a:pt x="612" y="116"/>
                    <a:pt x="610" y="112"/>
                    <a:pt x="610" y="110"/>
                  </a:cubicBezTo>
                  <a:cubicBezTo>
                    <a:pt x="610" y="108"/>
                    <a:pt x="612" y="103"/>
                    <a:pt x="612" y="101"/>
                  </a:cubicBezTo>
                  <a:cubicBezTo>
                    <a:pt x="612" y="98"/>
                    <a:pt x="611" y="94"/>
                    <a:pt x="610" y="91"/>
                  </a:cubicBezTo>
                  <a:cubicBezTo>
                    <a:pt x="610" y="90"/>
                    <a:pt x="608" y="86"/>
                    <a:pt x="608" y="85"/>
                  </a:cubicBezTo>
                  <a:cubicBezTo>
                    <a:pt x="608" y="82"/>
                    <a:pt x="609" y="78"/>
                    <a:pt x="610" y="75"/>
                  </a:cubicBezTo>
                  <a:cubicBezTo>
                    <a:pt x="611" y="74"/>
                    <a:pt x="612" y="70"/>
                    <a:pt x="614" y="69"/>
                  </a:cubicBezTo>
                  <a:cubicBezTo>
                    <a:pt x="616" y="69"/>
                    <a:pt x="620" y="70"/>
                    <a:pt x="622" y="69"/>
                  </a:cubicBezTo>
                  <a:cubicBezTo>
                    <a:pt x="623" y="68"/>
                    <a:pt x="624" y="66"/>
                    <a:pt x="624" y="64"/>
                  </a:cubicBezTo>
                  <a:cubicBezTo>
                    <a:pt x="624" y="62"/>
                    <a:pt x="621" y="59"/>
                    <a:pt x="620" y="58"/>
                  </a:cubicBezTo>
                  <a:cubicBezTo>
                    <a:pt x="619" y="57"/>
                    <a:pt x="615" y="56"/>
                    <a:pt x="614" y="55"/>
                  </a:cubicBezTo>
                  <a:cubicBezTo>
                    <a:pt x="613" y="54"/>
                    <a:pt x="611" y="52"/>
                    <a:pt x="610" y="51"/>
                  </a:cubicBezTo>
                  <a:cubicBezTo>
                    <a:pt x="609" y="49"/>
                    <a:pt x="608" y="45"/>
                    <a:pt x="608" y="43"/>
                  </a:cubicBezTo>
                  <a:cubicBezTo>
                    <a:pt x="608" y="39"/>
                    <a:pt x="612" y="31"/>
                    <a:pt x="613" y="27"/>
                  </a:cubicBezTo>
                  <a:cubicBezTo>
                    <a:pt x="614" y="25"/>
                    <a:pt x="616" y="21"/>
                    <a:pt x="617" y="18"/>
                  </a:cubicBezTo>
                  <a:cubicBezTo>
                    <a:pt x="618" y="16"/>
                    <a:pt x="619" y="11"/>
                    <a:pt x="621" y="9"/>
                  </a:cubicBezTo>
                  <a:cubicBezTo>
                    <a:pt x="623" y="7"/>
                    <a:pt x="627" y="4"/>
                    <a:pt x="629" y="3"/>
                  </a:cubicBezTo>
                  <a:cubicBezTo>
                    <a:pt x="632" y="2"/>
                    <a:pt x="638" y="0"/>
                    <a:pt x="641" y="0"/>
                  </a:cubicBezTo>
                  <a:cubicBezTo>
                    <a:pt x="644" y="0"/>
                    <a:pt x="651" y="1"/>
                    <a:pt x="654" y="2"/>
                  </a:cubicBezTo>
                  <a:cubicBezTo>
                    <a:pt x="657" y="4"/>
                    <a:pt x="662" y="8"/>
                    <a:pt x="664" y="11"/>
                  </a:cubicBezTo>
                  <a:cubicBezTo>
                    <a:pt x="667" y="13"/>
                    <a:pt x="673" y="19"/>
                    <a:pt x="676" y="22"/>
                  </a:cubicBezTo>
                  <a:cubicBezTo>
                    <a:pt x="679" y="25"/>
                    <a:pt x="686" y="33"/>
                    <a:pt x="690" y="36"/>
                  </a:cubicBezTo>
                  <a:cubicBezTo>
                    <a:pt x="692" y="37"/>
                    <a:pt x="696" y="40"/>
                    <a:pt x="698" y="41"/>
                  </a:cubicBezTo>
                  <a:cubicBezTo>
                    <a:pt x="702" y="44"/>
                    <a:pt x="709" y="48"/>
                    <a:pt x="712" y="50"/>
                  </a:cubicBezTo>
                  <a:cubicBezTo>
                    <a:pt x="715" y="52"/>
                    <a:pt x="721" y="57"/>
                    <a:pt x="725" y="60"/>
                  </a:cubicBezTo>
                  <a:cubicBezTo>
                    <a:pt x="727" y="62"/>
                    <a:pt x="732" y="67"/>
                    <a:pt x="735" y="69"/>
                  </a:cubicBezTo>
                  <a:cubicBezTo>
                    <a:pt x="737" y="70"/>
                    <a:pt x="741" y="73"/>
                    <a:pt x="742" y="75"/>
                  </a:cubicBezTo>
                  <a:cubicBezTo>
                    <a:pt x="745" y="78"/>
                    <a:pt x="750" y="83"/>
                    <a:pt x="751" y="87"/>
                  </a:cubicBezTo>
                  <a:cubicBezTo>
                    <a:pt x="752" y="89"/>
                    <a:pt x="753" y="94"/>
                    <a:pt x="752" y="97"/>
                  </a:cubicBezTo>
                  <a:cubicBezTo>
                    <a:pt x="752" y="98"/>
                    <a:pt x="749" y="100"/>
                    <a:pt x="748" y="100"/>
                  </a:cubicBezTo>
                  <a:cubicBezTo>
                    <a:pt x="747" y="101"/>
                    <a:pt x="743" y="100"/>
                    <a:pt x="741" y="100"/>
                  </a:cubicBezTo>
                  <a:cubicBezTo>
                    <a:pt x="739" y="101"/>
                    <a:pt x="735" y="101"/>
                    <a:pt x="734" y="103"/>
                  </a:cubicBezTo>
                  <a:cubicBezTo>
                    <a:pt x="733" y="104"/>
                    <a:pt x="733" y="108"/>
                    <a:pt x="733" y="109"/>
                  </a:cubicBezTo>
                  <a:cubicBezTo>
                    <a:pt x="734" y="112"/>
                    <a:pt x="739" y="115"/>
                    <a:pt x="740" y="117"/>
                  </a:cubicBezTo>
                  <a:cubicBezTo>
                    <a:pt x="742" y="118"/>
                    <a:pt x="743" y="122"/>
                    <a:pt x="743" y="124"/>
                  </a:cubicBezTo>
                  <a:cubicBezTo>
                    <a:pt x="743" y="126"/>
                    <a:pt x="741" y="130"/>
                    <a:pt x="741" y="132"/>
                  </a:cubicBezTo>
                  <a:cubicBezTo>
                    <a:pt x="741" y="134"/>
                    <a:pt x="744" y="139"/>
                    <a:pt x="745" y="141"/>
                  </a:cubicBezTo>
                  <a:cubicBezTo>
                    <a:pt x="747" y="143"/>
                    <a:pt x="754" y="145"/>
                    <a:pt x="756" y="147"/>
                  </a:cubicBezTo>
                  <a:cubicBezTo>
                    <a:pt x="759" y="149"/>
                    <a:pt x="764" y="154"/>
                    <a:pt x="767" y="155"/>
                  </a:cubicBezTo>
                  <a:cubicBezTo>
                    <a:pt x="770" y="156"/>
                    <a:pt x="775" y="157"/>
                    <a:pt x="777" y="157"/>
                  </a:cubicBezTo>
                  <a:cubicBezTo>
                    <a:pt x="780" y="157"/>
                    <a:pt x="785" y="156"/>
                    <a:pt x="788" y="156"/>
                  </a:cubicBezTo>
                  <a:cubicBezTo>
                    <a:pt x="789" y="156"/>
                    <a:pt x="793" y="157"/>
                    <a:pt x="794" y="157"/>
                  </a:cubicBezTo>
                  <a:cubicBezTo>
                    <a:pt x="796" y="158"/>
                    <a:pt x="801" y="159"/>
                    <a:pt x="803" y="158"/>
                  </a:cubicBezTo>
                  <a:cubicBezTo>
                    <a:pt x="805" y="158"/>
                    <a:pt x="809" y="155"/>
                    <a:pt x="811" y="155"/>
                  </a:cubicBezTo>
                  <a:cubicBezTo>
                    <a:pt x="813" y="155"/>
                    <a:pt x="817" y="156"/>
                    <a:pt x="819" y="156"/>
                  </a:cubicBezTo>
                  <a:cubicBezTo>
                    <a:pt x="822" y="157"/>
                    <a:pt x="831" y="156"/>
                    <a:pt x="834" y="158"/>
                  </a:cubicBezTo>
                  <a:cubicBezTo>
                    <a:pt x="836" y="159"/>
                    <a:pt x="838" y="164"/>
                    <a:pt x="840" y="165"/>
                  </a:cubicBezTo>
                  <a:cubicBezTo>
                    <a:pt x="843" y="166"/>
                    <a:pt x="850" y="166"/>
                    <a:pt x="853" y="166"/>
                  </a:cubicBezTo>
                  <a:cubicBezTo>
                    <a:pt x="856" y="167"/>
                    <a:pt x="862" y="168"/>
                    <a:pt x="865" y="169"/>
                  </a:cubicBezTo>
                  <a:cubicBezTo>
                    <a:pt x="868" y="170"/>
                    <a:pt x="873" y="176"/>
                    <a:pt x="876" y="177"/>
                  </a:cubicBezTo>
                  <a:cubicBezTo>
                    <a:pt x="879" y="180"/>
                    <a:pt x="887" y="183"/>
                    <a:pt x="891" y="185"/>
                  </a:cubicBezTo>
                  <a:cubicBezTo>
                    <a:pt x="894" y="186"/>
                    <a:pt x="900" y="190"/>
                    <a:pt x="903" y="190"/>
                  </a:cubicBezTo>
                  <a:cubicBezTo>
                    <a:pt x="905" y="190"/>
                    <a:pt x="910" y="188"/>
                    <a:pt x="912" y="187"/>
                  </a:cubicBezTo>
                  <a:cubicBezTo>
                    <a:pt x="914" y="185"/>
                    <a:pt x="916" y="179"/>
                    <a:pt x="918" y="177"/>
                  </a:cubicBezTo>
                  <a:cubicBezTo>
                    <a:pt x="919" y="176"/>
                    <a:pt x="923" y="173"/>
                    <a:pt x="925" y="172"/>
                  </a:cubicBezTo>
                  <a:cubicBezTo>
                    <a:pt x="927" y="171"/>
                    <a:pt x="931" y="172"/>
                    <a:pt x="932" y="171"/>
                  </a:cubicBezTo>
                  <a:cubicBezTo>
                    <a:pt x="934" y="170"/>
                    <a:pt x="937" y="164"/>
                    <a:pt x="939" y="163"/>
                  </a:cubicBezTo>
                  <a:cubicBezTo>
                    <a:pt x="942" y="162"/>
                    <a:pt x="949" y="164"/>
                    <a:pt x="952" y="163"/>
                  </a:cubicBezTo>
                  <a:cubicBezTo>
                    <a:pt x="954" y="163"/>
                    <a:pt x="958" y="161"/>
                    <a:pt x="960" y="160"/>
                  </a:cubicBezTo>
                  <a:cubicBezTo>
                    <a:pt x="962" y="158"/>
                    <a:pt x="966" y="152"/>
                    <a:pt x="966" y="148"/>
                  </a:cubicBezTo>
                  <a:cubicBezTo>
                    <a:pt x="967" y="145"/>
                    <a:pt x="963" y="139"/>
                    <a:pt x="962" y="136"/>
                  </a:cubicBezTo>
                  <a:cubicBezTo>
                    <a:pt x="962" y="134"/>
                    <a:pt x="962" y="129"/>
                    <a:pt x="963" y="127"/>
                  </a:cubicBezTo>
                  <a:cubicBezTo>
                    <a:pt x="964" y="124"/>
                    <a:pt x="967" y="117"/>
                    <a:pt x="969" y="115"/>
                  </a:cubicBezTo>
                  <a:cubicBezTo>
                    <a:pt x="970" y="114"/>
                    <a:pt x="973" y="113"/>
                    <a:pt x="975" y="113"/>
                  </a:cubicBezTo>
                  <a:cubicBezTo>
                    <a:pt x="978" y="113"/>
                    <a:pt x="984" y="117"/>
                    <a:pt x="986" y="118"/>
                  </a:cubicBezTo>
                  <a:cubicBezTo>
                    <a:pt x="988" y="120"/>
                    <a:pt x="991" y="125"/>
                    <a:pt x="992" y="126"/>
                  </a:cubicBezTo>
                  <a:cubicBezTo>
                    <a:pt x="994" y="127"/>
                    <a:pt x="996" y="129"/>
                    <a:pt x="998" y="129"/>
                  </a:cubicBezTo>
                  <a:cubicBezTo>
                    <a:pt x="999" y="130"/>
                    <a:pt x="1003" y="130"/>
                    <a:pt x="1004" y="130"/>
                  </a:cubicBezTo>
                  <a:cubicBezTo>
                    <a:pt x="1007" y="130"/>
                    <a:pt x="1012" y="131"/>
                    <a:pt x="1014" y="133"/>
                  </a:cubicBezTo>
                  <a:cubicBezTo>
                    <a:pt x="1016" y="134"/>
                    <a:pt x="1017" y="139"/>
                    <a:pt x="1019" y="140"/>
                  </a:cubicBezTo>
                  <a:cubicBezTo>
                    <a:pt x="1020" y="142"/>
                    <a:pt x="1021" y="145"/>
                    <a:pt x="1023" y="146"/>
                  </a:cubicBezTo>
                  <a:cubicBezTo>
                    <a:pt x="1026" y="147"/>
                    <a:pt x="1033" y="144"/>
                    <a:pt x="1036" y="143"/>
                  </a:cubicBezTo>
                  <a:cubicBezTo>
                    <a:pt x="1039" y="142"/>
                    <a:pt x="1043" y="137"/>
                    <a:pt x="1046" y="136"/>
                  </a:cubicBezTo>
                  <a:cubicBezTo>
                    <a:pt x="1048" y="135"/>
                    <a:pt x="1054" y="133"/>
                    <a:pt x="1057" y="133"/>
                  </a:cubicBezTo>
                  <a:cubicBezTo>
                    <a:pt x="1060" y="133"/>
                    <a:pt x="1066" y="134"/>
                    <a:pt x="1069" y="135"/>
                  </a:cubicBezTo>
                  <a:cubicBezTo>
                    <a:pt x="1072" y="137"/>
                    <a:pt x="1077" y="142"/>
                    <a:pt x="1080" y="144"/>
                  </a:cubicBezTo>
                  <a:cubicBezTo>
                    <a:pt x="1082" y="146"/>
                    <a:pt x="1085" y="151"/>
                    <a:pt x="1087" y="153"/>
                  </a:cubicBezTo>
                  <a:cubicBezTo>
                    <a:pt x="1088" y="155"/>
                    <a:pt x="1090" y="158"/>
                    <a:pt x="1092" y="159"/>
                  </a:cubicBezTo>
                  <a:cubicBezTo>
                    <a:pt x="1094" y="160"/>
                    <a:pt x="1099" y="159"/>
                    <a:pt x="1102" y="160"/>
                  </a:cubicBezTo>
                  <a:cubicBezTo>
                    <a:pt x="1104" y="160"/>
                    <a:pt x="1109" y="160"/>
                    <a:pt x="1109" y="160"/>
                  </a:cubicBezTo>
                  <a:cubicBezTo>
                    <a:pt x="1112" y="163"/>
                    <a:pt x="1115" y="166"/>
                    <a:pt x="1117" y="168"/>
                  </a:cubicBezTo>
                  <a:cubicBezTo>
                    <a:pt x="1118" y="171"/>
                    <a:pt x="1122" y="177"/>
                    <a:pt x="1123" y="180"/>
                  </a:cubicBezTo>
                  <a:cubicBezTo>
                    <a:pt x="1125" y="183"/>
                    <a:pt x="1125" y="191"/>
                    <a:pt x="1127" y="194"/>
                  </a:cubicBezTo>
                  <a:cubicBezTo>
                    <a:pt x="1129" y="196"/>
                    <a:pt x="1134" y="199"/>
                    <a:pt x="1136" y="199"/>
                  </a:cubicBezTo>
                  <a:cubicBezTo>
                    <a:pt x="1139" y="199"/>
                    <a:pt x="1143" y="199"/>
                    <a:pt x="1145" y="197"/>
                  </a:cubicBezTo>
                  <a:cubicBezTo>
                    <a:pt x="1146" y="196"/>
                    <a:pt x="1144" y="191"/>
                    <a:pt x="1146" y="189"/>
                  </a:cubicBezTo>
                  <a:cubicBezTo>
                    <a:pt x="1147" y="188"/>
                    <a:pt x="1151" y="188"/>
                    <a:pt x="1153" y="189"/>
                  </a:cubicBezTo>
                  <a:cubicBezTo>
                    <a:pt x="1156" y="190"/>
                    <a:pt x="1162" y="195"/>
                    <a:pt x="1165" y="197"/>
                  </a:cubicBezTo>
                  <a:cubicBezTo>
                    <a:pt x="1168" y="197"/>
                    <a:pt x="1174" y="196"/>
                    <a:pt x="1177" y="197"/>
                  </a:cubicBezTo>
                  <a:cubicBezTo>
                    <a:pt x="1181" y="198"/>
                    <a:pt x="1186" y="203"/>
                    <a:pt x="1190" y="204"/>
                  </a:cubicBezTo>
                  <a:cubicBezTo>
                    <a:pt x="1193" y="205"/>
                    <a:pt x="1199" y="205"/>
                    <a:pt x="1201" y="206"/>
                  </a:cubicBezTo>
                  <a:cubicBezTo>
                    <a:pt x="1203" y="208"/>
                    <a:pt x="1205" y="213"/>
                    <a:pt x="1207" y="215"/>
                  </a:cubicBezTo>
                  <a:cubicBezTo>
                    <a:pt x="1210" y="216"/>
                    <a:pt x="1216" y="216"/>
                    <a:pt x="1219" y="217"/>
                  </a:cubicBezTo>
                  <a:cubicBezTo>
                    <a:pt x="1223" y="219"/>
                    <a:pt x="1229" y="222"/>
                    <a:pt x="1232" y="224"/>
                  </a:cubicBezTo>
                  <a:cubicBezTo>
                    <a:pt x="1235" y="226"/>
                    <a:pt x="1242" y="230"/>
                    <a:pt x="1242" y="234"/>
                  </a:cubicBezTo>
                  <a:cubicBezTo>
                    <a:pt x="1242" y="236"/>
                    <a:pt x="1238" y="240"/>
                    <a:pt x="1236" y="241"/>
                  </a:cubicBezTo>
                  <a:cubicBezTo>
                    <a:pt x="1234" y="242"/>
                    <a:pt x="1230" y="240"/>
                    <a:pt x="1228" y="241"/>
                  </a:cubicBezTo>
                  <a:cubicBezTo>
                    <a:pt x="1225" y="243"/>
                    <a:pt x="1221" y="249"/>
                    <a:pt x="1220" y="252"/>
                  </a:cubicBezTo>
                  <a:cubicBezTo>
                    <a:pt x="1220" y="255"/>
                    <a:pt x="1223" y="260"/>
                    <a:pt x="1224" y="263"/>
                  </a:cubicBezTo>
                  <a:cubicBezTo>
                    <a:pt x="1225" y="265"/>
                    <a:pt x="1228" y="270"/>
                    <a:pt x="1229" y="273"/>
                  </a:cubicBezTo>
                  <a:cubicBezTo>
                    <a:pt x="1231" y="278"/>
                    <a:pt x="1231" y="289"/>
                    <a:pt x="1234" y="293"/>
                  </a:cubicBezTo>
                  <a:cubicBezTo>
                    <a:pt x="1236" y="296"/>
                    <a:pt x="1242" y="299"/>
                    <a:pt x="1245" y="301"/>
                  </a:cubicBezTo>
                  <a:cubicBezTo>
                    <a:pt x="1248" y="302"/>
                    <a:pt x="1254" y="303"/>
                    <a:pt x="1256" y="306"/>
                  </a:cubicBezTo>
                  <a:cubicBezTo>
                    <a:pt x="1257" y="307"/>
                    <a:pt x="1258" y="309"/>
                    <a:pt x="1258" y="311"/>
                  </a:cubicBezTo>
                  <a:cubicBezTo>
                    <a:pt x="1259" y="313"/>
                    <a:pt x="1260" y="319"/>
                    <a:pt x="1258" y="321"/>
                  </a:cubicBezTo>
                  <a:cubicBezTo>
                    <a:pt x="1257" y="323"/>
                    <a:pt x="1250" y="321"/>
                    <a:pt x="1248" y="321"/>
                  </a:cubicBezTo>
                  <a:cubicBezTo>
                    <a:pt x="1247" y="322"/>
                    <a:pt x="1244" y="322"/>
                    <a:pt x="1244" y="323"/>
                  </a:cubicBezTo>
                  <a:cubicBezTo>
                    <a:pt x="1242" y="325"/>
                    <a:pt x="1243" y="331"/>
                    <a:pt x="1244" y="333"/>
                  </a:cubicBezTo>
                  <a:cubicBezTo>
                    <a:pt x="1245" y="335"/>
                    <a:pt x="1249" y="338"/>
                    <a:pt x="1251" y="338"/>
                  </a:cubicBezTo>
                  <a:cubicBezTo>
                    <a:pt x="1253" y="338"/>
                    <a:pt x="1256" y="334"/>
                    <a:pt x="1258" y="334"/>
                  </a:cubicBezTo>
                  <a:cubicBezTo>
                    <a:pt x="1260" y="334"/>
                    <a:pt x="1263" y="336"/>
                    <a:pt x="1264" y="338"/>
                  </a:cubicBezTo>
                  <a:cubicBezTo>
                    <a:pt x="1266" y="341"/>
                    <a:pt x="1264" y="347"/>
                    <a:pt x="1264" y="349"/>
                  </a:cubicBezTo>
                  <a:cubicBezTo>
                    <a:pt x="1264" y="353"/>
                    <a:pt x="1265" y="359"/>
                    <a:pt x="1265" y="363"/>
                  </a:cubicBezTo>
                  <a:cubicBezTo>
                    <a:pt x="1265" y="367"/>
                    <a:pt x="1261" y="375"/>
                    <a:pt x="1262" y="380"/>
                  </a:cubicBezTo>
                  <a:cubicBezTo>
                    <a:pt x="1263" y="382"/>
                    <a:pt x="1265" y="386"/>
                    <a:pt x="1267" y="388"/>
                  </a:cubicBezTo>
                  <a:cubicBezTo>
                    <a:pt x="1269" y="389"/>
                    <a:pt x="1274" y="391"/>
                    <a:pt x="1276" y="392"/>
                  </a:cubicBezTo>
                  <a:cubicBezTo>
                    <a:pt x="1278" y="394"/>
                    <a:pt x="1282" y="398"/>
                    <a:pt x="1283" y="401"/>
                  </a:cubicBezTo>
                  <a:cubicBezTo>
                    <a:pt x="1285" y="405"/>
                    <a:pt x="1288" y="414"/>
                    <a:pt x="1289" y="419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aphicFrame>
        <p:nvGraphicFramePr>
          <p:cNvPr id="24" name="Diagramm 23">
            <a:extLst>
              <a:ext uri="{FF2B5EF4-FFF2-40B4-BE49-F238E27FC236}">
                <a16:creationId xmlns:a16="http://schemas.microsoft.com/office/drawing/2014/main" id="{919AB22D-D1EC-4B0A-ABF1-E8BEAE641F58}"/>
              </a:ext>
            </a:extLst>
          </p:cNvPr>
          <p:cNvGraphicFramePr>
            <a:graphicFrameLocks/>
          </p:cNvGraphicFramePr>
          <p:nvPr/>
        </p:nvGraphicFramePr>
        <p:xfrm>
          <a:off x="642551" y="971831"/>
          <a:ext cx="9504413" cy="4999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1981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DF34EF6-1C94-4347-9A51-995E63BC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58E23-04B3-3D49-B751-244912192C4F}" type="slidenum">
              <a:rPr lang="de-AT" noProof="0" smtClean="0"/>
              <a:pPr/>
              <a:t>9</a:t>
            </a:fld>
            <a:endParaRPr lang="de-AT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2EFB30-FBBC-4DFF-93B7-006CDFC6928C}"/>
              </a:ext>
            </a:extLst>
          </p:cNvPr>
          <p:cNvSpPr txBox="1"/>
          <p:nvPr/>
        </p:nvSpPr>
        <p:spPr>
          <a:xfrm>
            <a:off x="10149997" y="4771115"/>
            <a:ext cx="1744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>
                <a:latin typeface="AmpleSoft Pro Medium" panose="02000000000000000000" charset="0"/>
              </a:rPr>
              <a:t>Quellen:</a:t>
            </a:r>
          </a:p>
          <a:p>
            <a:r>
              <a:rPr lang="de-DE" sz="800" b="1" dirty="0">
                <a:latin typeface="AmpleSoft Pro Medium" panose="02000000000000000000" charset="0"/>
              </a:rPr>
              <a:t>31.12.2021 bis 30.06.2023:</a:t>
            </a:r>
          </a:p>
          <a:p>
            <a:r>
              <a:rPr lang="de-DE" sz="800" dirty="0">
                <a:latin typeface="AmpleSoft Pro Medium" panose="02000000000000000000" charset="0"/>
              </a:rPr>
              <a:t>Aktive Energiegemeinschaften laut</a:t>
            </a:r>
          </a:p>
          <a:p>
            <a:r>
              <a:rPr lang="de-DE" sz="800" dirty="0">
                <a:latin typeface="AmpleSoft Pro Medium" panose="02000000000000000000" charset="0"/>
              </a:rPr>
              <a:t>EAG Monitoringbericht (E-Control)</a:t>
            </a:r>
          </a:p>
          <a:p>
            <a:r>
              <a:rPr lang="de-DE" sz="800" b="1" dirty="0">
                <a:latin typeface="AmpleSoft Pro Medium" panose="02000000000000000000" charset="0"/>
              </a:rPr>
              <a:t>31.12.2023 bis 30.04.2024:</a:t>
            </a:r>
          </a:p>
          <a:p>
            <a:r>
              <a:rPr lang="de-DE" sz="800" dirty="0">
                <a:latin typeface="AmpleSoft Pro Medium" panose="02000000000000000000" charset="0"/>
              </a:rPr>
              <a:t>EDA-User laut EDA GmbH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5EF3212-2728-4CAF-8ABF-86298C130331}"/>
              </a:ext>
            </a:extLst>
          </p:cNvPr>
          <p:cNvSpPr txBox="1">
            <a:spLocks/>
          </p:cNvSpPr>
          <p:nvPr/>
        </p:nvSpPr>
        <p:spPr>
          <a:xfrm>
            <a:off x="474357" y="416091"/>
            <a:ext cx="11239070" cy="31326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AmpleSoft Pro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4C4950"/>
                </a:solidFill>
                <a:effectLst/>
                <a:uLnTx/>
                <a:uFillTx/>
                <a:latin typeface="AmpleSoft Pro Medium" panose="02000000000000000000" charset="0"/>
              </a:rPr>
              <a:t>Energiegemeinschaften in Wien </a:t>
            </a:r>
            <a:endParaRPr kumimoji="0" lang="de-AT" sz="2000" b="1" i="0" u="none" strike="noStrike" kern="1200" cap="none" spc="0" normalizeH="0" baseline="0" noProof="0" dirty="0">
              <a:ln>
                <a:noFill/>
              </a:ln>
              <a:solidFill>
                <a:srgbClr val="4C4950"/>
              </a:solidFill>
              <a:effectLst/>
              <a:uLnTx/>
              <a:uFillTx/>
              <a:latin typeface="AmpleSoft Pro Medium" panose="02000000000000000000" charset="0"/>
            </a:endParaRP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265B47A3-8F62-481D-B648-CD01FC75D095}"/>
              </a:ext>
            </a:extLst>
          </p:cNvPr>
          <p:cNvSpPr txBox="1">
            <a:spLocks/>
          </p:cNvSpPr>
          <p:nvPr/>
        </p:nvSpPr>
        <p:spPr>
          <a:xfrm>
            <a:off x="474357" y="624236"/>
            <a:ext cx="11239070" cy="6983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400" b="0" i="0" kern="1200">
                <a:solidFill>
                  <a:schemeClr val="tx1"/>
                </a:solidFill>
                <a:latin typeface="AmpleSoft Pro" panose="02000000000000000000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4C4950"/>
                </a:solidFill>
                <a:effectLst/>
                <a:uLnTx/>
                <a:uFillTx/>
                <a:latin typeface="AmpleSoft Pro Medium" panose="02000000000000000000" charset="0"/>
              </a:rPr>
              <a:t>Zeitliche Entwicklung bis</a:t>
            </a:r>
            <a:r>
              <a:rPr kumimoji="0" lang="de-DE" sz="2800" b="0" i="0" u="none" strike="noStrike" kern="1200" cap="none" spc="0" normalizeH="0" noProof="0" dirty="0">
                <a:ln>
                  <a:noFill/>
                </a:ln>
                <a:solidFill>
                  <a:srgbClr val="4C4950"/>
                </a:solidFill>
                <a:effectLst/>
                <a:uLnTx/>
                <a:uFillTx/>
                <a:latin typeface="AmpleSoft Pro Medium" panose="02000000000000000000" charset="0"/>
              </a:rPr>
              <a:t> heute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4C4950"/>
              </a:solidFill>
              <a:effectLst/>
              <a:uLnTx/>
              <a:uFillTx/>
              <a:latin typeface="AmpleSoft Pro Medium" panose="02000000000000000000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2824EE4-D451-4811-BFC2-3F29DF0F6414}"/>
              </a:ext>
            </a:extLst>
          </p:cNvPr>
          <p:cNvSpPr txBox="1"/>
          <p:nvPr/>
        </p:nvSpPr>
        <p:spPr>
          <a:xfrm>
            <a:off x="10146965" y="4316611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AmpleSoft Pro Medium" panose="02000000000000000000" charset="0"/>
              </a:rPr>
              <a:t>Stand:</a:t>
            </a:r>
            <a:endParaRPr lang="de-DE" sz="1200" dirty="0">
              <a:latin typeface="AmpleSoft Pro Medium" panose="02000000000000000000" charset="0"/>
            </a:endParaRPr>
          </a:p>
          <a:p>
            <a:r>
              <a:rPr lang="de-DE" sz="1200" dirty="0">
                <a:latin typeface="AmpleSoft Pro Medium" panose="02000000000000000000" charset="0"/>
              </a:rPr>
              <a:t>31.08.2024</a:t>
            </a:r>
          </a:p>
        </p:txBody>
      </p:sp>
      <p:grpSp>
        <p:nvGrpSpPr>
          <p:cNvPr id="10" name="Group 195">
            <a:extLst>
              <a:ext uri="{FF2B5EF4-FFF2-40B4-BE49-F238E27FC236}">
                <a16:creationId xmlns:a16="http://schemas.microsoft.com/office/drawing/2014/main" id="{A381A4F7-6069-4C2C-BE35-D98C04266841}"/>
              </a:ext>
            </a:extLst>
          </p:cNvPr>
          <p:cNvGrpSpPr/>
          <p:nvPr/>
        </p:nvGrpSpPr>
        <p:grpSpPr>
          <a:xfrm>
            <a:off x="9328011" y="482308"/>
            <a:ext cx="2023170" cy="1087293"/>
            <a:chOff x="1077913" y="982663"/>
            <a:chExt cx="6986587" cy="3571875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519AA9B-914E-4EB8-9C0F-3593C9FBCD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8000" y="982663"/>
              <a:ext cx="2395538" cy="2141538"/>
            </a:xfrm>
            <a:custGeom>
              <a:avLst/>
              <a:gdLst/>
              <a:ahLst/>
              <a:cxnLst>
                <a:cxn ang="0">
                  <a:pos x="161" y="1032"/>
                </a:cxn>
                <a:cxn ang="0">
                  <a:pos x="172" y="944"/>
                </a:cxn>
                <a:cxn ang="0">
                  <a:pos x="77" y="902"/>
                </a:cxn>
                <a:cxn ang="0">
                  <a:pos x="0" y="821"/>
                </a:cxn>
                <a:cxn ang="0">
                  <a:pos x="21" y="703"/>
                </a:cxn>
                <a:cxn ang="0">
                  <a:pos x="108" y="708"/>
                </a:cxn>
                <a:cxn ang="0">
                  <a:pos x="249" y="673"/>
                </a:cxn>
                <a:cxn ang="0">
                  <a:pos x="286" y="584"/>
                </a:cxn>
                <a:cxn ang="0">
                  <a:pos x="282" y="515"/>
                </a:cxn>
                <a:cxn ang="0">
                  <a:pos x="256" y="428"/>
                </a:cxn>
                <a:cxn ang="0">
                  <a:pos x="160" y="403"/>
                </a:cxn>
                <a:cxn ang="0">
                  <a:pos x="149" y="308"/>
                </a:cxn>
                <a:cxn ang="0">
                  <a:pos x="201" y="203"/>
                </a:cxn>
                <a:cxn ang="0">
                  <a:pos x="286" y="195"/>
                </a:cxn>
                <a:cxn ang="0">
                  <a:pos x="303" y="78"/>
                </a:cxn>
                <a:cxn ang="0">
                  <a:pos x="312" y="1"/>
                </a:cxn>
                <a:cxn ang="0">
                  <a:pos x="380" y="7"/>
                </a:cxn>
                <a:cxn ang="0">
                  <a:pos x="424" y="43"/>
                </a:cxn>
                <a:cxn ang="0">
                  <a:pos x="487" y="18"/>
                </a:cxn>
                <a:cxn ang="0">
                  <a:pos x="587" y="52"/>
                </a:cxn>
                <a:cxn ang="0">
                  <a:pos x="696" y="117"/>
                </a:cxn>
                <a:cxn ang="0">
                  <a:pos x="769" y="118"/>
                </a:cxn>
                <a:cxn ang="0">
                  <a:pos x="808" y="122"/>
                </a:cxn>
                <a:cxn ang="0">
                  <a:pos x="877" y="182"/>
                </a:cxn>
                <a:cxn ang="0">
                  <a:pos x="1036" y="212"/>
                </a:cxn>
                <a:cxn ang="0">
                  <a:pos x="1118" y="194"/>
                </a:cxn>
                <a:cxn ang="0">
                  <a:pos x="1167" y="157"/>
                </a:cxn>
                <a:cxn ang="0">
                  <a:pos x="1259" y="182"/>
                </a:cxn>
                <a:cxn ang="0">
                  <a:pos x="1343" y="226"/>
                </a:cxn>
                <a:cxn ang="0">
                  <a:pos x="1412" y="271"/>
                </a:cxn>
                <a:cxn ang="0">
                  <a:pos x="1426" y="351"/>
                </a:cxn>
                <a:cxn ang="0">
                  <a:pos x="1405" y="414"/>
                </a:cxn>
                <a:cxn ang="0">
                  <a:pos x="1379" y="500"/>
                </a:cxn>
                <a:cxn ang="0">
                  <a:pos x="1413" y="564"/>
                </a:cxn>
                <a:cxn ang="0">
                  <a:pos x="1438" y="634"/>
                </a:cxn>
                <a:cxn ang="0">
                  <a:pos x="1511" y="720"/>
                </a:cxn>
                <a:cxn ang="0">
                  <a:pos x="1469" y="743"/>
                </a:cxn>
                <a:cxn ang="0">
                  <a:pos x="1458" y="810"/>
                </a:cxn>
                <a:cxn ang="0">
                  <a:pos x="1385" y="807"/>
                </a:cxn>
                <a:cxn ang="0">
                  <a:pos x="1295" y="885"/>
                </a:cxn>
                <a:cxn ang="0">
                  <a:pos x="1206" y="909"/>
                </a:cxn>
                <a:cxn ang="0">
                  <a:pos x="1108" y="974"/>
                </a:cxn>
                <a:cxn ang="0">
                  <a:pos x="1079" y="1046"/>
                </a:cxn>
                <a:cxn ang="0">
                  <a:pos x="1119" y="1179"/>
                </a:cxn>
                <a:cxn ang="0">
                  <a:pos x="1049" y="1343"/>
                </a:cxn>
                <a:cxn ang="0">
                  <a:pos x="980" y="1271"/>
                </a:cxn>
                <a:cxn ang="0">
                  <a:pos x="908" y="1271"/>
                </a:cxn>
                <a:cxn ang="0">
                  <a:pos x="826" y="1223"/>
                </a:cxn>
                <a:cxn ang="0">
                  <a:pos x="779" y="1178"/>
                </a:cxn>
                <a:cxn ang="0">
                  <a:pos x="709" y="1111"/>
                </a:cxn>
                <a:cxn ang="0">
                  <a:pos x="612" y="1071"/>
                </a:cxn>
                <a:cxn ang="0">
                  <a:pos x="568" y="1036"/>
                </a:cxn>
                <a:cxn ang="0">
                  <a:pos x="465" y="1051"/>
                </a:cxn>
                <a:cxn ang="0">
                  <a:pos x="353" y="1089"/>
                </a:cxn>
                <a:cxn ang="0">
                  <a:pos x="248" y="1105"/>
                </a:cxn>
                <a:cxn ang="0">
                  <a:pos x="1219" y="689"/>
                </a:cxn>
                <a:cxn ang="0">
                  <a:pos x="1191" y="603"/>
                </a:cxn>
                <a:cxn ang="0">
                  <a:pos x="1132" y="581"/>
                </a:cxn>
                <a:cxn ang="0">
                  <a:pos x="1063" y="623"/>
                </a:cxn>
                <a:cxn ang="0">
                  <a:pos x="1012" y="652"/>
                </a:cxn>
                <a:cxn ang="0">
                  <a:pos x="1012" y="721"/>
                </a:cxn>
                <a:cxn ang="0">
                  <a:pos x="1070" y="749"/>
                </a:cxn>
                <a:cxn ang="0">
                  <a:pos x="1159" y="735"/>
                </a:cxn>
              </a:cxnLst>
              <a:rect l="0" t="0" r="r" b="b"/>
              <a:pathLst>
                <a:path w="1524" h="1362">
                  <a:moveTo>
                    <a:pt x="204" y="1109"/>
                  </a:moveTo>
                  <a:cubicBezTo>
                    <a:pt x="200" y="1110"/>
                    <a:pt x="193" y="1108"/>
                    <a:pt x="190" y="1107"/>
                  </a:cubicBezTo>
                  <a:cubicBezTo>
                    <a:pt x="187" y="1106"/>
                    <a:pt x="181" y="1101"/>
                    <a:pt x="180" y="1099"/>
                  </a:cubicBezTo>
                  <a:cubicBezTo>
                    <a:pt x="178" y="1096"/>
                    <a:pt x="179" y="1091"/>
                    <a:pt x="178" y="1089"/>
                  </a:cubicBezTo>
                  <a:cubicBezTo>
                    <a:pt x="177" y="1087"/>
                    <a:pt x="175" y="1084"/>
                    <a:pt x="173" y="1081"/>
                  </a:cubicBezTo>
                  <a:cubicBezTo>
                    <a:pt x="172" y="1079"/>
                    <a:pt x="171" y="1077"/>
                    <a:pt x="170" y="1076"/>
                  </a:cubicBezTo>
                  <a:cubicBezTo>
                    <a:pt x="169" y="1074"/>
                    <a:pt x="164" y="1070"/>
                    <a:pt x="164" y="1068"/>
                  </a:cubicBezTo>
                  <a:cubicBezTo>
                    <a:pt x="163" y="1064"/>
                    <a:pt x="166" y="1056"/>
                    <a:pt x="166" y="1052"/>
                  </a:cubicBezTo>
                  <a:cubicBezTo>
                    <a:pt x="166" y="1049"/>
                    <a:pt x="165" y="1042"/>
                    <a:pt x="164" y="1039"/>
                  </a:cubicBezTo>
                  <a:cubicBezTo>
                    <a:pt x="163" y="1037"/>
                    <a:pt x="161" y="1034"/>
                    <a:pt x="161" y="1032"/>
                  </a:cubicBezTo>
                  <a:cubicBezTo>
                    <a:pt x="161" y="1029"/>
                    <a:pt x="163" y="1024"/>
                    <a:pt x="163" y="1020"/>
                  </a:cubicBezTo>
                  <a:cubicBezTo>
                    <a:pt x="163" y="1018"/>
                    <a:pt x="162" y="1014"/>
                    <a:pt x="162" y="1012"/>
                  </a:cubicBezTo>
                  <a:cubicBezTo>
                    <a:pt x="162" y="1009"/>
                    <a:pt x="162" y="1004"/>
                    <a:pt x="163" y="1002"/>
                  </a:cubicBezTo>
                  <a:cubicBezTo>
                    <a:pt x="164" y="999"/>
                    <a:pt x="169" y="994"/>
                    <a:pt x="172" y="992"/>
                  </a:cubicBezTo>
                  <a:cubicBezTo>
                    <a:pt x="174" y="991"/>
                    <a:pt x="179" y="990"/>
                    <a:pt x="181" y="989"/>
                  </a:cubicBezTo>
                  <a:cubicBezTo>
                    <a:pt x="183" y="987"/>
                    <a:pt x="188" y="984"/>
                    <a:pt x="190" y="982"/>
                  </a:cubicBezTo>
                  <a:cubicBezTo>
                    <a:pt x="193" y="978"/>
                    <a:pt x="195" y="968"/>
                    <a:pt x="194" y="963"/>
                  </a:cubicBezTo>
                  <a:cubicBezTo>
                    <a:pt x="193" y="961"/>
                    <a:pt x="190" y="956"/>
                    <a:pt x="188" y="954"/>
                  </a:cubicBezTo>
                  <a:cubicBezTo>
                    <a:pt x="186" y="953"/>
                    <a:pt x="180" y="954"/>
                    <a:pt x="178" y="953"/>
                  </a:cubicBezTo>
                  <a:cubicBezTo>
                    <a:pt x="176" y="951"/>
                    <a:pt x="173" y="946"/>
                    <a:pt x="172" y="944"/>
                  </a:cubicBezTo>
                  <a:cubicBezTo>
                    <a:pt x="171" y="942"/>
                    <a:pt x="170" y="936"/>
                    <a:pt x="169" y="934"/>
                  </a:cubicBezTo>
                  <a:cubicBezTo>
                    <a:pt x="167" y="933"/>
                    <a:pt x="162" y="930"/>
                    <a:pt x="160" y="930"/>
                  </a:cubicBezTo>
                  <a:cubicBezTo>
                    <a:pt x="157" y="930"/>
                    <a:pt x="153" y="933"/>
                    <a:pt x="151" y="934"/>
                  </a:cubicBezTo>
                  <a:cubicBezTo>
                    <a:pt x="147" y="935"/>
                    <a:pt x="139" y="937"/>
                    <a:pt x="135" y="935"/>
                  </a:cubicBezTo>
                  <a:cubicBezTo>
                    <a:pt x="133" y="935"/>
                    <a:pt x="130" y="931"/>
                    <a:pt x="129" y="930"/>
                  </a:cubicBezTo>
                  <a:cubicBezTo>
                    <a:pt x="126" y="928"/>
                    <a:pt x="122" y="924"/>
                    <a:pt x="119" y="923"/>
                  </a:cubicBezTo>
                  <a:cubicBezTo>
                    <a:pt x="115" y="922"/>
                    <a:pt x="108" y="925"/>
                    <a:pt x="104" y="924"/>
                  </a:cubicBezTo>
                  <a:cubicBezTo>
                    <a:pt x="101" y="924"/>
                    <a:pt x="97" y="920"/>
                    <a:pt x="95" y="918"/>
                  </a:cubicBezTo>
                  <a:cubicBezTo>
                    <a:pt x="93" y="916"/>
                    <a:pt x="90" y="911"/>
                    <a:pt x="88" y="909"/>
                  </a:cubicBezTo>
                  <a:cubicBezTo>
                    <a:pt x="86" y="907"/>
                    <a:pt x="80" y="903"/>
                    <a:pt x="77" y="902"/>
                  </a:cubicBezTo>
                  <a:cubicBezTo>
                    <a:pt x="74" y="902"/>
                    <a:pt x="69" y="903"/>
                    <a:pt x="67" y="902"/>
                  </a:cubicBezTo>
                  <a:cubicBezTo>
                    <a:pt x="64" y="901"/>
                    <a:pt x="59" y="893"/>
                    <a:pt x="57" y="891"/>
                  </a:cubicBezTo>
                  <a:cubicBezTo>
                    <a:pt x="55" y="888"/>
                    <a:pt x="52" y="884"/>
                    <a:pt x="50" y="882"/>
                  </a:cubicBezTo>
                  <a:cubicBezTo>
                    <a:pt x="47" y="881"/>
                    <a:pt x="41" y="882"/>
                    <a:pt x="38" y="880"/>
                  </a:cubicBezTo>
                  <a:cubicBezTo>
                    <a:pt x="36" y="879"/>
                    <a:pt x="33" y="875"/>
                    <a:pt x="31" y="873"/>
                  </a:cubicBezTo>
                  <a:cubicBezTo>
                    <a:pt x="30" y="871"/>
                    <a:pt x="28" y="866"/>
                    <a:pt x="27" y="864"/>
                  </a:cubicBezTo>
                  <a:cubicBezTo>
                    <a:pt x="25" y="861"/>
                    <a:pt x="22" y="856"/>
                    <a:pt x="20" y="854"/>
                  </a:cubicBezTo>
                  <a:cubicBezTo>
                    <a:pt x="19" y="852"/>
                    <a:pt x="15" y="850"/>
                    <a:pt x="13" y="849"/>
                  </a:cubicBezTo>
                  <a:cubicBezTo>
                    <a:pt x="9" y="845"/>
                    <a:pt x="3" y="838"/>
                    <a:pt x="1" y="833"/>
                  </a:cubicBezTo>
                  <a:cubicBezTo>
                    <a:pt x="0" y="830"/>
                    <a:pt x="0" y="824"/>
                    <a:pt x="0" y="821"/>
                  </a:cubicBezTo>
                  <a:cubicBezTo>
                    <a:pt x="1" y="818"/>
                    <a:pt x="7" y="813"/>
                    <a:pt x="8" y="810"/>
                  </a:cubicBezTo>
                  <a:cubicBezTo>
                    <a:pt x="9" y="807"/>
                    <a:pt x="7" y="800"/>
                    <a:pt x="8" y="797"/>
                  </a:cubicBezTo>
                  <a:cubicBezTo>
                    <a:pt x="8" y="796"/>
                    <a:pt x="10" y="794"/>
                    <a:pt x="11" y="792"/>
                  </a:cubicBezTo>
                  <a:cubicBezTo>
                    <a:pt x="13" y="790"/>
                    <a:pt x="18" y="788"/>
                    <a:pt x="19" y="785"/>
                  </a:cubicBezTo>
                  <a:cubicBezTo>
                    <a:pt x="20" y="782"/>
                    <a:pt x="17" y="775"/>
                    <a:pt x="17" y="772"/>
                  </a:cubicBezTo>
                  <a:cubicBezTo>
                    <a:pt x="17" y="769"/>
                    <a:pt x="18" y="764"/>
                    <a:pt x="18" y="761"/>
                  </a:cubicBezTo>
                  <a:cubicBezTo>
                    <a:pt x="18" y="758"/>
                    <a:pt x="17" y="752"/>
                    <a:pt x="17" y="749"/>
                  </a:cubicBezTo>
                  <a:cubicBezTo>
                    <a:pt x="17" y="746"/>
                    <a:pt x="16" y="741"/>
                    <a:pt x="16" y="738"/>
                  </a:cubicBezTo>
                  <a:cubicBezTo>
                    <a:pt x="17" y="735"/>
                    <a:pt x="20" y="728"/>
                    <a:pt x="20" y="725"/>
                  </a:cubicBezTo>
                  <a:cubicBezTo>
                    <a:pt x="21" y="719"/>
                    <a:pt x="21" y="709"/>
                    <a:pt x="21" y="703"/>
                  </a:cubicBezTo>
                  <a:cubicBezTo>
                    <a:pt x="21" y="700"/>
                    <a:pt x="21" y="692"/>
                    <a:pt x="22" y="689"/>
                  </a:cubicBezTo>
                  <a:cubicBezTo>
                    <a:pt x="23" y="686"/>
                    <a:pt x="27" y="681"/>
                    <a:pt x="28" y="679"/>
                  </a:cubicBezTo>
                  <a:cubicBezTo>
                    <a:pt x="31" y="676"/>
                    <a:pt x="33" y="668"/>
                    <a:pt x="37" y="666"/>
                  </a:cubicBezTo>
                  <a:cubicBezTo>
                    <a:pt x="39" y="666"/>
                    <a:pt x="43" y="667"/>
                    <a:pt x="45" y="667"/>
                  </a:cubicBezTo>
                  <a:cubicBezTo>
                    <a:pt x="49" y="669"/>
                    <a:pt x="55" y="674"/>
                    <a:pt x="59" y="676"/>
                  </a:cubicBezTo>
                  <a:cubicBezTo>
                    <a:pt x="63" y="677"/>
                    <a:pt x="73" y="675"/>
                    <a:pt x="76" y="677"/>
                  </a:cubicBezTo>
                  <a:cubicBezTo>
                    <a:pt x="78" y="679"/>
                    <a:pt x="79" y="683"/>
                    <a:pt x="80" y="685"/>
                  </a:cubicBezTo>
                  <a:cubicBezTo>
                    <a:pt x="81" y="688"/>
                    <a:pt x="84" y="693"/>
                    <a:pt x="85" y="695"/>
                  </a:cubicBezTo>
                  <a:cubicBezTo>
                    <a:pt x="87" y="698"/>
                    <a:pt x="92" y="701"/>
                    <a:pt x="95" y="703"/>
                  </a:cubicBezTo>
                  <a:cubicBezTo>
                    <a:pt x="98" y="704"/>
                    <a:pt x="105" y="706"/>
                    <a:pt x="108" y="708"/>
                  </a:cubicBezTo>
                  <a:cubicBezTo>
                    <a:pt x="112" y="712"/>
                    <a:pt x="118" y="722"/>
                    <a:pt x="122" y="725"/>
                  </a:cubicBezTo>
                  <a:cubicBezTo>
                    <a:pt x="125" y="727"/>
                    <a:pt x="131" y="730"/>
                    <a:pt x="134" y="731"/>
                  </a:cubicBezTo>
                  <a:cubicBezTo>
                    <a:pt x="139" y="732"/>
                    <a:pt x="150" y="734"/>
                    <a:pt x="156" y="733"/>
                  </a:cubicBezTo>
                  <a:cubicBezTo>
                    <a:pt x="160" y="733"/>
                    <a:pt x="167" y="728"/>
                    <a:pt x="171" y="727"/>
                  </a:cubicBezTo>
                  <a:cubicBezTo>
                    <a:pt x="175" y="726"/>
                    <a:pt x="183" y="726"/>
                    <a:pt x="187" y="725"/>
                  </a:cubicBezTo>
                  <a:cubicBezTo>
                    <a:pt x="191" y="724"/>
                    <a:pt x="200" y="719"/>
                    <a:pt x="204" y="717"/>
                  </a:cubicBezTo>
                  <a:cubicBezTo>
                    <a:pt x="210" y="715"/>
                    <a:pt x="222" y="713"/>
                    <a:pt x="226" y="709"/>
                  </a:cubicBezTo>
                  <a:cubicBezTo>
                    <a:pt x="229" y="706"/>
                    <a:pt x="233" y="697"/>
                    <a:pt x="234" y="693"/>
                  </a:cubicBezTo>
                  <a:cubicBezTo>
                    <a:pt x="235" y="690"/>
                    <a:pt x="236" y="683"/>
                    <a:pt x="238" y="681"/>
                  </a:cubicBezTo>
                  <a:cubicBezTo>
                    <a:pt x="240" y="678"/>
                    <a:pt x="246" y="674"/>
                    <a:pt x="249" y="673"/>
                  </a:cubicBezTo>
                  <a:cubicBezTo>
                    <a:pt x="252" y="671"/>
                    <a:pt x="258" y="667"/>
                    <a:pt x="261" y="667"/>
                  </a:cubicBezTo>
                  <a:cubicBezTo>
                    <a:pt x="266" y="667"/>
                    <a:pt x="274" y="674"/>
                    <a:pt x="278" y="675"/>
                  </a:cubicBezTo>
                  <a:cubicBezTo>
                    <a:pt x="282" y="676"/>
                    <a:pt x="290" y="674"/>
                    <a:pt x="294" y="674"/>
                  </a:cubicBezTo>
                  <a:cubicBezTo>
                    <a:pt x="298" y="674"/>
                    <a:pt x="303" y="664"/>
                    <a:pt x="305" y="660"/>
                  </a:cubicBezTo>
                  <a:cubicBezTo>
                    <a:pt x="306" y="656"/>
                    <a:pt x="310" y="648"/>
                    <a:pt x="311" y="644"/>
                  </a:cubicBezTo>
                  <a:cubicBezTo>
                    <a:pt x="312" y="639"/>
                    <a:pt x="313" y="628"/>
                    <a:pt x="313" y="623"/>
                  </a:cubicBezTo>
                  <a:cubicBezTo>
                    <a:pt x="312" y="618"/>
                    <a:pt x="309" y="609"/>
                    <a:pt x="307" y="605"/>
                  </a:cubicBezTo>
                  <a:cubicBezTo>
                    <a:pt x="306" y="602"/>
                    <a:pt x="302" y="598"/>
                    <a:pt x="300" y="596"/>
                  </a:cubicBezTo>
                  <a:cubicBezTo>
                    <a:pt x="298" y="595"/>
                    <a:pt x="293" y="593"/>
                    <a:pt x="291" y="592"/>
                  </a:cubicBezTo>
                  <a:cubicBezTo>
                    <a:pt x="289" y="590"/>
                    <a:pt x="287" y="586"/>
                    <a:pt x="286" y="584"/>
                  </a:cubicBezTo>
                  <a:cubicBezTo>
                    <a:pt x="285" y="579"/>
                    <a:pt x="289" y="571"/>
                    <a:pt x="289" y="567"/>
                  </a:cubicBezTo>
                  <a:cubicBezTo>
                    <a:pt x="289" y="563"/>
                    <a:pt x="288" y="557"/>
                    <a:pt x="288" y="553"/>
                  </a:cubicBezTo>
                  <a:cubicBezTo>
                    <a:pt x="288" y="551"/>
                    <a:pt x="290" y="545"/>
                    <a:pt x="288" y="542"/>
                  </a:cubicBezTo>
                  <a:cubicBezTo>
                    <a:pt x="287" y="540"/>
                    <a:pt x="284" y="538"/>
                    <a:pt x="282" y="538"/>
                  </a:cubicBezTo>
                  <a:cubicBezTo>
                    <a:pt x="280" y="538"/>
                    <a:pt x="277" y="542"/>
                    <a:pt x="275" y="542"/>
                  </a:cubicBezTo>
                  <a:cubicBezTo>
                    <a:pt x="273" y="542"/>
                    <a:pt x="269" y="539"/>
                    <a:pt x="268" y="537"/>
                  </a:cubicBezTo>
                  <a:cubicBezTo>
                    <a:pt x="267" y="535"/>
                    <a:pt x="266" y="529"/>
                    <a:pt x="268" y="527"/>
                  </a:cubicBezTo>
                  <a:cubicBezTo>
                    <a:pt x="268" y="526"/>
                    <a:pt x="271" y="526"/>
                    <a:pt x="272" y="525"/>
                  </a:cubicBezTo>
                  <a:cubicBezTo>
                    <a:pt x="274" y="525"/>
                    <a:pt x="281" y="527"/>
                    <a:pt x="282" y="525"/>
                  </a:cubicBezTo>
                  <a:cubicBezTo>
                    <a:pt x="284" y="523"/>
                    <a:pt x="283" y="517"/>
                    <a:pt x="282" y="515"/>
                  </a:cubicBezTo>
                  <a:cubicBezTo>
                    <a:pt x="282" y="513"/>
                    <a:pt x="281" y="511"/>
                    <a:pt x="280" y="510"/>
                  </a:cubicBezTo>
                  <a:cubicBezTo>
                    <a:pt x="278" y="507"/>
                    <a:pt x="272" y="506"/>
                    <a:pt x="269" y="505"/>
                  </a:cubicBezTo>
                  <a:cubicBezTo>
                    <a:pt x="266" y="503"/>
                    <a:pt x="260" y="500"/>
                    <a:pt x="258" y="497"/>
                  </a:cubicBezTo>
                  <a:cubicBezTo>
                    <a:pt x="255" y="493"/>
                    <a:pt x="255" y="482"/>
                    <a:pt x="253" y="477"/>
                  </a:cubicBezTo>
                  <a:cubicBezTo>
                    <a:pt x="252" y="474"/>
                    <a:pt x="249" y="469"/>
                    <a:pt x="248" y="467"/>
                  </a:cubicBezTo>
                  <a:cubicBezTo>
                    <a:pt x="247" y="464"/>
                    <a:pt x="244" y="459"/>
                    <a:pt x="244" y="456"/>
                  </a:cubicBezTo>
                  <a:cubicBezTo>
                    <a:pt x="245" y="453"/>
                    <a:pt x="249" y="447"/>
                    <a:pt x="252" y="445"/>
                  </a:cubicBezTo>
                  <a:cubicBezTo>
                    <a:pt x="254" y="444"/>
                    <a:pt x="258" y="446"/>
                    <a:pt x="260" y="445"/>
                  </a:cubicBezTo>
                  <a:cubicBezTo>
                    <a:pt x="262" y="444"/>
                    <a:pt x="266" y="440"/>
                    <a:pt x="266" y="438"/>
                  </a:cubicBezTo>
                  <a:cubicBezTo>
                    <a:pt x="266" y="434"/>
                    <a:pt x="259" y="430"/>
                    <a:pt x="256" y="428"/>
                  </a:cubicBezTo>
                  <a:cubicBezTo>
                    <a:pt x="253" y="426"/>
                    <a:pt x="247" y="423"/>
                    <a:pt x="243" y="421"/>
                  </a:cubicBezTo>
                  <a:cubicBezTo>
                    <a:pt x="240" y="420"/>
                    <a:pt x="234" y="420"/>
                    <a:pt x="231" y="419"/>
                  </a:cubicBezTo>
                  <a:cubicBezTo>
                    <a:pt x="229" y="417"/>
                    <a:pt x="227" y="412"/>
                    <a:pt x="225" y="410"/>
                  </a:cubicBezTo>
                  <a:cubicBezTo>
                    <a:pt x="223" y="409"/>
                    <a:pt x="217" y="409"/>
                    <a:pt x="214" y="408"/>
                  </a:cubicBezTo>
                  <a:cubicBezTo>
                    <a:pt x="210" y="407"/>
                    <a:pt x="205" y="402"/>
                    <a:pt x="201" y="401"/>
                  </a:cubicBezTo>
                  <a:cubicBezTo>
                    <a:pt x="198" y="400"/>
                    <a:pt x="192" y="401"/>
                    <a:pt x="189" y="401"/>
                  </a:cubicBezTo>
                  <a:cubicBezTo>
                    <a:pt x="186" y="399"/>
                    <a:pt x="180" y="394"/>
                    <a:pt x="177" y="393"/>
                  </a:cubicBezTo>
                  <a:cubicBezTo>
                    <a:pt x="175" y="392"/>
                    <a:pt x="171" y="392"/>
                    <a:pt x="170" y="393"/>
                  </a:cubicBezTo>
                  <a:cubicBezTo>
                    <a:pt x="168" y="395"/>
                    <a:pt x="170" y="400"/>
                    <a:pt x="169" y="401"/>
                  </a:cubicBezTo>
                  <a:cubicBezTo>
                    <a:pt x="167" y="403"/>
                    <a:pt x="163" y="403"/>
                    <a:pt x="160" y="403"/>
                  </a:cubicBezTo>
                  <a:cubicBezTo>
                    <a:pt x="158" y="403"/>
                    <a:pt x="153" y="400"/>
                    <a:pt x="151" y="398"/>
                  </a:cubicBezTo>
                  <a:cubicBezTo>
                    <a:pt x="149" y="395"/>
                    <a:pt x="149" y="387"/>
                    <a:pt x="147" y="384"/>
                  </a:cubicBezTo>
                  <a:cubicBezTo>
                    <a:pt x="146" y="381"/>
                    <a:pt x="142" y="375"/>
                    <a:pt x="141" y="372"/>
                  </a:cubicBezTo>
                  <a:cubicBezTo>
                    <a:pt x="139" y="370"/>
                    <a:pt x="136" y="367"/>
                    <a:pt x="133" y="364"/>
                  </a:cubicBezTo>
                  <a:cubicBezTo>
                    <a:pt x="135" y="363"/>
                    <a:pt x="136" y="362"/>
                    <a:pt x="137" y="361"/>
                  </a:cubicBezTo>
                  <a:cubicBezTo>
                    <a:pt x="139" y="359"/>
                    <a:pt x="144" y="354"/>
                    <a:pt x="145" y="352"/>
                  </a:cubicBezTo>
                  <a:cubicBezTo>
                    <a:pt x="147" y="348"/>
                    <a:pt x="149" y="340"/>
                    <a:pt x="149" y="336"/>
                  </a:cubicBezTo>
                  <a:cubicBezTo>
                    <a:pt x="149" y="334"/>
                    <a:pt x="148" y="329"/>
                    <a:pt x="147" y="327"/>
                  </a:cubicBezTo>
                  <a:cubicBezTo>
                    <a:pt x="147" y="324"/>
                    <a:pt x="147" y="319"/>
                    <a:pt x="147" y="316"/>
                  </a:cubicBezTo>
                  <a:cubicBezTo>
                    <a:pt x="147" y="314"/>
                    <a:pt x="149" y="310"/>
                    <a:pt x="149" y="308"/>
                  </a:cubicBezTo>
                  <a:cubicBezTo>
                    <a:pt x="150" y="304"/>
                    <a:pt x="149" y="297"/>
                    <a:pt x="149" y="293"/>
                  </a:cubicBezTo>
                  <a:cubicBezTo>
                    <a:pt x="149" y="290"/>
                    <a:pt x="149" y="284"/>
                    <a:pt x="150" y="282"/>
                  </a:cubicBezTo>
                  <a:cubicBezTo>
                    <a:pt x="151" y="278"/>
                    <a:pt x="154" y="272"/>
                    <a:pt x="156" y="269"/>
                  </a:cubicBezTo>
                  <a:cubicBezTo>
                    <a:pt x="158" y="267"/>
                    <a:pt x="162" y="264"/>
                    <a:pt x="164" y="262"/>
                  </a:cubicBezTo>
                  <a:cubicBezTo>
                    <a:pt x="169" y="259"/>
                    <a:pt x="178" y="253"/>
                    <a:pt x="182" y="250"/>
                  </a:cubicBezTo>
                  <a:cubicBezTo>
                    <a:pt x="184" y="248"/>
                    <a:pt x="189" y="246"/>
                    <a:pt x="191" y="244"/>
                  </a:cubicBezTo>
                  <a:cubicBezTo>
                    <a:pt x="193" y="242"/>
                    <a:pt x="196" y="237"/>
                    <a:pt x="198" y="235"/>
                  </a:cubicBezTo>
                  <a:cubicBezTo>
                    <a:pt x="199" y="232"/>
                    <a:pt x="202" y="225"/>
                    <a:pt x="202" y="222"/>
                  </a:cubicBezTo>
                  <a:cubicBezTo>
                    <a:pt x="203" y="220"/>
                    <a:pt x="200" y="215"/>
                    <a:pt x="200" y="212"/>
                  </a:cubicBezTo>
                  <a:cubicBezTo>
                    <a:pt x="200" y="210"/>
                    <a:pt x="200" y="205"/>
                    <a:pt x="201" y="203"/>
                  </a:cubicBezTo>
                  <a:cubicBezTo>
                    <a:pt x="201" y="201"/>
                    <a:pt x="205" y="198"/>
                    <a:pt x="207" y="197"/>
                  </a:cubicBezTo>
                  <a:cubicBezTo>
                    <a:pt x="209" y="196"/>
                    <a:pt x="214" y="196"/>
                    <a:pt x="217" y="197"/>
                  </a:cubicBezTo>
                  <a:cubicBezTo>
                    <a:pt x="220" y="197"/>
                    <a:pt x="226" y="197"/>
                    <a:pt x="228" y="198"/>
                  </a:cubicBezTo>
                  <a:cubicBezTo>
                    <a:pt x="231" y="199"/>
                    <a:pt x="235" y="202"/>
                    <a:pt x="237" y="203"/>
                  </a:cubicBezTo>
                  <a:cubicBezTo>
                    <a:pt x="239" y="204"/>
                    <a:pt x="242" y="207"/>
                    <a:pt x="244" y="208"/>
                  </a:cubicBezTo>
                  <a:cubicBezTo>
                    <a:pt x="249" y="209"/>
                    <a:pt x="260" y="210"/>
                    <a:pt x="265" y="210"/>
                  </a:cubicBezTo>
                  <a:cubicBezTo>
                    <a:pt x="267" y="211"/>
                    <a:pt x="273" y="211"/>
                    <a:pt x="275" y="211"/>
                  </a:cubicBezTo>
                  <a:cubicBezTo>
                    <a:pt x="277" y="211"/>
                    <a:pt x="281" y="209"/>
                    <a:pt x="282" y="208"/>
                  </a:cubicBezTo>
                  <a:cubicBezTo>
                    <a:pt x="283" y="207"/>
                    <a:pt x="285" y="204"/>
                    <a:pt x="285" y="202"/>
                  </a:cubicBezTo>
                  <a:cubicBezTo>
                    <a:pt x="286" y="201"/>
                    <a:pt x="286" y="197"/>
                    <a:pt x="286" y="195"/>
                  </a:cubicBezTo>
                  <a:cubicBezTo>
                    <a:pt x="286" y="193"/>
                    <a:pt x="283" y="190"/>
                    <a:pt x="283" y="188"/>
                  </a:cubicBezTo>
                  <a:cubicBezTo>
                    <a:pt x="283" y="186"/>
                    <a:pt x="284" y="182"/>
                    <a:pt x="284" y="180"/>
                  </a:cubicBezTo>
                  <a:cubicBezTo>
                    <a:pt x="285" y="178"/>
                    <a:pt x="286" y="175"/>
                    <a:pt x="287" y="174"/>
                  </a:cubicBezTo>
                  <a:cubicBezTo>
                    <a:pt x="288" y="171"/>
                    <a:pt x="290" y="165"/>
                    <a:pt x="291" y="163"/>
                  </a:cubicBezTo>
                  <a:cubicBezTo>
                    <a:pt x="292" y="158"/>
                    <a:pt x="292" y="147"/>
                    <a:pt x="292" y="142"/>
                  </a:cubicBezTo>
                  <a:cubicBezTo>
                    <a:pt x="292" y="139"/>
                    <a:pt x="292" y="133"/>
                    <a:pt x="293" y="129"/>
                  </a:cubicBezTo>
                  <a:cubicBezTo>
                    <a:pt x="293" y="126"/>
                    <a:pt x="293" y="119"/>
                    <a:pt x="295" y="116"/>
                  </a:cubicBezTo>
                  <a:cubicBezTo>
                    <a:pt x="296" y="113"/>
                    <a:pt x="300" y="107"/>
                    <a:pt x="301" y="104"/>
                  </a:cubicBezTo>
                  <a:cubicBezTo>
                    <a:pt x="302" y="101"/>
                    <a:pt x="304" y="94"/>
                    <a:pt x="304" y="91"/>
                  </a:cubicBezTo>
                  <a:cubicBezTo>
                    <a:pt x="304" y="88"/>
                    <a:pt x="304" y="82"/>
                    <a:pt x="303" y="78"/>
                  </a:cubicBezTo>
                  <a:cubicBezTo>
                    <a:pt x="302" y="75"/>
                    <a:pt x="297" y="69"/>
                    <a:pt x="295" y="66"/>
                  </a:cubicBezTo>
                  <a:cubicBezTo>
                    <a:pt x="294" y="65"/>
                    <a:pt x="292" y="62"/>
                    <a:pt x="291" y="61"/>
                  </a:cubicBezTo>
                  <a:cubicBezTo>
                    <a:pt x="290" y="57"/>
                    <a:pt x="290" y="49"/>
                    <a:pt x="290" y="45"/>
                  </a:cubicBezTo>
                  <a:cubicBezTo>
                    <a:pt x="290" y="43"/>
                    <a:pt x="291" y="39"/>
                    <a:pt x="292" y="37"/>
                  </a:cubicBezTo>
                  <a:cubicBezTo>
                    <a:pt x="293" y="34"/>
                    <a:pt x="296" y="31"/>
                    <a:pt x="297" y="29"/>
                  </a:cubicBezTo>
                  <a:cubicBezTo>
                    <a:pt x="298" y="27"/>
                    <a:pt x="299" y="22"/>
                    <a:pt x="299" y="19"/>
                  </a:cubicBezTo>
                  <a:cubicBezTo>
                    <a:pt x="299" y="17"/>
                    <a:pt x="299" y="13"/>
                    <a:pt x="299" y="11"/>
                  </a:cubicBezTo>
                  <a:cubicBezTo>
                    <a:pt x="299" y="10"/>
                    <a:pt x="300" y="6"/>
                    <a:pt x="301" y="5"/>
                  </a:cubicBezTo>
                  <a:cubicBezTo>
                    <a:pt x="301" y="4"/>
                    <a:pt x="304" y="2"/>
                    <a:pt x="306" y="1"/>
                  </a:cubicBezTo>
                  <a:cubicBezTo>
                    <a:pt x="307" y="1"/>
                    <a:pt x="310" y="0"/>
                    <a:pt x="312" y="1"/>
                  </a:cubicBezTo>
                  <a:cubicBezTo>
                    <a:pt x="313" y="1"/>
                    <a:pt x="315" y="3"/>
                    <a:pt x="316" y="4"/>
                  </a:cubicBezTo>
                  <a:cubicBezTo>
                    <a:pt x="317" y="5"/>
                    <a:pt x="319" y="8"/>
                    <a:pt x="320" y="8"/>
                  </a:cubicBezTo>
                  <a:cubicBezTo>
                    <a:pt x="321" y="9"/>
                    <a:pt x="324" y="9"/>
                    <a:pt x="326" y="8"/>
                  </a:cubicBezTo>
                  <a:cubicBezTo>
                    <a:pt x="327" y="8"/>
                    <a:pt x="329" y="7"/>
                    <a:pt x="330" y="7"/>
                  </a:cubicBezTo>
                  <a:cubicBezTo>
                    <a:pt x="332" y="6"/>
                    <a:pt x="335" y="7"/>
                    <a:pt x="337" y="7"/>
                  </a:cubicBezTo>
                  <a:cubicBezTo>
                    <a:pt x="338" y="8"/>
                    <a:pt x="340" y="11"/>
                    <a:pt x="341" y="12"/>
                  </a:cubicBezTo>
                  <a:cubicBezTo>
                    <a:pt x="343" y="13"/>
                    <a:pt x="347" y="15"/>
                    <a:pt x="349" y="15"/>
                  </a:cubicBezTo>
                  <a:cubicBezTo>
                    <a:pt x="352" y="15"/>
                    <a:pt x="358" y="14"/>
                    <a:pt x="361" y="13"/>
                  </a:cubicBezTo>
                  <a:cubicBezTo>
                    <a:pt x="363" y="12"/>
                    <a:pt x="366" y="10"/>
                    <a:pt x="368" y="9"/>
                  </a:cubicBezTo>
                  <a:cubicBezTo>
                    <a:pt x="371" y="8"/>
                    <a:pt x="377" y="7"/>
                    <a:pt x="380" y="7"/>
                  </a:cubicBezTo>
                  <a:cubicBezTo>
                    <a:pt x="384" y="7"/>
                    <a:pt x="390" y="9"/>
                    <a:pt x="393" y="11"/>
                  </a:cubicBezTo>
                  <a:cubicBezTo>
                    <a:pt x="395" y="11"/>
                    <a:pt x="400" y="13"/>
                    <a:pt x="402" y="15"/>
                  </a:cubicBezTo>
                  <a:cubicBezTo>
                    <a:pt x="403" y="16"/>
                    <a:pt x="404" y="19"/>
                    <a:pt x="405" y="21"/>
                  </a:cubicBezTo>
                  <a:cubicBezTo>
                    <a:pt x="405" y="23"/>
                    <a:pt x="405" y="27"/>
                    <a:pt x="404" y="29"/>
                  </a:cubicBezTo>
                  <a:cubicBezTo>
                    <a:pt x="404" y="30"/>
                    <a:pt x="403" y="33"/>
                    <a:pt x="402" y="35"/>
                  </a:cubicBezTo>
                  <a:cubicBezTo>
                    <a:pt x="402" y="37"/>
                    <a:pt x="401" y="40"/>
                    <a:pt x="401" y="42"/>
                  </a:cubicBezTo>
                  <a:cubicBezTo>
                    <a:pt x="401" y="44"/>
                    <a:pt x="402" y="48"/>
                    <a:pt x="403" y="49"/>
                  </a:cubicBezTo>
                  <a:cubicBezTo>
                    <a:pt x="405" y="50"/>
                    <a:pt x="409" y="52"/>
                    <a:pt x="410" y="51"/>
                  </a:cubicBezTo>
                  <a:cubicBezTo>
                    <a:pt x="412" y="51"/>
                    <a:pt x="414" y="49"/>
                    <a:pt x="415" y="48"/>
                  </a:cubicBezTo>
                  <a:cubicBezTo>
                    <a:pt x="417" y="47"/>
                    <a:pt x="422" y="44"/>
                    <a:pt x="424" y="43"/>
                  </a:cubicBezTo>
                  <a:cubicBezTo>
                    <a:pt x="426" y="42"/>
                    <a:pt x="430" y="42"/>
                    <a:pt x="432" y="42"/>
                  </a:cubicBezTo>
                  <a:cubicBezTo>
                    <a:pt x="434" y="42"/>
                    <a:pt x="439" y="42"/>
                    <a:pt x="441" y="42"/>
                  </a:cubicBezTo>
                  <a:cubicBezTo>
                    <a:pt x="444" y="42"/>
                    <a:pt x="450" y="41"/>
                    <a:pt x="452" y="40"/>
                  </a:cubicBezTo>
                  <a:cubicBezTo>
                    <a:pt x="455" y="39"/>
                    <a:pt x="458" y="35"/>
                    <a:pt x="459" y="32"/>
                  </a:cubicBezTo>
                  <a:cubicBezTo>
                    <a:pt x="460" y="30"/>
                    <a:pt x="459" y="24"/>
                    <a:pt x="459" y="21"/>
                  </a:cubicBezTo>
                  <a:cubicBezTo>
                    <a:pt x="460" y="19"/>
                    <a:pt x="461" y="16"/>
                    <a:pt x="463" y="15"/>
                  </a:cubicBezTo>
                  <a:cubicBezTo>
                    <a:pt x="464" y="13"/>
                    <a:pt x="468" y="10"/>
                    <a:pt x="470" y="10"/>
                  </a:cubicBezTo>
                  <a:cubicBezTo>
                    <a:pt x="471" y="10"/>
                    <a:pt x="473" y="11"/>
                    <a:pt x="474" y="12"/>
                  </a:cubicBezTo>
                  <a:cubicBezTo>
                    <a:pt x="475" y="14"/>
                    <a:pt x="474" y="19"/>
                    <a:pt x="476" y="20"/>
                  </a:cubicBezTo>
                  <a:cubicBezTo>
                    <a:pt x="478" y="21"/>
                    <a:pt x="484" y="19"/>
                    <a:pt x="487" y="18"/>
                  </a:cubicBezTo>
                  <a:cubicBezTo>
                    <a:pt x="488" y="18"/>
                    <a:pt x="490" y="15"/>
                    <a:pt x="491" y="14"/>
                  </a:cubicBezTo>
                  <a:cubicBezTo>
                    <a:pt x="494" y="13"/>
                    <a:pt x="500" y="13"/>
                    <a:pt x="503" y="13"/>
                  </a:cubicBezTo>
                  <a:cubicBezTo>
                    <a:pt x="505" y="14"/>
                    <a:pt x="511" y="15"/>
                    <a:pt x="513" y="16"/>
                  </a:cubicBezTo>
                  <a:cubicBezTo>
                    <a:pt x="516" y="17"/>
                    <a:pt x="521" y="21"/>
                    <a:pt x="524" y="23"/>
                  </a:cubicBezTo>
                  <a:cubicBezTo>
                    <a:pt x="528" y="26"/>
                    <a:pt x="536" y="31"/>
                    <a:pt x="540" y="34"/>
                  </a:cubicBezTo>
                  <a:cubicBezTo>
                    <a:pt x="543" y="36"/>
                    <a:pt x="547" y="39"/>
                    <a:pt x="550" y="41"/>
                  </a:cubicBezTo>
                  <a:cubicBezTo>
                    <a:pt x="552" y="42"/>
                    <a:pt x="557" y="44"/>
                    <a:pt x="560" y="44"/>
                  </a:cubicBezTo>
                  <a:cubicBezTo>
                    <a:pt x="563" y="44"/>
                    <a:pt x="568" y="41"/>
                    <a:pt x="571" y="41"/>
                  </a:cubicBezTo>
                  <a:cubicBezTo>
                    <a:pt x="573" y="41"/>
                    <a:pt x="576" y="43"/>
                    <a:pt x="577" y="43"/>
                  </a:cubicBezTo>
                  <a:cubicBezTo>
                    <a:pt x="580" y="45"/>
                    <a:pt x="584" y="50"/>
                    <a:pt x="587" y="52"/>
                  </a:cubicBezTo>
                  <a:cubicBezTo>
                    <a:pt x="588" y="53"/>
                    <a:pt x="590" y="57"/>
                    <a:pt x="592" y="58"/>
                  </a:cubicBezTo>
                  <a:cubicBezTo>
                    <a:pt x="593" y="60"/>
                    <a:pt x="595" y="63"/>
                    <a:pt x="597" y="64"/>
                  </a:cubicBezTo>
                  <a:cubicBezTo>
                    <a:pt x="600" y="66"/>
                    <a:pt x="607" y="70"/>
                    <a:pt x="610" y="72"/>
                  </a:cubicBezTo>
                  <a:cubicBezTo>
                    <a:pt x="614" y="73"/>
                    <a:pt x="621" y="76"/>
                    <a:pt x="624" y="77"/>
                  </a:cubicBezTo>
                  <a:cubicBezTo>
                    <a:pt x="628" y="79"/>
                    <a:pt x="634" y="81"/>
                    <a:pt x="637" y="82"/>
                  </a:cubicBezTo>
                  <a:cubicBezTo>
                    <a:pt x="638" y="83"/>
                    <a:pt x="640" y="86"/>
                    <a:pt x="642" y="87"/>
                  </a:cubicBezTo>
                  <a:cubicBezTo>
                    <a:pt x="645" y="90"/>
                    <a:pt x="652" y="93"/>
                    <a:pt x="656" y="95"/>
                  </a:cubicBezTo>
                  <a:cubicBezTo>
                    <a:pt x="660" y="97"/>
                    <a:pt x="669" y="99"/>
                    <a:pt x="673" y="100"/>
                  </a:cubicBezTo>
                  <a:cubicBezTo>
                    <a:pt x="676" y="102"/>
                    <a:pt x="683" y="105"/>
                    <a:pt x="686" y="107"/>
                  </a:cubicBezTo>
                  <a:cubicBezTo>
                    <a:pt x="689" y="109"/>
                    <a:pt x="693" y="114"/>
                    <a:pt x="696" y="117"/>
                  </a:cubicBezTo>
                  <a:cubicBezTo>
                    <a:pt x="698" y="118"/>
                    <a:pt x="702" y="122"/>
                    <a:pt x="705" y="123"/>
                  </a:cubicBezTo>
                  <a:cubicBezTo>
                    <a:pt x="707" y="125"/>
                    <a:pt x="713" y="127"/>
                    <a:pt x="716" y="127"/>
                  </a:cubicBezTo>
                  <a:cubicBezTo>
                    <a:pt x="718" y="127"/>
                    <a:pt x="723" y="128"/>
                    <a:pt x="726" y="127"/>
                  </a:cubicBezTo>
                  <a:cubicBezTo>
                    <a:pt x="729" y="127"/>
                    <a:pt x="734" y="125"/>
                    <a:pt x="736" y="122"/>
                  </a:cubicBezTo>
                  <a:cubicBezTo>
                    <a:pt x="737" y="121"/>
                    <a:pt x="737" y="117"/>
                    <a:pt x="738" y="116"/>
                  </a:cubicBezTo>
                  <a:cubicBezTo>
                    <a:pt x="739" y="114"/>
                    <a:pt x="741" y="111"/>
                    <a:pt x="742" y="110"/>
                  </a:cubicBezTo>
                  <a:cubicBezTo>
                    <a:pt x="743" y="109"/>
                    <a:pt x="746" y="107"/>
                    <a:pt x="748" y="107"/>
                  </a:cubicBezTo>
                  <a:cubicBezTo>
                    <a:pt x="749" y="107"/>
                    <a:pt x="752" y="108"/>
                    <a:pt x="753" y="109"/>
                  </a:cubicBezTo>
                  <a:cubicBezTo>
                    <a:pt x="755" y="110"/>
                    <a:pt x="758" y="113"/>
                    <a:pt x="760" y="114"/>
                  </a:cubicBezTo>
                  <a:cubicBezTo>
                    <a:pt x="762" y="115"/>
                    <a:pt x="767" y="118"/>
                    <a:pt x="769" y="118"/>
                  </a:cubicBezTo>
                  <a:cubicBezTo>
                    <a:pt x="771" y="118"/>
                    <a:pt x="773" y="116"/>
                    <a:pt x="774" y="115"/>
                  </a:cubicBezTo>
                  <a:cubicBezTo>
                    <a:pt x="775" y="114"/>
                    <a:pt x="775" y="111"/>
                    <a:pt x="776" y="110"/>
                  </a:cubicBezTo>
                  <a:cubicBezTo>
                    <a:pt x="778" y="109"/>
                    <a:pt x="781" y="107"/>
                    <a:pt x="782" y="107"/>
                  </a:cubicBezTo>
                  <a:cubicBezTo>
                    <a:pt x="785" y="107"/>
                    <a:pt x="789" y="108"/>
                    <a:pt x="791" y="110"/>
                  </a:cubicBezTo>
                  <a:cubicBezTo>
                    <a:pt x="792" y="111"/>
                    <a:pt x="792" y="114"/>
                    <a:pt x="791" y="115"/>
                  </a:cubicBezTo>
                  <a:cubicBezTo>
                    <a:pt x="791" y="117"/>
                    <a:pt x="788" y="119"/>
                    <a:pt x="788" y="121"/>
                  </a:cubicBezTo>
                  <a:cubicBezTo>
                    <a:pt x="788" y="122"/>
                    <a:pt x="789" y="126"/>
                    <a:pt x="791" y="127"/>
                  </a:cubicBezTo>
                  <a:cubicBezTo>
                    <a:pt x="792" y="128"/>
                    <a:pt x="796" y="128"/>
                    <a:pt x="798" y="128"/>
                  </a:cubicBezTo>
                  <a:cubicBezTo>
                    <a:pt x="799" y="128"/>
                    <a:pt x="802" y="127"/>
                    <a:pt x="804" y="127"/>
                  </a:cubicBezTo>
                  <a:cubicBezTo>
                    <a:pt x="805" y="126"/>
                    <a:pt x="807" y="122"/>
                    <a:pt x="808" y="122"/>
                  </a:cubicBezTo>
                  <a:cubicBezTo>
                    <a:pt x="809" y="121"/>
                    <a:pt x="811" y="122"/>
                    <a:pt x="812" y="122"/>
                  </a:cubicBezTo>
                  <a:cubicBezTo>
                    <a:pt x="814" y="123"/>
                    <a:pt x="816" y="126"/>
                    <a:pt x="816" y="128"/>
                  </a:cubicBezTo>
                  <a:cubicBezTo>
                    <a:pt x="816" y="129"/>
                    <a:pt x="815" y="132"/>
                    <a:pt x="815" y="133"/>
                  </a:cubicBezTo>
                  <a:cubicBezTo>
                    <a:pt x="815" y="136"/>
                    <a:pt x="816" y="141"/>
                    <a:pt x="817" y="143"/>
                  </a:cubicBezTo>
                  <a:cubicBezTo>
                    <a:pt x="818" y="145"/>
                    <a:pt x="821" y="149"/>
                    <a:pt x="823" y="150"/>
                  </a:cubicBezTo>
                  <a:cubicBezTo>
                    <a:pt x="825" y="151"/>
                    <a:pt x="829" y="150"/>
                    <a:pt x="831" y="150"/>
                  </a:cubicBezTo>
                  <a:cubicBezTo>
                    <a:pt x="834" y="150"/>
                    <a:pt x="841" y="152"/>
                    <a:pt x="844" y="153"/>
                  </a:cubicBezTo>
                  <a:cubicBezTo>
                    <a:pt x="846" y="155"/>
                    <a:pt x="850" y="158"/>
                    <a:pt x="851" y="160"/>
                  </a:cubicBezTo>
                  <a:cubicBezTo>
                    <a:pt x="854" y="163"/>
                    <a:pt x="860" y="169"/>
                    <a:pt x="863" y="172"/>
                  </a:cubicBezTo>
                  <a:cubicBezTo>
                    <a:pt x="866" y="174"/>
                    <a:pt x="873" y="180"/>
                    <a:pt x="877" y="182"/>
                  </a:cubicBezTo>
                  <a:cubicBezTo>
                    <a:pt x="880" y="184"/>
                    <a:pt x="887" y="188"/>
                    <a:pt x="890" y="190"/>
                  </a:cubicBezTo>
                  <a:cubicBezTo>
                    <a:pt x="891" y="191"/>
                    <a:pt x="895" y="193"/>
                    <a:pt x="896" y="194"/>
                  </a:cubicBezTo>
                  <a:cubicBezTo>
                    <a:pt x="898" y="196"/>
                    <a:pt x="901" y="199"/>
                    <a:pt x="903" y="200"/>
                  </a:cubicBezTo>
                  <a:cubicBezTo>
                    <a:pt x="905" y="200"/>
                    <a:pt x="908" y="201"/>
                    <a:pt x="910" y="202"/>
                  </a:cubicBezTo>
                  <a:cubicBezTo>
                    <a:pt x="913" y="203"/>
                    <a:pt x="919" y="206"/>
                    <a:pt x="922" y="208"/>
                  </a:cubicBezTo>
                  <a:cubicBezTo>
                    <a:pt x="926" y="209"/>
                    <a:pt x="934" y="213"/>
                    <a:pt x="938" y="213"/>
                  </a:cubicBezTo>
                  <a:cubicBezTo>
                    <a:pt x="942" y="214"/>
                    <a:pt x="950" y="213"/>
                    <a:pt x="954" y="213"/>
                  </a:cubicBezTo>
                  <a:cubicBezTo>
                    <a:pt x="960" y="213"/>
                    <a:pt x="972" y="212"/>
                    <a:pt x="978" y="212"/>
                  </a:cubicBezTo>
                  <a:cubicBezTo>
                    <a:pt x="985" y="212"/>
                    <a:pt x="997" y="212"/>
                    <a:pt x="1004" y="212"/>
                  </a:cubicBezTo>
                  <a:cubicBezTo>
                    <a:pt x="1012" y="212"/>
                    <a:pt x="1028" y="211"/>
                    <a:pt x="1036" y="212"/>
                  </a:cubicBezTo>
                  <a:cubicBezTo>
                    <a:pt x="1040" y="212"/>
                    <a:pt x="1048" y="216"/>
                    <a:pt x="1052" y="216"/>
                  </a:cubicBezTo>
                  <a:cubicBezTo>
                    <a:pt x="1055" y="216"/>
                    <a:pt x="1061" y="215"/>
                    <a:pt x="1063" y="214"/>
                  </a:cubicBezTo>
                  <a:cubicBezTo>
                    <a:pt x="1065" y="213"/>
                    <a:pt x="1068" y="209"/>
                    <a:pt x="1070" y="208"/>
                  </a:cubicBezTo>
                  <a:cubicBezTo>
                    <a:pt x="1072" y="207"/>
                    <a:pt x="1077" y="204"/>
                    <a:pt x="1079" y="206"/>
                  </a:cubicBezTo>
                  <a:cubicBezTo>
                    <a:pt x="1081" y="206"/>
                    <a:pt x="1079" y="210"/>
                    <a:pt x="1080" y="212"/>
                  </a:cubicBezTo>
                  <a:cubicBezTo>
                    <a:pt x="1082" y="215"/>
                    <a:pt x="1085" y="221"/>
                    <a:pt x="1089" y="222"/>
                  </a:cubicBezTo>
                  <a:cubicBezTo>
                    <a:pt x="1091" y="222"/>
                    <a:pt x="1095" y="218"/>
                    <a:pt x="1096" y="216"/>
                  </a:cubicBezTo>
                  <a:cubicBezTo>
                    <a:pt x="1099" y="214"/>
                    <a:pt x="1102" y="208"/>
                    <a:pt x="1104" y="206"/>
                  </a:cubicBezTo>
                  <a:cubicBezTo>
                    <a:pt x="1106" y="204"/>
                    <a:pt x="1109" y="201"/>
                    <a:pt x="1111" y="199"/>
                  </a:cubicBezTo>
                  <a:cubicBezTo>
                    <a:pt x="1112" y="198"/>
                    <a:pt x="1116" y="196"/>
                    <a:pt x="1118" y="194"/>
                  </a:cubicBezTo>
                  <a:cubicBezTo>
                    <a:pt x="1119" y="192"/>
                    <a:pt x="1121" y="189"/>
                    <a:pt x="1121" y="187"/>
                  </a:cubicBezTo>
                  <a:cubicBezTo>
                    <a:pt x="1123" y="184"/>
                    <a:pt x="1125" y="178"/>
                    <a:pt x="1125" y="175"/>
                  </a:cubicBezTo>
                  <a:cubicBezTo>
                    <a:pt x="1126" y="172"/>
                    <a:pt x="1125" y="165"/>
                    <a:pt x="1125" y="162"/>
                  </a:cubicBezTo>
                  <a:cubicBezTo>
                    <a:pt x="1125" y="160"/>
                    <a:pt x="1125" y="155"/>
                    <a:pt x="1126" y="152"/>
                  </a:cubicBezTo>
                  <a:cubicBezTo>
                    <a:pt x="1127" y="150"/>
                    <a:pt x="1130" y="147"/>
                    <a:pt x="1132" y="146"/>
                  </a:cubicBezTo>
                  <a:cubicBezTo>
                    <a:pt x="1134" y="145"/>
                    <a:pt x="1140" y="145"/>
                    <a:pt x="1142" y="146"/>
                  </a:cubicBezTo>
                  <a:cubicBezTo>
                    <a:pt x="1143" y="146"/>
                    <a:pt x="1145" y="149"/>
                    <a:pt x="1146" y="150"/>
                  </a:cubicBezTo>
                  <a:cubicBezTo>
                    <a:pt x="1148" y="151"/>
                    <a:pt x="1153" y="150"/>
                    <a:pt x="1155" y="151"/>
                  </a:cubicBezTo>
                  <a:cubicBezTo>
                    <a:pt x="1157" y="152"/>
                    <a:pt x="1158" y="155"/>
                    <a:pt x="1159" y="156"/>
                  </a:cubicBezTo>
                  <a:cubicBezTo>
                    <a:pt x="1161" y="157"/>
                    <a:pt x="1165" y="158"/>
                    <a:pt x="1167" y="157"/>
                  </a:cubicBezTo>
                  <a:cubicBezTo>
                    <a:pt x="1168" y="157"/>
                    <a:pt x="1170" y="155"/>
                    <a:pt x="1170" y="154"/>
                  </a:cubicBezTo>
                  <a:cubicBezTo>
                    <a:pt x="1171" y="153"/>
                    <a:pt x="1172" y="151"/>
                    <a:pt x="1173" y="150"/>
                  </a:cubicBezTo>
                  <a:cubicBezTo>
                    <a:pt x="1175" y="149"/>
                    <a:pt x="1180" y="148"/>
                    <a:pt x="1182" y="149"/>
                  </a:cubicBezTo>
                  <a:cubicBezTo>
                    <a:pt x="1186" y="149"/>
                    <a:pt x="1192" y="153"/>
                    <a:pt x="1195" y="155"/>
                  </a:cubicBezTo>
                  <a:cubicBezTo>
                    <a:pt x="1198" y="157"/>
                    <a:pt x="1203" y="165"/>
                    <a:pt x="1207" y="167"/>
                  </a:cubicBezTo>
                  <a:cubicBezTo>
                    <a:pt x="1210" y="169"/>
                    <a:pt x="1217" y="171"/>
                    <a:pt x="1221" y="171"/>
                  </a:cubicBezTo>
                  <a:cubicBezTo>
                    <a:pt x="1225" y="172"/>
                    <a:pt x="1231" y="169"/>
                    <a:pt x="1235" y="169"/>
                  </a:cubicBezTo>
                  <a:cubicBezTo>
                    <a:pt x="1238" y="169"/>
                    <a:pt x="1245" y="169"/>
                    <a:pt x="1248" y="170"/>
                  </a:cubicBezTo>
                  <a:cubicBezTo>
                    <a:pt x="1251" y="170"/>
                    <a:pt x="1256" y="172"/>
                    <a:pt x="1258" y="174"/>
                  </a:cubicBezTo>
                  <a:cubicBezTo>
                    <a:pt x="1259" y="176"/>
                    <a:pt x="1258" y="180"/>
                    <a:pt x="1259" y="182"/>
                  </a:cubicBezTo>
                  <a:cubicBezTo>
                    <a:pt x="1259" y="185"/>
                    <a:pt x="1262" y="191"/>
                    <a:pt x="1263" y="194"/>
                  </a:cubicBezTo>
                  <a:cubicBezTo>
                    <a:pt x="1264" y="197"/>
                    <a:pt x="1267" y="203"/>
                    <a:pt x="1269" y="206"/>
                  </a:cubicBezTo>
                  <a:cubicBezTo>
                    <a:pt x="1271" y="208"/>
                    <a:pt x="1275" y="211"/>
                    <a:pt x="1277" y="211"/>
                  </a:cubicBezTo>
                  <a:cubicBezTo>
                    <a:pt x="1279" y="212"/>
                    <a:pt x="1283" y="209"/>
                    <a:pt x="1285" y="209"/>
                  </a:cubicBezTo>
                  <a:cubicBezTo>
                    <a:pt x="1287" y="209"/>
                    <a:pt x="1292" y="210"/>
                    <a:pt x="1293" y="211"/>
                  </a:cubicBezTo>
                  <a:cubicBezTo>
                    <a:pt x="1295" y="212"/>
                    <a:pt x="1298" y="217"/>
                    <a:pt x="1299" y="218"/>
                  </a:cubicBezTo>
                  <a:cubicBezTo>
                    <a:pt x="1301" y="221"/>
                    <a:pt x="1306" y="226"/>
                    <a:pt x="1309" y="227"/>
                  </a:cubicBezTo>
                  <a:cubicBezTo>
                    <a:pt x="1312" y="228"/>
                    <a:pt x="1317" y="229"/>
                    <a:pt x="1320" y="229"/>
                  </a:cubicBezTo>
                  <a:cubicBezTo>
                    <a:pt x="1323" y="229"/>
                    <a:pt x="1328" y="226"/>
                    <a:pt x="1331" y="226"/>
                  </a:cubicBezTo>
                  <a:cubicBezTo>
                    <a:pt x="1334" y="226"/>
                    <a:pt x="1340" y="227"/>
                    <a:pt x="1343" y="226"/>
                  </a:cubicBezTo>
                  <a:cubicBezTo>
                    <a:pt x="1347" y="226"/>
                    <a:pt x="1353" y="224"/>
                    <a:pt x="1356" y="223"/>
                  </a:cubicBezTo>
                  <a:cubicBezTo>
                    <a:pt x="1359" y="222"/>
                    <a:pt x="1365" y="219"/>
                    <a:pt x="1368" y="218"/>
                  </a:cubicBezTo>
                  <a:cubicBezTo>
                    <a:pt x="1371" y="217"/>
                    <a:pt x="1377" y="217"/>
                    <a:pt x="1380" y="217"/>
                  </a:cubicBezTo>
                  <a:cubicBezTo>
                    <a:pt x="1384" y="218"/>
                    <a:pt x="1391" y="221"/>
                    <a:pt x="1394" y="222"/>
                  </a:cubicBezTo>
                  <a:cubicBezTo>
                    <a:pt x="1397" y="224"/>
                    <a:pt x="1403" y="226"/>
                    <a:pt x="1405" y="228"/>
                  </a:cubicBezTo>
                  <a:cubicBezTo>
                    <a:pt x="1407" y="229"/>
                    <a:pt x="1410" y="232"/>
                    <a:pt x="1411" y="234"/>
                  </a:cubicBezTo>
                  <a:cubicBezTo>
                    <a:pt x="1412" y="236"/>
                    <a:pt x="1411" y="241"/>
                    <a:pt x="1411" y="243"/>
                  </a:cubicBezTo>
                  <a:cubicBezTo>
                    <a:pt x="1410" y="245"/>
                    <a:pt x="1409" y="248"/>
                    <a:pt x="1409" y="250"/>
                  </a:cubicBezTo>
                  <a:cubicBezTo>
                    <a:pt x="1408" y="252"/>
                    <a:pt x="1405" y="257"/>
                    <a:pt x="1406" y="260"/>
                  </a:cubicBezTo>
                  <a:cubicBezTo>
                    <a:pt x="1406" y="263"/>
                    <a:pt x="1410" y="269"/>
                    <a:pt x="1412" y="271"/>
                  </a:cubicBezTo>
                  <a:cubicBezTo>
                    <a:pt x="1413" y="273"/>
                    <a:pt x="1417" y="276"/>
                    <a:pt x="1418" y="278"/>
                  </a:cubicBezTo>
                  <a:cubicBezTo>
                    <a:pt x="1418" y="279"/>
                    <a:pt x="1419" y="284"/>
                    <a:pt x="1418" y="285"/>
                  </a:cubicBezTo>
                  <a:cubicBezTo>
                    <a:pt x="1418" y="287"/>
                    <a:pt x="1414" y="287"/>
                    <a:pt x="1413" y="289"/>
                  </a:cubicBezTo>
                  <a:cubicBezTo>
                    <a:pt x="1412" y="290"/>
                    <a:pt x="1411" y="295"/>
                    <a:pt x="1411" y="297"/>
                  </a:cubicBezTo>
                  <a:cubicBezTo>
                    <a:pt x="1412" y="299"/>
                    <a:pt x="1413" y="304"/>
                    <a:pt x="1415" y="306"/>
                  </a:cubicBezTo>
                  <a:cubicBezTo>
                    <a:pt x="1416" y="307"/>
                    <a:pt x="1422" y="306"/>
                    <a:pt x="1423" y="307"/>
                  </a:cubicBezTo>
                  <a:cubicBezTo>
                    <a:pt x="1425" y="310"/>
                    <a:pt x="1424" y="318"/>
                    <a:pt x="1424" y="321"/>
                  </a:cubicBezTo>
                  <a:cubicBezTo>
                    <a:pt x="1423" y="323"/>
                    <a:pt x="1422" y="326"/>
                    <a:pt x="1421" y="328"/>
                  </a:cubicBezTo>
                  <a:cubicBezTo>
                    <a:pt x="1421" y="331"/>
                    <a:pt x="1420" y="337"/>
                    <a:pt x="1421" y="340"/>
                  </a:cubicBezTo>
                  <a:cubicBezTo>
                    <a:pt x="1421" y="343"/>
                    <a:pt x="1425" y="348"/>
                    <a:pt x="1426" y="351"/>
                  </a:cubicBezTo>
                  <a:cubicBezTo>
                    <a:pt x="1428" y="354"/>
                    <a:pt x="1433" y="357"/>
                    <a:pt x="1435" y="360"/>
                  </a:cubicBezTo>
                  <a:cubicBezTo>
                    <a:pt x="1436" y="362"/>
                    <a:pt x="1437" y="367"/>
                    <a:pt x="1437" y="370"/>
                  </a:cubicBezTo>
                  <a:cubicBezTo>
                    <a:pt x="1437" y="372"/>
                    <a:pt x="1435" y="377"/>
                    <a:pt x="1434" y="379"/>
                  </a:cubicBezTo>
                  <a:cubicBezTo>
                    <a:pt x="1433" y="380"/>
                    <a:pt x="1431" y="381"/>
                    <a:pt x="1431" y="382"/>
                  </a:cubicBezTo>
                  <a:cubicBezTo>
                    <a:pt x="1429" y="383"/>
                    <a:pt x="1426" y="386"/>
                    <a:pt x="1424" y="388"/>
                  </a:cubicBezTo>
                  <a:cubicBezTo>
                    <a:pt x="1423" y="389"/>
                    <a:pt x="1420" y="391"/>
                    <a:pt x="1419" y="392"/>
                  </a:cubicBezTo>
                  <a:cubicBezTo>
                    <a:pt x="1418" y="394"/>
                    <a:pt x="1418" y="398"/>
                    <a:pt x="1417" y="399"/>
                  </a:cubicBezTo>
                  <a:cubicBezTo>
                    <a:pt x="1416" y="401"/>
                    <a:pt x="1415" y="404"/>
                    <a:pt x="1414" y="405"/>
                  </a:cubicBezTo>
                  <a:cubicBezTo>
                    <a:pt x="1413" y="406"/>
                    <a:pt x="1410" y="406"/>
                    <a:pt x="1409" y="407"/>
                  </a:cubicBezTo>
                  <a:cubicBezTo>
                    <a:pt x="1407" y="408"/>
                    <a:pt x="1406" y="412"/>
                    <a:pt x="1405" y="414"/>
                  </a:cubicBezTo>
                  <a:cubicBezTo>
                    <a:pt x="1404" y="416"/>
                    <a:pt x="1402" y="421"/>
                    <a:pt x="1401" y="424"/>
                  </a:cubicBezTo>
                  <a:cubicBezTo>
                    <a:pt x="1400" y="426"/>
                    <a:pt x="1397" y="431"/>
                    <a:pt x="1396" y="434"/>
                  </a:cubicBezTo>
                  <a:cubicBezTo>
                    <a:pt x="1396" y="436"/>
                    <a:pt x="1395" y="442"/>
                    <a:pt x="1394" y="444"/>
                  </a:cubicBezTo>
                  <a:cubicBezTo>
                    <a:pt x="1393" y="446"/>
                    <a:pt x="1391" y="450"/>
                    <a:pt x="1390" y="451"/>
                  </a:cubicBezTo>
                  <a:cubicBezTo>
                    <a:pt x="1390" y="453"/>
                    <a:pt x="1388" y="455"/>
                    <a:pt x="1387" y="456"/>
                  </a:cubicBezTo>
                  <a:cubicBezTo>
                    <a:pt x="1387" y="457"/>
                    <a:pt x="1387" y="461"/>
                    <a:pt x="1387" y="462"/>
                  </a:cubicBezTo>
                  <a:cubicBezTo>
                    <a:pt x="1388" y="465"/>
                    <a:pt x="1390" y="468"/>
                    <a:pt x="1391" y="471"/>
                  </a:cubicBezTo>
                  <a:cubicBezTo>
                    <a:pt x="1391" y="473"/>
                    <a:pt x="1390" y="479"/>
                    <a:pt x="1389" y="482"/>
                  </a:cubicBezTo>
                  <a:cubicBezTo>
                    <a:pt x="1389" y="484"/>
                    <a:pt x="1386" y="489"/>
                    <a:pt x="1384" y="492"/>
                  </a:cubicBezTo>
                  <a:cubicBezTo>
                    <a:pt x="1383" y="494"/>
                    <a:pt x="1380" y="497"/>
                    <a:pt x="1379" y="500"/>
                  </a:cubicBezTo>
                  <a:cubicBezTo>
                    <a:pt x="1378" y="502"/>
                    <a:pt x="1378" y="507"/>
                    <a:pt x="1377" y="510"/>
                  </a:cubicBezTo>
                  <a:cubicBezTo>
                    <a:pt x="1377" y="513"/>
                    <a:pt x="1374" y="519"/>
                    <a:pt x="1374" y="522"/>
                  </a:cubicBezTo>
                  <a:cubicBezTo>
                    <a:pt x="1374" y="526"/>
                    <a:pt x="1378" y="532"/>
                    <a:pt x="1380" y="536"/>
                  </a:cubicBezTo>
                  <a:cubicBezTo>
                    <a:pt x="1382" y="538"/>
                    <a:pt x="1386" y="542"/>
                    <a:pt x="1388" y="543"/>
                  </a:cubicBezTo>
                  <a:cubicBezTo>
                    <a:pt x="1390" y="545"/>
                    <a:pt x="1394" y="549"/>
                    <a:pt x="1396" y="550"/>
                  </a:cubicBezTo>
                  <a:cubicBezTo>
                    <a:pt x="1398" y="551"/>
                    <a:pt x="1403" y="551"/>
                    <a:pt x="1405" y="551"/>
                  </a:cubicBezTo>
                  <a:cubicBezTo>
                    <a:pt x="1407" y="551"/>
                    <a:pt x="1410" y="551"/>
                    <a:pt x="1412" y="551"/>
                  </a:cubicBezTo>
                  <a:cubicBezTo>
                    <a:pt x="1413" y="551"/>
                    <a:pt x="1415" y="553"/>
                    <a:pt x="1416" y="554"/>
                  </a:cubicBezTo>
                  <a:cubicBezTo>
                    <a:pt x="1416" y="555"/>
                    <a:pt x="1415" y="557"/>
                    <a:pt x="1415" y="558"/>
                  </a:cubicBezTo>
                  <a:cubicBezTo>
                    <a:pt x="1415" y="560"/>
                    <a:pt x="1413" y="562"/>
                    <a:pt x="1413" y="564"/>
                  </a:cubicBezTo>
                  <a:cubicBezTo>
                    <a:pt x="1412" y="565"/>
                    <a:pt x="1410" y="568"/>
                    <a:pt x="1409" y="569"/>
                  </a:cubicBezTo>
                  <a:cubicBezTo>
                    <a:pt x="1408" y="571"/>
                    <a:pt x="1408" y="574"/>
                    <a:pt x="1408" y="576"/>
                  </a:cubicBezTo>
                  <a:cubicBezTo>
                    <a:pt x="1409" y="578"/>
                    <a:pt x="1411" y="582"/>
                    <a:pt x="1412" y="584"/>
                  </a:cubicBezTo>
                  <a:cubicBezTo>
                    <a:pt x="1413" y="586"/>
                    <a:pt x="1417" y="590"/>
                    <a:pt x="1419" y="592"/>
                  </a:cubicBezTo>
                  <a:cubicBezTo>
                    <a:pt x="1420" y="593"/>
                    <a:pt x="1421" y="597"/>
                    <a:pt x="1422" y="598"/>
                  </a:cubicBezTo>
                  <a:cubicBezTo>
                    <a:pt x="1424" y="599"/>
                    <a:pt x="1428" y="598"/>
                    <a:pt x="1429" y="599"/>
                  </a:cubicBezTo>
                  <a:cubicBezTo>
                    <a:pt x="1432" y="600"/>
                    <a:pt x="1437" y="603"/>
                    <a:pt x="1439" y="606"/>
                  </a:cubicBezTo>
                  <a:cubicBezTo>
                    <a:pt x="1439" y="607"/>
                    <a:pt x="1439" y="610"/>
                    <a:pt x="1439" y="612"/>
                  </a:cubicBezTo>
                  <a:cubicBezTo>
                    <a:pt x="1439" y="615"/>
                    <a:pt x="1437" y="620"/>
                    <a:pt x="1437" y="623"/>
                  </a:cubicBezTo>
                  <a:cubicBezTo>
                    <a:pt x="1437" y="626"/>
                    <a:pt x="1438" y="631"/>
                    <a:pt x="1438" y="634"/>
                  </a:cubicBezTo>
                  <a:cubicBezTo>
                    <a:pt x="1439" y="639"/>
                    <a:pt x="1443" y="647"/>
                    <a:pt x="1445" y="652"/>
                  </a:cubicBezTo>
                  <a:cubicBezTo>
                    <a:pt x="1446" y="655"/>
                    <a:pt x="1448" y="660"/>
                    <a:pt x="1450" y="663"/>
                  </a:cubicBezTo>
                  <a:cubicBezTo>
                    <a:pt x="1451" y="667"/>
                    <a:pt x="1455" y="673"/>
                    <a:pt x="1456" y="676"/>
                  </a:cubicBezTo>
                  <a:cubicBezTo>
                    <a:pt x="1457" y="679"/>
                    <a:pt x="1458" y="685"/>
                    <a:pt x="1459" y="688"/>
                  </a:cubicBezTo>
                  <a:cubicBezTo>
                    <a:pt x="1460" y="690"/>
                    <a:pt x="1463" y="693"/>
                    <a:pt x="1465" y="694"/>
                  </a:cubicBezTo>
                  <a:cubicBezTo>
                    <a:pt x="1468" y="697"/>
                    <a:pt x="1475" y="702"/>
                    <a:pt x="1479" y="704"/>
                  </a:cubicBezTo>
                  <a:cubicBezTo>
                    <a:pt x="1482" y="705"/>
                    <a:pt x="1489" y="706"/>
                    <a:pt x="1493" y="707"/>
                  </a:cubicBezTo>
                  <a:cubicBezTo>
                    <a:pt x="1495" y="707"/>
                    <a:pt x="1499" y="707"/>
                    <a:pt x="1501" y="708"/>
                  </a:cubicBezTo>
                  <a:cubicBezTo>
                    <a:pt x="1504" y="708"/>
                    <a:pt x="1509" y="710"/>
                    <a:pt x="1510" y="713"/>
                  </a:cubicBezTo>
                  <a:cubicBezTo>
                    <a:pt x="1511" y="714"/>
                    <a:pt x="1510" y="719"/>
                    <a:pt x="1511" y="720"/>
                  </a:cubicBezTo>
                  <a:cubicBezTo>
                    <a:pt x="1512" y="721"/>
                    <a:pt x="1514" y="723"/>
                    <a:pt x="1515" y="724"/>
                  </a:cubicBezTo>
                  <a:cubicBezTo>
                    <a:pt x="1517" y="725"/>
                    <a:pt x="1522" y="727"/>
                    <a:pt x="1524" y="728"/>
                  </a:cubicBezTo>
                  <a:cubicBezTo>
                    <a:pt x="1524" y="728"/>
                    <a:pt x="1524" y="728"/>
                    <a:pt x="1524" y="728"/>
                  </a:cubicBezTo>
                  <a:cubicBezTo>
                    <a:pt x="1521" y="730"/>
                    <a:pt x="1518" y="731"/>
                    <a:pt x="1517" y="732"/>
                  </a:cubicBezTo>
                  <a:cubicBezTo>
                    <a:pt x="1515" y="734"/>
                    <a:pt x="1509" y="736"/>
                    <a:pt x="1507" y="738"/>
                  </a:cubicBezTo>
                  <a:cubicBezTo>
                    <a:pt x="1504" y="740"/>
                    <a:pt x="1499" y="746"/>
                    <a:pt x="1497" y="749"/>
                  </a:cubicBezTo>
                  <a:cubicBezTo>
                    <a:pt x="1496" y="750"/>
                    <a:pt x="1494" y="754"/>
                    <a:pt x="1492" y="754"/>
                  </a:cubicBezTo>
                  <a:cubicBezTo>
                    <a:pt x="1490" y="755"/>
                    <a:pt x="1485" y="752"/>
                    <a:pt x="1483" y="750"/>
                  </a:cubicBezTo>
                  <a:cubicBezTo>
                    <a:pt x="1481" y="749"/>
                    <a:pt x="1480" y="742"/>
                    <a:pt x="1478" y="741"/>
                  </a:cubicBezTo>
                  <a:cubicBezTo>
                    <a:pt x="1476" y="740"/>
                    <a:pt x="1471" y="742"/>
                    <a:pt x="1469" y="743"/>
                  </a:cubicBezTo>
                  <a:cubicBezTo>
                    <a:pt x="1467" y="744"/>
                    <a:pt x="1463" y="748"/>
                    <a:pt x="1463" y="750"/>
                  </a:cubicBezTo>
                  <a:cubicBezTo>
                    <a:pt x="1462" y="752"/>
                    <a:pt x="1466" y="757"/>
                    <a:pt x="1467" y="759"/>
                  </a:cubicBezTo>
                  <a:cubicBezTo>
                    <a:pt x="1469" y="761"/>
                    <a:pt x="1474" y="763"/>
                    <a:pt x="1477" y="765"/>
                  </a:cubicBezTo>
                  <a:cubicBezTo>
                    <a:pt x="1478" y="766"/>
                    <a:pt x="1482" y="770"/>
                    <a:pt x="1483" y="771"/>
                  </a:cubicBezTo>
                  <a:cubicBezTo>
                    <a:pt x="1485" y="774"/>
                    <a:pt x="1488" y="778"/>
                    <a:pt x="1488" y="781"/>
                  </a:cubicBezTo>
                  <a:cubicBezTo>
                    <a:pt x="1488" y="783"/>
                    <a:pt x="1485" y="787"/>
                    <a:pt x="1484" y="789"/>
                  </a:cubicBezTo>
                  <a:cubicBezTo>
                    <a:pt x="1483" y="791"/>
                    <a:pt x="1482" y="797"/>
                    <a:pt x="1481" y="800"/>
                  </a:cubicBezTo>
                  <a:cubicBezTo>
                    <a:pt x="1479" y="804"/>
                    <a:pt x="1477" y="814"/>
                    <a:pt x="1474" y="817"/>
                  </a:cubicBezTo>
                  <a:cubicBezTo>
                    <a:pt x="1471" y="818"/>
                    <a:pt x="1466" y="818"/>
                    <a:pt x="1464" y="817"/>
                  </a:cubicBezTo>
                  <a:cubicBezTo>
                    <a:pt x="1462" y="816"/>
                    <a:pt x="1459" y="812"/>
                    <a:pt x="1458" y="810"/>
                  </a:cubicBezTo>
                  <a:cubicBezTo>
                    <a:pt x="1458" y="808"/>
                    <a:pt x="1460" y="803"/>
                    <a:pt x="1458" y="801"/>
                  </a:cubicBezTo>
                  <a:cubicBezTo>
                    <a:pt x="1457" y="799"/>
                    <a:pt x="1452" y="798"/>
                    <a:pt x="1449" y="798"/>
                  </a:cubicBezTo>
                  <a:cubicBezTo>
                    <a:pt x="1447" y="797"/>
                    <a:pt x="1443" y="796"/>
                    <a:pt x="1441" y="795"/>
                  </a:cubicBezTo>
                  <a:cubicBezTo>
                    <a:pt x="1440" y="794"/>
                    <a:pt x="1436" y="793"/>
                    <a:pt x="1435" y="792"/>
                  </a:cubicBezTo>
                  <a:cubicBezTo>
                    <a:pt x="1433" y="790"/>
                    <a:pt x="1433" y="785"/>
                    <a:pt x="1431" y="783"/>
                  </a:cubicBezTo>
                  <a:cubicBezTo>
                    <a:pt x="1429" y="781"/>
                    <a:pt x="1425" y="780"/>
                    <a:pt x="1423" y="780"/>
                  </a:cubicBezTo>
                  <a:cubicBezTo>
                    <a:pt x="1420" y="779"/>
                    <a:pt x="1416" y="780"/>
                    <a:pt x="1413" y="780"/>
                  </a:cubicBezTo>
                  <a:cubicBezTo>
                    <a:pt x="1410" y="781"/>
                    <a:pt x="1405" y="785"/>
                    <a:pt x="1402" y="786"/>
                  </a:cubicBezTo>
                  <a:cubicBezTo>
                    <a:pt x="1400" y="787"/>
                    <a:pt x="1396" y="789"/>
                    <a:pt x="1394" y="790"/>
                  </a:cubicBezTo>
                  <a:cubicBezTo>
                    <a:pt x="1391" y="794"/>
                    <a:pt x="1387" y="803"/>
                    <a:pt x="1385" y="807"/>
                  </a:cubicBezTo>
                  <a:cubicBezTo>
                    <a:pt x="1384" y="810"/>
                    <a:pt x="1383" y="816"/>
                    <a:pt x="1381" y="819"/>
                  </a:cubicBezTo>
                  <a:cubicBezTo>
                    <a:pt x="1379" y="822"/>
                    <a:pt x="1372" y="827"/>
                    <a:pt x="1369" y="829"/>
                  </a:cubicBezTo>
                  <a:cubicBezTo>
                    <a:pt x="1364" y="831"/>
                    <a:pt x="1353" y="831"/>
                    <a:pt x="1348" y="833"/>
                  </a:cubicBezTo>
                  <a:cubicBezTo>
                    <a:pt x="1346" y="834"/>
                    <a:pt x="1341" y="839"/>
                    <a:pt x="1338" y="839"/>
                  </a:cubicBezTo>
                  <a:cubicBezTo>
                    <a:pt x="1334" y="839"/>
                    <a:pt x="1327" y="835"/>
                    <a:pt x="1323" y="834"/>
                  </a:cubicBezTo>
                  <a:cubicBezTo>
                    <a:pt x="1322" y="834"/>
                    <a:pt x="1318" y="834"/>
                    <a:pt x="1316" y="835"/>
                  </a:cubicBezTo>
                  <a:cubicBezTo>
                    <a:pt x="1313" y="837"/>
                    <a:pt x="1310" y="845"/>
                    <a:pt x="1309" y="849"/>
                  </a:cubicBezTo>
                  <a:cubicBezTo>
                    <a:pt x="1308" y="852"/>
                    <a:pt x="1309" y="859"/>
                    <a:pt x="1308" y="863"/>
                  </a:cubicBezTo>
                  <a:cubicBezTo>
                    <a:pt x="1307" y="866"/>
                    <a:pt x="1302" y="871"/>
                    <a:pt x="1300" y="875"/>
                  </a:cubicBezTo>
                  <a:cubicBezTo>
                    <a:pt x="1299" y="877"/>
                    <a:pt x="1297" y="883"/>
                    <a:pt x="1295" y="885"/>
                  </a:cubicBezTo>
                  <a:cubicBezTo>
                    <a:pt x="1292" y="888"/>
                    <a:pt x="1282" y="888"/>
                    <a:pt x="1279" y="891"/>
                  </a:cubicBezTo>
                  <a:cubicBezTo>
                    <a:pt x="1276" y="892"/>
                    <a:pt x="1271" y="898"/>
                    <a:pt x="1268" y="900"/>
                  </a:cubicBezTo>
                  <a:cubicBezTo>
                    <a:pt x="1266" y="902"/>
                    <a:pt x="1260" y="905"/>
                    <a:pt x="1259" y="908"/>
                  </a:cubicBezTo>
                  <a:cubicBezTo>
                    <a:pt x="1256" y="912"/>
                    <a:pt x="1256" y="920"/>
                    <a:pt x="1255" y="924"/>
                  </a:cubicBezTo>
                  <a:cubicBezTo>
                    <a:pt x="1254" y="927"/>
                    <a:pt x="1252" y="934"/>
                    <a:pt x="1249" y="936"/>
                  </a:cubicBezTo>
                  <a:cubicBezTo>
                    <a:pt x="1247" y="937"/>
                    <a:pt x="1240" y="936"/>
                    <a:pt x="1238" y="934"/>
                  </a:cubicBezTo>
                  <a:cubicBezTo>
                    <a:pt x="1235" y="933"/>
                    <a:pt x="1234" y="927"/>
                    <a:pt x="1231" y="925"/>
                  </a:cubicBezTo>
                  <a:cubicBezTo>
                    <a:pt x="1229" y="923"/>
                    <a:pt x="1223" y="921"/>
                    <a:pt x="1220" y="920"/>
                  </a:cubicBezTo>
                  <a:cubicBezTo>
                    <a:pt x="1218" y="919"/>
                    <a:pt x="1214" y="917"/>
                    <a:pt x="1212" y="916"/>
                  </a:cubicBezTo>
                  <a:cubicBezTo>
                    <a:pt x="1210" y="914"/>
                    <a:pt x="1208" y="910"/>
                    <a:pt x="1206" y="909"/>
                  </a:cubicBezTo>
                  <a:cubicBezTo>
                    <a:pt x="1204" y="907"/>
                    <a:pt x="1199" y="904"/>
                    <a:pt x="1197" y="903"/>
                  </a:cubicBezTo>
                  <a:cubicBezTo>
                    <a:pt x="1193" y="902"/>
                    <a:pt x="1186" y="900"/>
                    <a:pt x="1183" y="901"/>
                  </a:cubicBezTo>
                  <a:cubicBezTo>
                    <a:pt x="1179" y="902"/>
                    <a:pt x="1173" y="906"/>
                    <a:pt x="1170" y="908"/>
                  </a:cubicBezTo>
                  <a:cubicBezTo>
                    <a:pt x="1167" y="910"/>
                    <a:pt x="1162" y="912"/>
                    <a:pt x="1160" y="914"/>
                  </a:cubicBezTo>
                  <a:cubicBezTo>
                    <a:pt x="1156" y="917"/>
                    <a:pt x="1151" y="925"/>
                    <a:pt x="1149" y="929"/>
                  </a:cubicBezTo>
                  <a:cubicBezTo>
                    <a:pt x="1147" y="933"/>
                    <a:pt x="1148" y="941"/>
                    <a:pt x="1146" y="944"/>
                  </a:cubicBezTo>
                  <a:cubicBezTo>
                    <a:pt x="1144" y="948"/>
                    <a:pt x="1135" y="954"/>
                    <a:pt x="1130" y="956"/>
                  </a:cubicBezTo>
                  <a:cubicBezTo>
                    <a:pt x="1127" y="957"/>
                    <a:pt x="1119" y="957"/>
                    <a:pt x="1116" y="959"/>
                  </a:cubicBezTo>
                  <a:cubicBezTo>
                    <a:pt x="1114" y="960"/>
                    <a:pt x="1109" y="964"/>
                    <a:pt x="1108" y="967"/>
                  </a:cubicBezTo>
                  <a:cubicBezTo>
                    <a:pt x="1107" y="969"/>
                    <a:pt x="1107" y="972"/>
                    <a:pt x="1108" y="974"/>
                  </a:cubicBezTo>
                  <a:cubicBezTo>
                    <a:pt x="1110" y="977"/>
                    <a:pt x="1118" y="979"/>
                    <a:pt x="1120" y="982"/>
                  </a:cubicBezTo>
                  <a:cubicBezTo>
                    <a:pt x="1122" y="985"/>
                    <a:pt x="1123" y="993"/>
                    <a:pt x="1122" y="997"/>
                  </a:cubicBezTo>
                  <a:cubicBezTo>
                    <a:pt x="1122" y="1000"/>
                    <a:pt x="1118" y="1005"/>
                    <a:pt x="1116" y="1007"/>
                  </a:cubicBezTo>
                  <a:cubicBezTo>
                    <a:pt x="1114" y="1009"/>
                    <a:pt x="1111" y="1012"/>
                    <a:pt x="1109" y="1014"/>
                  </a:cubicBezTo>
                  <a:cubicBezTo>
                    <a:pt x="1107" y="1016"/>
                    <a:pt x="1105" y="1023"/>
                    <a:pt x="1102" y="1026"/>
                  </a:cubicBezTo>
                  <a:cubicBezTo>
                    <a:pt x="1100" y="1027"/>
                    <a:pt x="1093" y="1030"/>
                    <a:pt x="1090" y="1029"/>
                  </a:cubicBezTo>
                  <a:cubicBezTo>
                    <a:pt x="1088" y="1028"/>
                    <a:pt x="1088" y="1022"/>
                    <a:pt x="1086" y="1021"/>
                  </a:cubicBezTo>
                  <a:cubicBezTo>
                    <a:pt x="1083" y="1020"/>
                    <a:pt x="1076" y="1023"/>
                    <a:pt x="1074" y="1026"/>
                  </a:cubicBezTo>
                  <a:cubicBezTo>
                    <a:pt x="1072" y="1028"/>
                    <a:pt x="1073" y="1034"/>
                    <a:pt x="1074" y="1036"/>
                  </a:cubicBezTo>
                  <a:cubicBezTo>
                    <a:pt x="1074" y="1039"/>
                    <a:pt x="1078" y="1044"/>
                    <a:pt x="1079" y="1046"/>
                  </a:cubicBezTo>
                  <a:cubicBezTo>
                    <a:pt x="1080" y="1049"/>
                    <a:pt x="1080" y="1056"/>
                    <a:pt x="1080" y="1060"/>
                  </a:cubicBezTo>
                  <a:cubicBezTo>
                    <a:pt x="1081" y="1066"/>
                    <a:pt x="1078" y="1078"/>
                    <a:pt x="1078" y="1084"/>
                  </a:cubicBezTo>
                  <a:cubicBezTo>
                    <a:pt x="1078" y="1089"/>
                    <a:pt x="1077" y="1099"/>
                    <a:pt x="1079" y="1104"/>
                  </a:cubicBezTo>
                  <a:cubicBezTo>
                    <a:pt x="1080" y="1109"/>
                    <a:pt x="1085" y="1116"/>
                    <a:pt x="1088" y="1120"/>
                  </a:cubicBezTo>
                  <a:cubicBezTo>
                    <a:pt x="1090" y="1122"/>
                    <a:pt x="1094" y="1126"/>
                    <a:pt x="1097" y="1127"/>
                  </a:cubicBezTo>
                  <a:cubicBezTo>
                    <a:pt x="1100" y="1128"/>
                    <a:pt x="1106" y="1126"/>
                    <a:pt x="1109" y="1127"/>
                  </a:cubicBezTo>
                  <a:cubicBezTo>
                    <a:pt x="1111" y="1128"/>
                    <a:pt x="1116" y="1129"/>
                    <a:pt x="1118" y="1131"/>
                  </a:cubicBezTo>
                  <a:cubicBezTo>
                    <a:pt x="1120" y="1134"/>
                    <a:pt x="1120" y="1141"/>
                    <a:pt x="1121" y="1144"/>
                  </a:cubicBezTo>
                  <a:cubicBezTo>
                    <a:pt x="1122" y="1148"/>
                    <a:pt x="1124" y="1154"/>
                    <a:pt x="1124" y="1158"/>
                  </a:cubicBezTo>
                  <a:cubicBezTo>
                    <a:pt x="1124" y="1163"/>
                    <a:pt x="1121" y="1174"/>
                    <a:pt x="1119" y="1179"/>
                  </a:cubicBezTo>
                  <a:cubicBezTo>
                    <a:pt x="1118" y="1183"/>
                    <a:pt x="1116" y="1190"/>
                    <a:pt x="1115" y="1194"/>
                  </a:cubicBezTo>
                  <a:cubicBezTo>
                    <a:pt x="1113" y="1200"/>
                    <a:pt x="1108" y="1211"/>
                    <a:pt x="1107" y="1217"/>
                  </a:cubicBezTo>
                  <a:cubicBezTo>
                    <a:pt x="1105" y="1224"/>
                    <a:pt x="1103" y="1238"/>
                    <a:pt x="1104" y="1245"/>
                  </a:cubicBezTo>
                  <a:cubicBezTo>
                    <a:pt x="1104" y="1252"/>
                    <a:pt x="1109" y="1264"/>
                    <a:pt x="1110" y="1271"/>
                  </a:cubicBezTo>
                  <a:cubicBezTo>
                    <a:pt x="1110" y="1277"/>
                    <a:pt x="1109" y="1290"/>
                    <a:pt x="1106" y="1295"/>
                  </a:cubicBezTo>
                  <a:cubicBezTo>
                    <a:pt x="1105" y="1298"/>
                    <a:pt x="1099" y="1301"/>
                    <a:pt x="1098" y="1304"/>
                  </a:cubicBezTo>
                  <a:cubicBezTo>
                    <a:pt x="1096" y="1307"/>
                    <a:pt x="1094" y="1315"/>
                    <a:pt x="1091" y="1318"/>
                  </a:cubicBezTo>
                  <a:cubicBezTo>
                    <a:pt x="1088" y="1321"/>
                    <a:pt x="1080" y="1326"/>
                    <a:pt x="1076" y="1328"/>
                  </a:cubicBezTo>
                  <a:cubicBezTo>
                    <a:pt x="1073" y="1330"/>
                    <a:pt x="1067" y="1333"/>
                    <a:pt x="1064" y="1335"/>
                  </a:cubicBezTo>
                  <a:cubicBezTo>
                    <a:pt x="1060" y="1337"/>
                    <a:pt x="1052" y="1340"/>
                    <a:pt x="1049" y="1343"/>
                  </a:cubicBezTo>
                  <a:cubicBezTo>
                    <a:pt x="1046" y="1346"/>
                    <a:pt x="1044" y="1355"/>
                    <a:pt x="1040" y="1358"/>
                  </a:cubicBezTo>
                  <a:cubicBezTo>
                    <a:pt x="1037" y="1360"/>
                    <a:pt x="1031" y="1361"/>
                    <a:pt x="1026" y="1362"/>
                  </a:cubicBezTo>
                  <a:cubicBezTo>
                    <a:pt x="1024" y="1360"/>
                    <a:pt x="1021" y="1358"/>
                    <a:pt x="1020" y="1357"/>
                  </a:cubicBezTo>
                  <a:cubicBezTo>
                    <a:pt x="1017" y="1354"/>
                    <a:pt x="1011" y="1350"/>
                    <a:pt x="1009" y="1347"/>
                  </a:cubicBezTo>
                  <a:cubicBezTo>
                    <a:pt x="1006" y="1344"/>
                    <a:pt x="1004" y="1336"/>
                    <a:pt x="1002" y="1332"/>
                  </a:cubicBezTo>
                  <a:cubicBezTo>
                    <a:pt x="1000" y="1330"/>
                    <a:pt x="996" y="1326"/>
                    <a:pt x="994" y="1323"/>
                  </a:cubicBezTo>
                  <a:cubicBezTo>
                    <a:pt x="992" y="1320"/>
                    <a:pt x="989" y="1313"/>
                    <a:pt x="988" y="1310"/>
                  </a:cubicBezTo>
                  <a:cubicBezTo>
                    <a:pt x="987" y="1305"/>
                    <a:pt x="987" y="1295"/>
                    <a:pt x="987" y="1291"/>
                  </a:cubicBezTo>
                  <a:cubicBezTo>
                    <a:pt x="986" y="1287"/>
                    <a:pt x="985" y="1280"/>
                    <a:pt x="983" y="1277"/>
                  </a:cubicBezTo>
                  <a:cubicBezTo>
                    <a:pt x="983" y="1276"/>
                    <a:pt x="981" y="1272"/>
                    <a:pt x="980" y="1271"/>
                  </a:cubicBezTo>
                  <a:cubicBezTo>
                    <a:pt x="978" y="1271"/>
                    <a:pt x="974" y="1272"/>
                    <a:pt x="973" y="1273"/>
                  </a:cubicBezTo>
                  <a:cubicBezTo>
                    <a:pt x="971" y="1275"/>
                    <a:pt x="970" y="1281"/>
                    <a:pt x="968" y="1283"/>
                  </a:cubicBezTo>
                  <a:cubicBezTo>
                    <a:pt x="967" y="1284"/>
                    <a:pt x="964" y="1284"/>
                    <a:pt x="964" y="1285"/>
                  </a:cubicBezTo>
                  <a:cubicBezTo>
                    <a:pt x="963" y="1286"/>
                    <a:pt x="964" y="1289"/>
                    <a:pt x="964" y="1291"/>
                  </a:cubicBezTo>
                  <a:cubicBezTo>
                    <a:pt x="963" y="1293"/>
                    <a:pt x="959" y="1296"/>
                    <a:pt x="957" y="1296"/>
                  </a:cubicBezTo>
                  <a:cubicBezTo>
                    <a:pt x="954" y="1296"/>
                    <a:pt x="949" y="1294"/>
                    <a:pt x="947" y="1292"/>
                  </a:cubicBezTo>
                  <a:cubicBezTo>
                    <a:pt x="946" y="1291"/>
                    <a:pt x="945" y="1287"/>
                    <a:pt x="944" y="1286"/>
                  </a:cubicBezTo>
                  <a:cubicBezTo>
                    <a:pt x="941" y="1284"/>
                    <a:pt x="934" y="1282"/>
                    <a:pt x="931" y="1281"/>
                  </a:cubicBezTo>
                  <a:cubicBezTo>
                    <a:pt x="927" y="1279"/>
                    <a:pt x="919" y="1277"/>
                    <a:pt x="915" y="1275"/>
                  </a:cubicBezTo>
                  <a:cubicBezTo>
                    <a:pt x="913" y="1274"/>
                    <a:pt x="910" y="1271"/>
                    <a:pt x="908" y="1271"/>
                  </a:cubicBezTo>
                  <a:cubicBezTo>
                    <a:pt x="906" y="1270"/>
                    <a:pt x="900" y="1269"/>
                    <a:pt x="897" y="1269"/>
                  </a:cubicBezTo>
                  <a:cubicBezTo>
                    <a:pt x="893" y="1270"/>
                    <a:pt x="887" y="1272"/>
                    <a:pt x="884" y="1271"/>
                  </a:cubicBezTo>
                  <a:cubicBezTo>
                    <a:pt x="881" y="1271"/>
                    <a:pt x="875" y="1269"/>
                    <a:pt x="872" y="1268"/>
                  </a:cubicBezTo>
                  <a:cubicBezTo>
                    <a:pt x="870" y="1267"/>
                    <a:pt x="865" y="1265"/>
                    <a:pt x="863" y="1262"/>
                  </a:cubicBezTo>
                  <a:cubicBezTo>
                    <a:pt x="861" y="1259"/>
                    <a:pt x="863" y="1250"/>
                    <a:pt x="862" y="1247"/>
                  </a:cubicBezTo>
                  <a:cubicBezTo>
                    <a:pt x="861" y="1243"/>
                    <a:pt x="860" y="1236"/>
                    <a:pt x="858" y="1234"/>
                  </a:cubicBezTo>
                  <a:cubicBezTo>
                    <a:pt x="857" y="1232"/>
                    <a:pt x="853" y="1231"/>
                    <a:pt x="851" y="1230"/>
                  </a:cubicBezTo>
                  <a:cubicBezTo>
                    <a:pt x="849" y="1230"/>
                    <a:pt x="843" y="1231"/>
                    <a:pt x="841" y="1231"/>
                  </a:cubicBezTo>
                  <a:cubicBezTo>
                    <a:pt x="838" y="1231"/>
                    <a:pt x="834" y="1231"/>
                    <a:pt x="832" y="1230"/>
                  </a:cubicBezTo>
                  <a:cubicBezTo>
                    <a:pt x="830" y="1229"/>
                    <a:pt x="827" y="1225"/>
                    <a:pt x="826" y="1223"/>
                  </a:cubicBezTo>
                  <a:cubicBezTo>
                    <a:pt x="826" y="1220"/>
                    <a:pt x="827" y="1216"/>
                    <a:pt x="828" y="1213"/>
                  </a:cubicBezTo>
                  <a:cubicBezTo>
                    <a:pt x="829" y="1211"/>
                    <a:pt x="832" y="1208"/>
                    <a:pt x="832" y="1206"/>
                  </a:cubicBezTo>
                  <a:cubicBezTo>
                    <a:pt x="833" y="1205"/>
                    <a:pt x="833" y="1201"/>
                    <a:pt x="832" y="1200"/>
                  </a:cubicBezTo>
                  <a:cubicBezTo>
                    <a:pt x="830" y="1198"/>
                    <a:pt x="825" y="1197"/>
                    <a:pt x="823" y="1197"/>
                  </a:cubicBezTo>
                  <a:cubicBezTo>
                    <a:pt x="821" y="1197"/>
                    <a:pt x="816" y="1199"/>
                    <a:pt x="814" y="1199"/>
                  </a:cubicBezTo>
                  <a:cubicBezTo>
                    <a:pt x="812" y="1197"/>
                    <a:pt x="809" y="1191"/>
                    <a:pt x="808" y="1189"/>
                  </a:cubicBezTo>
                  <a:cubicBezTo>
                    <a:pt x="807" y="1186"/>
                    <a:pt x="807" y="1181"/>
                    <a:pt x="805" y="1179"/>
                  </a:cubicBezTo>
                  <a:cubicBezTo>
                    <a:pt x="804" y="1177"/>
                    <a:pt x="801" y="1176"/>
                    <a:pt x="799" y="1176"/>
                  </a:cubicBezTo>
                  <a:cubicBezTo>
                    <a:pt x="796" y="1175"/>
                    <a:pt x="791" y="1174"/>
                    <a:pt x="788" y="1175"/>
                  </a:cubicBezTo>
                  <a:cubicBezTo>
                    <a:pt x="786" y="1175"/>
                    <a:pt x="781" y="1178"/>
                    <a:pt x="779" y="1178"/>
                  </a:cubicBezTo>
                  <a:cubicBezTo>
                    <a:pt x="776" y="1178"/>
                    <a:pt x="772" y="1175"/>
                    <a:pt x="769" y="1174"/>
                  </a:cubicBezTo>
                  <a:cubicBezTo>
                    <a:pt x="765" y="1172"/>
                    <a:pt x="758" y="1167"/>
                    <a:pt x="755" y="1164"/>
                  </a:cubicBezTo>
                  <a:cubicBezTo>
                    <a:pt x="752" y="1160"/>
                    <a:pt x="749" y="1153"/>
                    <a:pt x="748" y="1149"/>
                  </a:cubicBezTo>
                  <a:cubicBezTo>
                    <a:pt x="747" y="1146"/>
                    <a:pt x="748" y="1140"/>
                    <a:pt x="748" y="1137"/>
                  </a:cubicBezTo>
                  <a:cubicBezTo>
                    <a:pt x="747" y="1134"/>
                    <a:pt x="746" y="1128"/>
                    <a:pt x="744" y="1126"/>
                  </a:cubicBezTo>
                  <a:cubicBezTo>
                    <a:pt x="743" y="1124"/>
                    <a:pt x="740" y="1121"/>
                    <a:pt x="738" y="1121"/>
                  </a:cubicBezTo>
                  <a:cubicBezTo>
                    <a:pt x="735" y="1120"/>
                    <a:pt x="730" y="1125"/>
                    <a:pt x="728" y="1124"/>
                  </a:cubicBezTo>
                  <a:cubicBezTo>
                    <a:pt x="726" y="1123"/>
                    <a:pt x="726" y="1117"/>
                    <a:pt x="725" y="1115"/>
                  </a:cubicBezTo>
                  <a:cubicBezTo>
                    <a:pt x="723" y="1113"/>
                    <a:pt x="720" y="1112"/>
                    <a:pt x="718" y="1111"/>
                  </a:cubicBezTo>
                  <a:cubicBezTo>
                    <a:pt x="715" y="1111"/>
                    <a:pt x="711" y="1111"/>
                    <a:pt x="709" y="1111"/>
                  </a:cubicBezTo>
                  <a:cubicBezTo>
                    <a:pt x="707" y="1110"/>
                    <a:pt x="704" y="1109"/>
                    <a:pt x="702" y="1108"/>
                  </a:cubicBezTo>
                  <a:cubicBezTo>
                    <a:pt x="699" y="1106"/>
                    <a:pt x="693" y="1098"/>
                    <a:pt x="691" y="1095"/>
                  </a:cubicBezTo>
                  <a:cubicBezTo>
                    <a:pt x="689" y="1093"/>
                    <a:pt x="686" y="1087"/>
                    <a:pt x="683" y="1085"/>
                  </a:cubicBezTo>
                  <a:cubicBezTo>
                    <a:pt x="681" y="1084"/>
                    <a:pt x="676" y="1083"/>
                    <a:pt x="674" y="1083"/>
                  </a:cubicBezTo>
                  <a:cubicBezTo>
                    <a:pt x="672" y="1083"/>
                    <a:pt x="667" y="1085"/>
                    <a:pt x="665" y="1085"/>
                  </a:cubicBezTo>
                  <a:cubicBezTo>
                    <a:pt x="662" y="1086"/>
                    <a:pt x="657" y="1088"/>
                    <a:pt x="654" y="1089"/>
                  </a:cubicBezTo>
                  <a:cubicBezTo>
                    <a:pt x="651" y="1090"/>
                    <a:pt x="644" y="1092"/>
                    <a:pt x="641" y="1092"/>
                  </a:cubicBezTo>
                  <a:cubicBezTo>
                    <a:pt x="638" y="1091"/>
                    <a:pt x="635" y="1088"/>
                    <a:pt x="633" y="1087"/>
                  </a:cubicBezTo>
                  <a:cubicBezTo>
                    <a:pt x="630" y="1084"/>
                    <a:pt x="626" y="1077"/>
                    <a:pt x="623" y="1075"/>
                  </a:cubicBezTo>
                  <a:cubicBezTo>
                    <a:pt x="621" y="1073"/>
                    <a:pt x="615" y="1072"/>
                    <a:pt x="612" y="1071"/>
                  </a:cubicBezTo>
                  <a:cubicBezTo>
                    <a:pt x="609" y="1071"/>
                    <a:pt x="603" y="1072"/>
                    <a:pt x="600" y="1072"/>
                  </a:cubicBezTo>
                  <a:cubicBezTo>
                    <a:pt x="598" y="1071"/>
                    <a:pt x="594" y="1070"/>
                    <a:pt x="593" y="1069"/>
                  </a:cubicBezTo>
                  <a:cubicBezTo>
                    <a:pt x="591" y="1067"/>
                    <a:pt x="593" y="1062"/>
                    <a:pt x="593" y="1060"/>
                  </a:cubicBezTo>
                  <a:cubicBezTo>
                    <a:pt x="593" y="1057"/>
                    <a:pt x="593" y="1052"/>
                    <a:pt x="591" y="1050"/>
                  </a:cubicBezTo>
                  <a:cubicBezTo>
                    <a:pt x="590" y="1049"/>
                    <a:pt x="587" y="1048"/>
                    <a:pt x="585" y="1048"/>
                  </a:cubicBezTo>
                  <a:cubicBezTo>
                    <a:pt x="583" y="1048"/>
                    <a:pt x="581" y="1050"/>
                    <a:pt x="580" y="1051"/>
                  </a:cubicBezTo>
                  <a:cubicBezTo>
                    <a:pt x="579" y="1052"/>
                    <a:pt x="576" y="1055"/>
                    <a:pt x="574" y="1055"/>
                  </a:cubicBezTo>
                  <a:cubicBezTo>
                    <a:pt x="572" y="1055"/>
                    <a:pt x="569" y="1053"/>
                    <a:pt x="568" y="1051"/>
                  </a:cubicBezTo>
                  <a:cubicBezTo>
                    <a:pt x="567" y="1050"/>
                    <a:pt x="566" y="1046"/>
                    <a:pt x="566" y="1044"/>
                  </a:cubicBezTo>
                  <a:cubicBezTo>
                    <a:pt x="566" y="1042"/>
                    <a:pt x="569" y="1038"/>
                    <a:pt x="568" y="1036"/>
                  </a:cubicBezTo>
                  <a:cubicBezTo>
                    <a:pt x="568" y="1033"/>
                    <a:pt x="564" y="1030"/>
                    <a:pt x="562" y="1028"/>
                  </a:cubicBezTo>
                  <a:cubicBezTo>
                    <a:pt x="560" y="1026"/>
                    <a:pt x="553" y="1024"/>
                    <a:pt x="550" y="1023"/>
                  </a:cubicBezTo>
                  <a:cubicBezTo>
                    <a:pt x="545" y="1022"/>
                    <a:pt x="534" y="1022"/>
                    <a:pt x="529" y="1022"/>
                  </a:cubicBezTo>
                  <a:cubicBezTo>
                    <a:pt x="526" y="1023"/>
                    <a:pt x="520" y="1023"/>
                    <a:pt x="517" y="1024"/>
                  </a:cubicBezTo>
                  <a:cubicBezTo>
                    <a:pt x="515" y="1025"/>
                    <a:pt x="510" y="1027"/>
                    <a:pt x="508" y="1029"/>
                  </a:cubicBezTo>
                  <a:cubicBezTo>
                    <a:pt x="507" y="1031"/>
                    <a:pt x="507" y="1036"/>
                    <a:pt x="506" y="1038"/>
                  </a:cubicBezTo>
                  <a:cubicBezTo>
                    <a:pt x="505" y="1041"/>
                    <a:pt x="502" y="1045"/>
                    <a:pt x="499" y="1047"/>
                  </a:cubicBezTo>
                  <a:cubicBezTo>
                    <a:pt x="497" y="1048"/>
                    <a:pt x="492" y="1050"/>
                    <a:pt x="490" y="1050"/>
                  </a:cubicBezTo>
                  <a:cubicBezTo>
                    <a:pt x="487" y="1050"/>
                    <a:pt x="480" y="1048"/>
                    <a:pt x="477" y="1048"/>
                  </a:cubicBezTo>
                  <a:cubicBezTo>
                    <a:pt x="474" y="1048"/>
                    <a:pt x="468" y="1050"/>
                    <a:pt x="465" y="1051"/>
                  </a:cubicBezTo>
                  <a:cubicBezTo>
                    <a:pt x="462" y="1052"/>
                    <a:pt x="455" y="1054"/>
                    <a:pt x="453" y="1057"/>
                  </a:cubicBezTo>
                  <a:cubicBezTo>
                    <a:pt x="451" y="1059"/>
                    <a:pt x="451" y="1066"/>
                    <a:pt x="450" y="1069"/>
                  </a:cubicBezTo>
                  <a:cubicBezTo>
                    <a:pt x="449" y="1071"/>
                    <a:pt x="447" y="1075"/>
                    <a:pt x="445" y="1076"/>
                  </a:cubicBezTo>
                  <a:cubicBezTo>
                    <a:pt x="444" y="1077"/>
                    <a:pt x="441" y="1076"/>
                    <a:pt x="439" y="1076"/>
                  </a:cubicBezTo>
                  <a:cubicBezTo>
                    <a:pt x="436" y="1077"/>
                    <a:pt x="431" y="1077"/>
                    <a:pt x="429" y="1079"/>
                  </a:cubicBezTo>
                  <a:cubicBezTo>
                    <a:pt x="427" y="1080"/>
                    <a:pt x="424" y="1084"/>
                    <a:pt x="421" y="1085"/>
                  </a:cubicBezTo>
                  <a:cubicBezTo>
                    <a:pt x="418" y="1086"/>
                    <a:pt x="412" y="1087"/>
                    <a:pt x="408" y="1087"/>
                  </a:cubicBezTo>
                  <a:cubicBezTo>
                    <a:pt x="405" y="1088"/>
                    <a:pt x="399" y="1087"/>
                    <a:pt x="396" y="1087"/>
                  </a:cubicBezTo>
                  <a:cubicBezTo>
                    <a:pt x="390" y="1087"/>
                    <a:pt x="377" y="1086"/>
                    <a:pt x="370" y="1086"/>
                  </a:cubicBezTo>
                  <a:cubicBezTo>
                    <a:pt x="366" y="1086"/>
                    <a:pt x="357" y="1088"/>
                    <a:pt x="353" y="1089"/>
                  </a:cubicBezTo>
                  <a:cubicBezTo>
                    <a:pt x="350" y="1090"/>
                    <a:pt x="344" y="1093"/>
                    <a:pt x="341" y="1094"/>
                  </a:cubicBezTo>
                  <a:cubicBezTo>
                    <a:pt x="338" y="1095"/>
                    <a:pt x="331" y="1095"/>
                    <a:pt x="328" y="1096"/>
                  </a:cubicBezTo>
                  <a:cubicBezTo>
                    <a:pt x="324" y="1097"/>
                    <a:pt x="318" y="1101"/>
                    <a:pt x="315" y="1103"/>
                  </a:cubicBezTo>
                  <a:cubicBezTo>
                    <a:pt x="313" y="1104"/>
                    <a:pt x="309" y="1108"/>
                    <a:pt x="307" y="1111"/>
                  </a:cubicBezTo>
                  <a:cubicBezTo>
                    <a:pt x="305" y="1113"/>
                    <a:pt x="305" y="1117"/>
                    <a:pt x="303" y="1119"/>
                  </a:cubicBezTo>
                  <a:cubicBezTo>
                    <a:pt x="301" y="1121"/>
                    <a:pt x="294" y="1123"/>
                    <a:pt x="291" y="1124"/>
                  </a:cubicBezTo>
                  <a:cubicBezTo>
                    <a:pt x="288" y="1125"/>
                    <a:pt x="281" y="1126"/>
                    <a:pt x="277" y="1126"/>
                  </a:cubicBezTo>
                  <a:cubicBezTo>
                    <a:pt x="274" y="1126"/>
                    <a:pt x="268" y="1123"/>
                    <a:pt x="265" y="1121"/>
                  </a:cubicBezTo>
                  <a:cubicBezTo>
                    <a:pt x="262" y="1119"/>
                    <a:pt x="259" y="1112"/>
                    <a:pt x="256" y="1110"/>
                  </a:cubicBezTo>
                  <a:cubicBezTo>
                    <a:pt x="255" y="1109"/>
                    <a:pt x="250" y="1106"/>
                    <a:pt x="248" y="1105"/>
                  </a:cubicBezTo>
                  <a:cubicBezTo>
                    <a:pt x="245" y="1104"/>
                    <a:pt x="239" y="1105"/>
                    <a:pt x="236" y="1104"/>
                  </a:cubicBezTo>
                  <a:cubicBezTo>
                    <a:pt x="233" y="1104"/>
                    <a:pt x="228" y="1100"/>
                    <a:pt x="226" y="1100"/>
                  </a:cubicBezTo>
                  <a:cubicBezTo>
                    <a:pt x="223" y="1100"/>
                    <a:pt x="218" y="1101"/>
                    <a:pt x="215" y="1102"/>
                  </a:cubicBezTo>
                  <a:cubicBezTo>
                    <a:pt x="212" y="1103"/>
                    <a:pt x="207" y="1109"/>
                    <a:pt x="204" y="1109"/>
                  </a:cubicBezTo>
                  <a:close/>
                  <a:moveTo>
                    <a:pt x="1238" y="721"/>
                  </a:moveTo>
                  <a:cubicBezTo>
                    <a:pt x="1239" y="719"/>
                    <a:pt x="1238" y="715"/>
                    <a:pt x="1237" y="713"/>
                  </a:cubicBezTo>
                  <a:cubicBezTo>
                    <a:pt x="1237" y="711"/>
                    <a:pt x="1235" y="707"/>
                    <a:pt x="1234" y="706"/>
                  </a:cubicBezTo>
                  <a:cubicBezTo>
                    <a:pt x="1232" y="704"/>
                    <a:pt x="1227" y="704"/>
                    <a:pt x="1225" y="703"/>
                  </a:cubicBezTo>
                  <a:cubicBezTo>
                    <a:pt x="1224" y="701"/>
                    <a:pt x="1225" y="696"/>
                    <a:pt x="1224" y="694"/>
                  </a:cubicBezTo>
                  <a:cubicBezTo>
                    <a:pt x="1223" y="693"/>
                    <a:pt x="1220" y="690"/>
                    <a:pt x="1219" y="689"/>
                  </a:cubicBezTo>
                  <a:cubicBezTo>
                    <a:pt x="1217" y="688"/>
                    <a:pt x="1213" y="688"/>
                    <a:pt x="1212" y="686"/>
                  </a:cubicBezTo>
                  <a:cubicBezTo>
                    <a:pt x="1210" y="683"/>
                    <a:pt x="1212" y="676"/>
                    <a:pt x="1212" y="673"/>
                  </a:cubicBezTo>
                  <a:cubicBezTo>
                    <a:pt x="1213" y="670"/>
                    <a:pt x="1215" y="664"/>
                    <a:pt x="1216" y="661"/>
                  </a:cubicBezTo>
                  <a:cubicBezTo>
                    <a:pt x="1217" y="658"/>
                    <a:pt x="1219" y="651"/>
                    <a:pt x="1220" y="648"/>
                  </a:cubicBezTo>
                  <a:cubicBezTo>
                    <a:pt x="1220" y="644"/>
                    <a:pt x="1219" y="637"/>
                    <a:pt x="1218" y="634"/>
                  </a:cubicBezTo>
                  <a:cubicBezTo>
                    <a:pt x="1218" y="632"/>
                    <a:pt x="1216" y="627"/>
                    <a:pt x="1215" y="626"/>
                  </a:cubicBezTo>
                  <a:cubicBezTo>
                    <a:pt x="1213" y="624"/>
                    <a:pt x="1209" y="622"/>
                    <a:pt x="1207" y="622"/>
                  </a:cubicBezTo>
                  <a:cubicBezTo>
                    <a:pt x="1205" y="621"/>
                    <a:pt x="1200" y="622"/>
                    <a:pt x="1198" y="621"/>
                  </a:cubicBezTo>
                  <a:cubicBezTo>
                    <a:pt x="1196" y="620"/>
                    <a:pt x="1192" y="616"/>
                    <a:pt x="1191" y="614"/>
                  </a:cubicBezTo>
                  <a:cubicBezTo>
                    <a:pt x="1190" y="612"/>
                    <a:pt x="1192" y="605"/>
                    <a:pt x="1191" y="603"/>
                  </a:cubicBezTo>
                  <a:cubicBezTo>
                    <a:pt x="1189" y="601"/>
                    <a:pt x="1184" y="598"/>
                    <a:pt x="1182" y="598"/>
                  </a:cubicBezTo>
                  <a:cubicBezTo>
                    <a:pt x="1179" y="598"/>
                    <a:pt x="1173" y="601"/>
                    <a:pt x="1171" y="603"/>
                  </a:cubicBezTo>
                  <a:cubicBezTo>
                    <a:pt x="1169" y="604"/>
                    <a:pt x="1168" y="609"/>
                    <a:pt x="1165" y="610"/>
                  </a:cubicBezTo>
                  <a:cubicBezTo>
                    <a:pt x="1163" y="610"/>
                    <a:pt x="1158" y="609"/>
                    <a:pt x="1157" y="607"/>
                  </a:cubicBezTo>
                  <a:cubicBezTo>
                    <a:pt x="1156" y="606"/>
                    <a:pt x="1157" y="603"/>
                    <a:pt x="1156" y="602"/>
                  </a:cubicBezTo>
                  <a:cubicBezTo>
                    <a:pt x="1156" y="599"/>
                    <a:pt x="1153" y="594"/>
                    <a:pt x="1153" y="591"/>
                  </a:cubicBezTo>
                  <a:cubicBezTo>
                    <a:pt x="1152" y="588"/>
                    <a:pt x="1154" y="584"/>
                    <a:pt x="1152" y="582"/>
                  </a:cubicBezTo>
                  <a:cubicBezTo>
                    <a:pt x="1151" y="581"/>
                    <a:pt x="1148" y="580"/>
                    <a:pt x="1147" y="580"/>
                  </a:cubicBezTo>
                  <a:cubicBezTo>
                    <a:pt x="1145" y="579"/>
                    <a:pt x="1142" y="581"/>
                    <a:pt x="1140" y="581"/>
                  </a:cubicBezTo>
                  <a:cubicBezTo>
                    <a:pt x="1138" y="581"/>
                    <a:pt x="1134" y="582"/>
                    <a:pt x="1132" y="581"/>
                  </a:cubicBezTo>
                  <a:cubicBezTo>
                    <a:pt x="1131" y="580"/>
                    <a:pt x="1129" y="577"/>
                    <a:pt x="1128" y="576"/>
                  </a:cubicBezTo>
                  <a:cubicBezTo>
                    <a:pt x="1126" y="576"/>
                    <a:pt x="1122" y="575"/>
                    <a:pt x="1120" y="576"/>
                  </a:cubicBezTo>
                  <a:cubicBezTo>
                    <a:pt x="1119" y="578"/>
                    <a:pt x="1120" y="584"/>
                    <a:pt x="1119" y="586"/>
                  </a:cubicBezTo>
                  <a:cubicBezTo>
                    <a:pt x="1118" y="589"/>
                    <a:pt x="1116" y="594"/>
                    <a:pt x="1114" y="596"/>
                  </a:cubicBezTo>
                  <a:cubicBezTo>
                    <a:pt x="1112" y="598"/>
                    <a:pt x="1107" y="602"/>
                    <a:pt x="1105" y="602"/>
                  </a:cubicBezTo>
                  <a:cubicBezTo>
                    <a:pt x="1102" y="603"/>
                    <a:pt x="1095" y="601"/>
                    <a:pt x="1092" y="603"/>
                  </a:cubicBezTo>
                  <a:cubicBezTo>
                    <a:pt x="1090" y="604"/>
                    <a:pt x="1087" y="609"/>
                    <a:pt x="1086" y="612"/>
                  </a:cubicBezTo>
                  <a:cubicBezTo>
                    <a:pt x="1085" y="613"/>
                    <a:pt x="1086" y="617"/>
                    <a:pt x="1085" y="618"/>
                  </a:cubicBezTo>
                  <a:cubicBezTo>
                    <a:pt x="1083" y="621"/>
                    <a:pt x="1075" y="620"/>
                    <a:pt x="1072" y="621"/>
                  </a:cubicBezTo>
                  <a:cubicBezTo>
                    <a:pt x="1070" y="621"/>
                    <a:pt x="1065" y="621"/>
                    <a:pt x="1063" y="623"/>
                  </a:cubicBezTo>
                  <a:cubicBezTo>
                    <a:pt x="1061" y="624"/>
                    <a:pt x="1062" y="629"/>
                    <a:pt x="1060" y="631"/>
                  </a:cubicBezTo>
                  <a:cubicBezTo>
                    <a:pt x="1059" y="633"/>
                    <a:pt x="1053" y="632"/>
                    <a:pt x="1052" y="634"/>
                  </a:cubicBezTo>
                  <a:cubicBezTo>
                    <a:pt x="1050" y="635"/>
                    <a:pt x="1051" y="640"/>
                    <a:pt x="1050" y="641"/>
                  </a:cubicBezTo>
                  <a:cubicBezTo>
                    <a:pt x="1048" y="643"/>
                    <a:pt x="1044" y="645"/>
                    <a:pt x="1042" y="645"/>
                  </a:cubicBezTo>
                  <a:cubicBezTo>
                    <a:pt x="1040" y="645"/>
                    <a:pt x="1033" y="645"/>
                    <a:pt x="1031" y="643"/>
                  </a:cubicBezTo>
                  <a:cubicBezTo>
                    <a:pt x="1030" y="641"/>
                    <a:pt x="1031" y="637"/>
                    <a:pt x="1030" y="636"/>
                  </a:cubicBezTo>
                  <a:cubicBezTo>
                    <a:pt x="1029" y="634"/>
                    <a:pt x="1026" y="631"/>
                    <a:pt x="1024" y="630"/>
                  </a:cubicBezTo>
                  <a:cubicBezTo>
                    <a:pt x="1022" y="629"/>
                    <a:pt x="1016" y="630"/>
                    <a:pt x="1014" y="631"/>
                  </a:cubicBezTo>
                  <a:cubicBezTo>
                    <a:pt x="1012" y="633"/>
                    <a:pt x="1012" y="639"/>
                    <a:pt x="1012" y="642"/>
                  </a:cubicBezTo>
                  <a:cubicBezTo>
                    <a:pt x="1012" y="644"/>
                    <a:pt x="1012" y="649"/>
                    <a:pt x="1012" y="652"/>
                  </a:cubicBezTo>
                  <a:cubicBezTo>
                    <a:pt x="1011" y="654"/>
                    <a:pt x="1008" y="658"/>
                    <a:pt x="1007" y="660"/>
                  </a:cubicBezTo>
                  <a:cubicBezTo>
                    <a:pt x="1007" y="663"/>
                    <a:pt x="1007" y="670"/>
                    <a:pt x="1008" y="673"/>
                  </a:cubicBezTo>
                  <a:cubicBezTo>
                    <a:pt x="1008" y="675"/>
                    <a:pt x="1013" y="679"/>
                    <a:pt x="1013" y="682"/>
                  </a:cubicBezTo>
                  <a:cubicBezTo>
                    <a:pt x="1013" y="684"/>
                    <a:pt x="1010" y="686"/>
                    <a:pt x="1009" y="688"/>
                  </a:cubicBezTo>
                  <a:cubicBezTo>
                    <a:pt x="1008" y="689"/>
                    <a:pt x="1005" y="690"/>
                    <a:pt x="1004" y="691"/>
                  </a:cubicBezTo>
                  <a:cubicBezTo>
                    <a:pt x="1003" y="692"/>
                    <a:pt x="1004" y="696"/>
                    <a:pt x="1004" y="697"/>
                  </a:cubicBezTo>
                  <a:cubicBezTo>
                    <a:pt x="1005" y="699"/>
                    <a:pt x="1007" y="702"/>
                    <a:pt x="1007" y="704"/>
                  </a:cubicBezTo>
                  <a:cubicBezTo>
                    <a:pt x="1007" y="706"/>
                    <a:pt x="1004" y="708"/>
                    <a:pt x="1004" y="710"/>
                  </a:cubicBezTo>
                  <a:cubicBezTo>
                    <a:pt x="1003" y="712"/>
                    <a:pt x="1005" y="715"/>
                    <a:pt x="1006" y="716"/>
                  </a:cubicBezTo>
                  <a:cubicBezTo>
                    <a:pt x="1007" y="717"/>
                    <a:pt x="1010" y="720"/>
                    <a:pt x="1012" y="721"/>
                  </a:cubicBezTo>
                  <a:cubicBezTo>
                    <a:pt x="1013" y="721"/>
                    <a:pt x="1017" y="720"/>
                    <a:pt x="1018" y="721"/>
                  </a:cubicBezTo>
                  <a:cubicBezTo>
                    <a:pt x="1020" y="721"/>
                    <a:pt x="1022" y="723"/>
                    <a:pt x="1023" y="725"/>
                  </a:cubicBezTo>
                  <a:cubicBezTo>
                    <a:pt x="1024" y="727"/>
                    <a:pt x="1025" y="732"/>
                    <a:pt x="1027" y="733"/>
                  </a:cubicBezTo>
                  <a:cubicBezTo>
                    <a:pt x="1029" y="735"/>
                    <a:pt x="1034" y="735"/>
                    <a:pt x="1035" y="736"/>
                  </a:cubicBezTo>
                  <a:cubicBezTo>
                    <a:pt x="1037" y="738"/>
                    <a:pt x="1038" y="742"/>
                    <a:pt x="1038" y="743"/>
                  </a:cubicBezTo>
                  <a:cubicBezTo>
                    <a:pt x="1039" y="745"/>
                    <a:pt x="1038" y="750"/>
                    <a:pt x="1040" y="751"/>
                  </a:cubicBezTo>
                  <a:cubicBezTo>
                    <a:pt x="1042" y="752"/>
                    <a:pt x="1047" y="752"/>
                    <a:pt x="1049" y="752"/>
                  </a:cubicBezTo>
                  <a:cubicBezTo>
                    <a:pt x="1050" y="752"/>
                    <a:pt x="1054" y="752"/>
                    <a:pt x="1055" y="752"/>
                  </a:cubicBezTo>
                  <a:cubicBezTo>
                    <a:pt x="1057" y="751"/>
                    <a:pt x="1061" y="748"/>
                    <a:pt x="1063" y="748"/>
                  </a:cubicBezTo>
                  <a:cubicBezTo>
                    <a:pt x="1065" y="748"/>
                    <a:pt x="1068" y="748"/>
                    <a:pt x="1070" y="749"/>
                  </a:cubicBezTo>
                  <a:cubicBezTo>
                    <a:pt x="1071" y="750"/>
                    <a:pt x="1073" y="755"/>
                    <a:pt x="1075" y="755"/>
                  </a:cubicBezTo>
                  <a:cubicBezTo>
                    <a:pt x="1078" y="756"/>
                    <a:pt x="1083" y="754"/>
                    <a:pt x="1086" y="753"/>
                  </a:cubicBezTo>
                  <a:cubicBezTo>
                    <a:pt x="1088" y="752"/>
                    <a:pt x="1092" y="748"/>
                    <a:pt x="1095" y="747"/>
                  </a:cubicBezTo>
                  <a:cubicBezTo>
                    <a:pt x="1097" y="746"/>
                    <a:pt x="1101" y="746"/>
                    <a:pt x="1103" y="746"/>
                  </a:cubicBezTo>
                  <a:cubicBezTo>
                    <a:pt x="1105" y="747"/>
                    <a:pt x="1107" y="753"/>
                    <a:pt x="1110" y="753"/>
                  </a:cubicBezTo>
                  <a:cubicBezTo>
                    <a:pt x="1114" y="755"/>
                    <a:pt x="1123" y="752"/>
                    <a:pt x="1127" y="751"/>
                  </a:cubicBezTo>
                  <a:cubicBezTo>
                    <a:pt x="1130" y="751"/>
                    <a:pt x="1135" y="748"/>
                    <a:pt x="1138" y="748"/>
                  </a:cubicBezTo>
                  <a:cubicBezTo>
                    <a:pt x="1141" y="748"/>
                    <a:pt x="1147" y="753"/>
                    <a:pt x="1150" y="752"/>
                  </a:cubicBezTo>
                  <a:cubicBezTo>
                    <a:pt x="1152" y="752"/>
                    <a:pt x="1155" y="749"/>
                    <a:pt x="1156" y="748"/>
                  </a:cubicBezTo>
                  <a:cubicBezTo>
                    <a:pt x="1158" y="745"/>
                    <a:pt x="1157" y="738"/>
                    <a:pt x="1159" y="735"/>
                  </a:cubicBezTo>
                  <a:cubicBezTo>
                    <a:pt x="1160" y="731"/>
                    <a:pt x="1166" y="726"/>
                    <a:pt x="1168" y="723"/>
                  </a:cubicBezTo>
                  <a:cubicBezTo>
                    <a:pt x="1170" y="721"/>
                    <a:pt x="1173" y="718"/>
                    <a:pt x="1176" y="717"/>
                  </a:cubicBezTo>
                  <a:cubicBezTo>
                    <a:pt x="1178" y="717"/>
                    <a:pt x="1182" y="717"/>
                    <a:pt x="1184" y="717"/>
                  </a:cubicBezTo>
                  <a:cubicBezTo>
                    <a:pt x="1187" y="717"/>
                    <a:pt x="1192" y="715"/>
                    <a:pt x="1195" y="714"/>
                  </a:cubicBezTo>
                  <a:cubicBezTo>
                    <a:pt x="1196" y="714"/>
                    <a:pt x="1199" y="712"/>
                    <a:pt x="1201" y="712"/>
                  </a:cubicBezTo>
                  <a:cubicBezTo>
                    <a:pt x="1203" y="712"/>
                    <a:pt x="1207" y="712"/>
                    <a:pt x="1209" y="713"/>
                  </a:cubicBezTo>
                  <a:cubicBezTo>
                    <a:pt x="1212" y="715"/>
                    <a:pt x="1214" y="720"/>
                    <a:pt x="1217" y="722"/>
                  </a:cubicBezTo>
                  <a:cubicBezTo>
                    <a:pt x="1219" y="724"/>
                    <a:pt x="1225" y="728"/>
                    <a:pt x="1229" y="727"/>
                  </a:cubicBezTo>
                  <a:cubicBezTo>
                    <a:pt x="1231" y="727"/>
                    <a:pt x="1237" y="724"/>
                    <a:pt x="1238" y="721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4F901F7-9BB1-4CF0-A3BD-C5FE1909D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3" y="3559175"/>
              <a:ext cx="2259013" cy="995363"/>
            </a:xfrm>
            <a:custGeom>
              <a:avLst/>
              <a:gdLst/>
              <a:ahLst/>
              <a:cxnLst>
                <a:cxn ang="0">
                  <a:pos x="747" y="161"/>
                </a:cxn>
                <a:cxn ang="0">
                  <a:pos x="812" y="102"/>
                </a:cxn>
                <a:cxn ang="0">
                  <a:pos x="870" y="56"/>
                </a:cxn>
                <a:cxn ang="0">
                  <a:pos x="927" y="51"/>
                </a:cxn>
                <a:cxn ang="0">
                  <a:pos x="1000" y="85"/>
                </a:cxn>
                <a:cxn ang="0">
                  <a:pos x="1066" y="105"/>
                </a:cxn>
                <a:cxn ang="0">
                  <a:pos x="1119" y="98"/>
                </a:cxn>
                <a:cxn ang="0">
                  <a:pos x="1188" y="92"/>
                </a:cxn>
                <a:cxn ang="0">
                  <a:pos x="1264" y="73"/>
                </a:cxn>
                <a:cxn ang="0">
                  <a:pos x="1337" y="99"/>
                </a:cxn>
                <a:cxn ang="0">
                  <a:pos x="1403" y="197"/>
                </a:cxn>
                <a:cxn ang="0">
                  <a:pos x="1392" y="282"/>
                </a:cxn>
                <a:cxn ang="0">
                  <a:pos x="1418" y="378"/>
                </a:cxn>
                <a:cxn ang="0">
                  <a:pos x="1411" y="397"/>
                </a:cxn>
                <a:cxn ang="0">
                  <a:pos x="1380" y="426"/>
                </a:cxn>
                <a:cxn ang="0">
                  <a:pos x="1352" y="420"/>
                </a:cxn>
                <a:cxn ang="0">
                  <a:pos x="1318" y="433"/>
                </a:cxn>
                <a:cxn ang="0">
                  <a:pos x="1299" y="479"/>
                </a:cxn>
                <a:cxn ang="0">
                  <a:pos x="1279" y="523"/>
                </a:cxn>
                <a:cxn ang="0">
                  <a:pos x="1232" y="527"/>
                </a:cxn>
                <a:cxn ang="0">
                  <a:pos x="1203" y="566"/>
                </a:cxn>
                <a:cxn ang="0">
                  <a:pos x="1154" y="598"/>
                </a:cxn>
                <a:cxn ang="0">
                  <a:pos x="1127" y="618"/>
                </a:cxn>
                <a:cxn ang="0">
                  <a:pos x="1098" y="602"/>
                </a:cxn>
                <a:cxn ang="0">
                  <a:pos x="1050" y="575"/>
                </a:cxn>
                <a:cxn ang="0">
                  <a:pos x="975" y="582"/>
                </a:cxn>
                <a:cxn ang="0">
                  <a:pos x="925" y="579"/>
                </a:cxn>
                <a:cxn ang="0">
                  <a:pos x="873" y="550"/>
                </a:cxn>
                <a:cxn ang="0">
                  <a:pos x="815" y="543"/>
                </a:cxn>
                <a:cxn ang="0">
                  <a:pos x="743" y="509"/>
                </a:cxn>
                <a:cxn ang="0">
                  <a:pos x="653" y="512"/>
                </a:cxn>
                <a:cxn ang="0">
                  <a:pos x="587" y="502"/>
                </a:cxn>
                <a:cxn ang="0">
                  <a:pos x="507" y="475"/>
                </a:cxn>
                <a:cxn ang="0">
                  <a:pos x="437" y="468"/>
                </a:cxn>
                <a:cxn ang="0">
                  <a:pos x="364" y="485"/>
                </a:cxn>
                <a:cxn ang="0">
                  <a:pos x="171" y="449"/>
                </a:cxn>
                <a:cxn ang="0">
                  <a:pos x="46" y="407"/>
                </a:cxn>
                <a:cxn ang="0">
                  <a:pos x="34" y="370"/>
                </a:cxn>
                <a:cxn ang="0">
                  <a:pos x="56" y="334"/>
                </a:cxn>
                <a:cxn ang="0">
                  <a:pos x="94" y="315"/>
                </a:cxn>
                <a:cxn ang="0">
                  <a:pos x="141" y="307"/>
                </a:cxn>
                <a:cxn ang="0">
                  <a:pos x="190" y="299"/>
                </a:cxn>
                <a:cxn ang="0">
                  <a:pos x="135" y="236"/>
                </a:cxn>
                <a:cxn ang="0">
                  <a:pos x="76" y="148"/>
                </a:cxn>
                <a:cxn ang="0">
                  <a:pos x="67" y="75"/>
                </a:cxn>
                <a:cxn ang="0">
                  <a:pos x="0" y="18"/>
                </a:cxn>
                <a:cxn ang="0">
                  <a:pos x="68" y="14"/>
                </a:cxn>
                <a:cxn ang="0">
                  <a:pos x="141" y="35"/>
                </a:cxn>
                <a:cxn ang="0">
                  <a:pos x="206" y="76"/>
                </a:cxn>
                <a:cxn ang="0">
                  <a:pos x="289" y="82"/>
                </a:cxn>
                <a:cxn ang="0">
                  <a:pos x="369" y="46"/>
                </a:cxn>
                <a:cxn ang="0">
                  <a:pos x="452" y="39"/>
                </a:cxn>
                <a:cxn ang="0">
                  <a:pos x="550" y="57"/>
                </a:cxn>
                <a:cxn ang="0">
                  <a:pos x="620" y="91"/>
                </a:cxn>
                <a:cxn ang="0">
                  <a:pos x="669" y="142"/>
                </a:cxn>
              </a:cxnLst>
              <a:rect l="0" t="0" r="r" b="b"/>
              <a:pathLst>
                <a:path w="1437" h="633">
                  <a:moveTo>
                    <a:pt x="674" y="152"/>
                  </a:moveTo>
                  <a:cubicBezTo>
                    <a:pt x="675" y="154"/>
                    <a:pt x="676" y="155"/>
                    <a:pt x="677" y="156"/>
                  </a:cubicBezTo>
                  <a:cubicBezTo>
                    <a:pt x="680" y="160"/>
                    <a:pt x="688" y="169"/>
                    <a:pt x="693" y="172"/>
                  </a:cubicBezTo>
                  <a:cubicBezTo>
                    <a:pt x="698" y="175"/>
                    <a:pt x="710" y="177"/>
                    <a:pt x="716" y="176"/>
                  </a:cubicBezTo>
                  <a:cubicBezTo>
                    <a:pt x="720" y="176"/>
                    <a:pt x="728" y="172"/>
                    <a:pt x="732" y="170"/>
                  </a:cubicBezTo>
                  <a:cubicBezTo>
                    <a:pt x="736" y="168"/>
                    <a:pt x="743" y="162"/>
                    <a:pt x="747" y="161"/>
                  </a:cubicBezTo>
                  <a:cubicBezTo>
                    <a:pt x="750" y="160"/>
                    <a:pt x="756" y="161"/>
                    <a:pt x="758" y="160"/>
                  </a:cubicBezTo>
                  <a:cubicBezTo>
                    <a:pt x="762" y="159"/>
                    <a:pt x="768" y="154"/>
                    <a:pt x="771" y="151"/>
                  </a:cubicBezTo>
                  <a:cubicBezTo>
                    <a:pt x="774" y="148"/>
                    <a:pt x="778" y="140"/>
                    <a:pt x="781" y="137"/>
                  </a:cubicBezTo>
                  <a:cubicBezTo>
                    <a:pt x="783" y="135"/>
                    <a:pt x="787" y="131"/>
                    <a:pt x="789" y="128"/>
                  </a:cubicBezTo>
                  <a:cubicBezTo>
                    <a:pt x="792" y="125"/>
                    <a:pt x="798" y="120"/>
                    <a:pt x="801" y="116"/>
                  </a:cubicBezTo>
                  <a:cubicBezTo>
                    <a:pt x="804" y="113"/>
                    <a:pt x="809" y="105"/>
                    <a:pt x="812" y="102"/>
                  </a:cubicBezTo>
                  <a:cubicBezTo>
                    <a:pt x="815" y="99"/>
                    <a:pt x="820" y="94"/>
                    <a:pt x="823" y="92"/>
                  </a:cubicBezTo>
                  <a:cubicBezTo>
                    <a:pt x="827" y="90"/>
                    <a:pt x="835" y="90"/>
                    <a:pt x="839" y="88"/>
                  </a:cubicBezTo>
                  <a:cubicBezTo>
                    <a:pt x="841" y="87"/>
                    <a:pt x="845" y="84"/>
                    <a:pt x="846" y="82"/>
                  </a:cubicBezTo>
                  <a:cubicBezTo>
                    <a:pt x="849" y="78"/>
                    <a:pt x="850" y="69"/>
                    <a:pt x="854" y="67"/>
                  </a:cubicBezTo>
                  <a:cubicBezTo>
                    <a:pt x="856" y="65"/>
                    <a:pt x="862" y="65"/>
                    <a:pt x="864" y="64"/>
                  </a:cubicBezTo>
                  <a:cubicBezTo>
                    <a:pt x="866" y="63"/>
                    <a:pt x="868" y="57"/>
                    <a:pt x="870" y="56"/>
                  </a:cubicBezTo>
                  <a:cubicBezTo>
                    <a:pt x="872" y="55"/>
                    <a:pt x="877" y="56"/>
                    <a:pt x="880" y="56"/>
                  </a:cubicBezTo>
                  <a:cubicBezTo>
                    <a:pt x="883" y="56"/>
                    <a:pt x="889" y="56"/>
                    <a:pt x="891" y="55"/>
                  </a:cubicBezTo>
                  <a:cubicBezTo>
                    <a:pt x="895" y="54"/>
                    <a:pt x="900" y="47"/>
                    <a:pt x="903" y="45"/>
                  </a:cubicBezTo>
                  <a:cubicBezTo>
                    <a:pt x="905" y="42"/>
                    <a:pt x="910" y="37"/>
                    <a:pt x="913" y="36"/>
                  </a:cubicBezTo>
                  <a:cubicBezTo>
                    <a:pt x="916" y="36"/>
                    <a:pt x="923" y="38"/>
                    <a:pt x="924" y="40"/>
                  </a:cubicBezTo>
                  <a:cubicBezTo>
                    <a:pt x="926" y="42"/>
                    <a:pt x="926" y="49"/>
                    <a:pt x="927" y="51"/>
                  </a:cubicBezTo>
                  <a:cubicBezTo>
                    <a:pt x="927" y="54"/>
                    <a:pt x="926" y="58"/>
                    <a:pt x="927" y="61"/>
                  </a:cubicBezTo>
                  <a:cubicBezTo>
                    <a:pt x="928" y="64"/>
                    <a:pt x="931" y="71"/>
                    <a:pt x="934" y="73"/>
                  </a:cubicBezTo>
                  <a:cubicBezTo>
                    <a:pt x="938" y="75"/>
                    <a:pt x="949" y="73"/>
                    <a:pt x="953" y="74"/>
                  </a:cubicBezTo>
                  <a:cubicBezTo>
                    <a:pt x="957" y="75"/>
                    <a:pt x="963" y="79"/>
                    <a:pt x="966" y="79"/>
                  </a:cubicBezTo>
                  <a:cubicBezTo>
                    <a:pt x="970" y="80"/>
                    <a:pt x="978" y="79"/>
                    <a:pt x="983" y="80"/>
                  </a:cubicBezTo>
                  <a:cubicBezTo>
                    <a:pt x="987" y="81"/>
                    <a:pt x="996" y="84"/>
                    <a:pt x="1000" y="85"/>
                  </a:cubicBezTo>
                  <a:cubicBezTo>
                    <a:pt x="1004" y="85"/>
                    <a:pt x="1011" y="84"/>
                    <a:pt x="1014" y="86"/>
                  </a:cubicBezTo>
                  <a:cubicBezTo>
                    <a:pt x="1016" y="87"/>
                    <a:pt x="1017" y="91"/>
                    <a:pt x="1018" y="93"/>
                  </a:cubicBezTo>
                  <a:cubicBezTo>
                    <a:pt x="1019" y="97"/>
                    <a:pt x="1018" y="108"/>
                    <a:pt x="1021" y="111"/>
                  </a:cubicBezTo>
                  <a:cubicBezTo>
                    <a:pt x="1024" y="114"/>
                    <a:pt x="1032" y="114"/>
                    <a:pt x="1036" y="113"/>
                  </a:cubicBezTo>
                  <a:cubicBezTo>
                    <a:pt x="1039" y="113"/>
                    <a:pt x="1045" y="111"/>
                    <a:pt x="1047" y="110"/>
                  </a:cubicBezTo>
                  <a:cubicBezTo>
                    <a:pt x="1052" y="109"/>
                    <a:pt x="1062" y="108"/>
                    <a:pt x="1066" y="105"/>
                  </a:cubicBezTo>
                  <a:cubicBezTo>
                    <a:pt x="1069" y="103"/>
                    <a:pt x="1070" y="97"/>
                    <a:pt x="1073" y="95"/>
                  </a:cubicBezTo>
                  <a:cubicBezTo>
                    <a:pt x="1076" y="93"/>
                    <a:pt x="1083" y="92"/>
                    <a:pt x="1086" y="91"/>
                  </a:cubicBezTo>
                  <a:cubicBezTo>
                    <a:pt x="1088" y="89"/>
                    <a:pt x="1091" y="84"/>
                    <a:pt x="1093" y="83"/>
                  </a:cubicBezTo>
                  <a:cubicBezTo>
                    <a:pt x="1096" y="82"/>
                    <a:pt x="1100" y="83"/>
                    <a:pt x="1102" y="84"/>
                  </a:cubicBezTo>
                  <a:cubicBezTo>
                    <a:pt x="1105" y="86"/>
                    <a:pt x="1108" y="91"/>
                    <a:pt x="1110" y="93"/>
                  </a:cubicBezTo>
                  <a:cubicBezTo>
                    <a:pt x="1112" y="94"/>
                    <a:pt x="1116" y="98"/>
                    <a:pt x="1119" y="98"/>
                  </a:cubicBezTo>
                  <a:cubicBezTo>
                    <a:pt x="1121" y="98"/>
                    <a:pt x="1124" y="93"/>
                    <a:pt x="1126" y="93"/>
                  </a:cubicBezTo>
                  <a:cubicBezTo>
                    <a:pt x="1130" y="92"/>
                    <a:pt x="1137" y="93"/>
                    <a:pt x="1140" y="94"/>
                  </a:cubicBezTo>
                  <a:cubicBezTo>
                    <a:pt x="1143" y="95"/>
                    <a:pt x="1146" y="100"/>
                    <a:pt x="1149" y="101"/>
                  </a:cubicBezTo>
                  <a:cubicBezTo>
                    <a:pt x="1151" y="102"/>
                    <a:pt x="1157" y="106"/>
                    <a:pt x="1160" y="105"/>
                  </a:cubicBezTo>
                  <a:cubicBezTo>
                    <a:pt x="1164" y="105"/>
                    <a:pt x="1169" y="96"/>
                    <a:pt x="1173" y="94"/>
                  </a:cubicBezTo>
                  <a:cubicBezTo>
                    <a:pt x="1177" y="93"/>
                    <a:pt x="1185" y="92"/>
                    <a:pt x="1188" y="92"/>
                  </a:cubicBezTo>
                  <a:cubicBezTo>
                    <a:pt x="1193" y="91"/>
                    <a:pt x="1202" y="91"/>
                    <a:pt x="1206" y="90"/>
                  </a:cubicBezTo>
                  <a:cubicBezTo>
                    <a:pt x="1209" y="89"/>
                    <a:pt x="1214" y="88"/>
                    <a:pt x="1216" y="87"/>
                  </a:cubicBezTo>
                  <a:cubicBezTo>
                    <a:pt x="1220" y="85"/>
                    <a:pt x="1227" y="79"/>
                    <a:pt x="1231" y="76"/>
                  </a:cubicBezTo>
                  <a:cubicBezTo>
                    <a:pt x="1233" y="75"/>
                    <a:pt x="1237" y="72"/>
                    <a:pt x="1239" y="72"/>
                  </a:cubicBezTo>
                  <a:cubicBezTo>
                    <a:pt x="1242" y="71"/>
                    <a:pt x="1248" y="74"/>
                    <a:pt x="1250" y="74"/>
                  </a:cubicBezTo>
                  <a:cubicBezTo>
                    <a:pt x="1254" y="74"/>
                    <a:pt x="1261" y="74"/>
                    <a:pt x="1264" y="73"/>
                  </a:cubicBezTo>
                  <a:cubicBezTo>
                    <a:pt x="1267" y="72"/>
                    <a:pt x="1270" y="66"/>
                    <a:pt x="1272" y="64"/>
                  </a:cubicBezTo>
                  <a:cubicBezTo>
                    <a:pt x="1275" y="63"/>
                    <a:pt x="1280" y="60"/>
                    <a:pt x="1282" y="60"/>
                  </a:cubicBezTo>
                  <a:cubicBezTo>
                    <a:pt x="1284" y="59"/>
                    <a:pt x="1287" y="59"/>
                    <a:pt x="1289" y="60"/>
                  </a:cubicBezTo>
                  <a:cubicBezTo>
                    <a:pt x="1292" y="61"/>
                    <a:pt x="1298" y="67"/>
                    <a:pt x="1301" y="70"/>
                  </a:cubicBezTo>
                  <a:cubicBezTo>
                    <a:pt x="1304" y="73"/>
                    <a:pt x="1309" y="81"/>
                    <a:pt x="1312" y="84"/>
                  </a:cubicBezTo>
                  <a:cubicBezTo>
                    <a:pt x="1318" y="89"/>
                    <a:pt x="1331" y="95"/>
                    <a:pt x="1337" y="99"/>
                  </a:cubicBezTo>
                  <a:cubicBezTo>
                    <a:pt x="1343" y="103"/>
                    <a:pt x="1353" y="113"/>
                    <a:pt x="1359" y="117"/>
                  </a:cubicBezTo>
                  <a:cubicBezTo>
                    <a:pt x="1363" y="120"/>
                    <a:pt x="1373" y="122"/>
                    <a:pt x="1376" y="126"/>
                  </a:cubicBezTo>
                  <a:cubicBezTo>
                    <a:pt x="1379" y="129"/>
                    <a:pt x="1378" y="137"/>
                    <a:pt x="1380" y="140"/>
                  </a:cubicBezTo>
                  <a:cubicBezTo>
                    <a:pt x="1382" y="146"/>
                    <a:pt x="1388" y="155"/>
                    <a:pt x="1391" y="159"/>
                  </a:cubicBezTo>
                  <a:cubicBezTo>
                    <a:pt x="1394" y="164"/>
                    <a:pt x="1402" y="171"/>
                    <a:pt x="1404" y="176"/>
                  </a:cubicBezTo>
                  <a:cubicBezTo>
                    <a:pt x="1406" y="181"/>
                    <a:pt x="1404" y="192"/>
                    <a:pt x="1403" y="197"/>
                  </a:cubicBezTo>
                  <a:cubicBezTo>
                    <a:pt x="1402" y="201"/>
                    <a:pt x="1397" y="207"/>
                    <a:pt x="1397" y="211"/>
                  </a:cubicBezTo>
                  <a:cubicBezTo>
                    <a:pt x="1397" y="214"/>
                    <a:pt x="1403" y="220"/>
                    <a:pt x="1403" y="224"/>
                  </a:cubicBezTo>
                  <a:cubicBezTo>
                    <a:pt x="1403" y="227"/>
                    <a:pt x="1400" y="233"/>
                    <a:pt x="1398" y="236"/>
                  </a:cubicBezTo>
                  <a:cubicBezTo>
                    <a:pt x="1396" y="241"/>
                    <a:pt x="1388" y="247"/>
                    <a:pt x="1387" y="252"/>
                  </a:cubicBezTo>
                  <a:cubicBezTo>
                    <a:pt x="1385" y="256"/>
                    <a:pt x="1385" y="265"/>
                    <a:pt x="1385" y="270"/>
                  </a:cubicBezTo>
                  <a:cubicBezTo>
                    <a:pt x="1386" y="273"/>
                    <a:pt x="1389" y="280"/>
                    <a:pt x="1392" y="282"/>
                  </a:cubicBezTo>
                  <a:cubicBezTo>
                    <a:pt x="1394" y="284"/>
                    <a:pt x="1400" y="286"/>
                    <a:pt x="1402" y="288"/>
                  </a:cubicBezTo>
                  <a:cubicBezTo>
                    <a:pt x="1406" y="291"/>
                    <a:pt x="1413" y="299"/>
                    <a:pt x="1415" y="304"/>
                  </a:cubicBezTo>
                  <a:cubicBezTo>
                    <a:pt x="1418" y="310"/>
                    <a:pt x="1422" y="324"/>
                    <a:pt x="1422" y="331"/>
                  </a:cubicBezTo>
                  <a:cubicBezTo>
                    <a:pt x="1423" y="336"/>
                    <a:pt x="1423" y="347"/>
                    <a:pt x="1422" y="352"/>
                  </a:cubicBezTo>
                  <a:cubicBezTo>
                    <a:pt x="1421" y="355"/>
                    <a:pt x="1415" y="361"/>
                    <a:pt x="1415" y="365"/>
                  </a:cubicBezTo>
                  <a:cubicBezTo>
                    <a:pt x="1414" y="368"/>
                    <a:pt x="1415" y="376"/>
                    <a:pt x="1418" y="378"/>
                  </a:cubicBezTo>
                  <a:cubicBezTo>
                    <a:pt x="1420" y="380"/>
                    <a:pt x="1427" y="378"/>
                    <a:pt x="1430" y="379"/>
                  </a:cubicBezTo>
                  <a:cubicBezTo>
                    <a:pt x="1432" y="380"/>
                    <a:pt x="1435" y="384"/>
                    <a:pt x="1436" y="386"/>
                  </a:cubicBezTo>
                  <a:cubicBezTo>
                    <a:pt x="1437" y="389"/>
                    <a:pt x="1437" y="396"/>
                    <a:pt x="1437" y="401"/>
                  </a:cubicBezTo>
                  <a:cubicBezTo>
                    <a:pt x="1435" y="400"/>
                    <a:pt x="1433" y="399"/>
                    <a:pt x="1432" y="399"/>
                  </a:cubicBezTo>
                  <a:cubicBezTo>
                    <a:pt x="1430" y="398"/>
                    <a:pt x="1424" y="396"/>
                    <a:pt x="1422" y="396"/>
                  </a:cubicBezTo>
                  <a:cubicBezTo>
                    <a:pt x="1419" y="396"/>
                    <a:pt x="1413" y="396"/>
                    <a:pt x="1411" y="397"/>
                  </a:cubicBezTo>
                  <a:cubicBezTo>
                    <a:pt x="1409" y="398"/>
                    <a:pt x="1407" y="403"/>
                    <a:pt x="1406" y="404"/>
                  </a:cubicBezTo>
                  <a:cubicBezTo>
                    <a:pt x="1404" y="405"/>
                    <a:pt x="1398" y="407"/>
                    <a:pt x="1396" y="409"/>
                  </a:cubicBezTo>
                  <a:cubicBezTo>
                    <a:pt x="1395" y="410"/>
                    <a:pt x="1395" y="413"/>
                    <a:pt x="1394" y="414"/>
                  </a:cubicBezTo>
                  <a:cubicBezTo>
                    <a:pt x="1393" y="416"/>
                    <a:pt x="1390" y="419"/>
                    <a:pt x="1389" y="420"/>
                  </a:cubicBezTo>
                  <a:cubicBezTo>
                    <a:pt x="1388" y="421"/>
                    <a:pt x="1386" y="423"/>
                    <a:pt x="1385" y="424"/>
                  </a:cubicBezTo>
                  <a:cubicBezTo>
                    <a:pt x="1384" y="425"/>
                    <a:pt x="1381" y="426"/>
                    <a:pt x="1380" y="426"/>
                  </a:cubicBezTo>
                  <a:cubicBezTo>
                    <a:pt x="1377" y="426"/>
                    <a:pt x="1372" y="423"/>
                    <a:pt x="1371" y="421"/>
                  </a:cubicBezTo>
                  <a:cubicBezTo>
                    <a:pt x="1370" y="419"/>
                    <a:pt x="1371" y="415"/>
                    <a:pt x="1370" y="412"/>
                  </a:cubicBezTo>
                  <a:cubicBezTo>
                    <a:pt x="1370" y="411"/>
                    <a:pt x="1367" y="408"/>
                    <a:pt x="1366" y="407"/>
                  </a:cubicBezTo>
                  <a:cubicBezTo>
                    <a:pt x="1364" y="406"/>
                    <a:pt x="1360" y="406"/>
                    <a:pt x="1358" y="407"/>
                  </a:cubicBezTo>
                  <a:cubicBezTo>
                    <a:pt x="1356" y="407"/>
                    <a:pt x="1355" y="411"/>
                    <a:pt x="1354" y="413"/>
                  </a:cubicBezTo>
                  <a:cubicBezTo>
                    <a:pt x="1354" y="415"/>
                    <a:pt x="1353" y="418"/>
                    <a:pt x="1352" y="420"/>
                  </a:cubicBezTo>
                  <a:cubicBezTo>
                    <a:pt x="1352" y="422"/>
                    <a:pt x="1350" y="427"/>
                    <a:pt x="1349" y="428"/>
                  </a:cubicBezTo>
                  <a:cubicBezTo>
                    <a:pt x="1348" y="430"/>
                    <a:pt x="1345" y="433"/>
                    <a:pt x="1344" y="434"/>
                  </a:cubicBezTo>
                  <a:cubicBezTo>
                    <a:pt x="1342" y="434"/>
                    <a:pt x="1337" y="435"/>
                    <a:pt x="1335" y="434"/>
                  </a:cubicBezTo>
                  <a:cubicBezTo>
                    <a:pt x="1333" y="434"/>
                    <a:pt x="1331" y="432"/>
                    <a:pt x="1330" y="431"/>
                  </a:cubicBezTo>
                  <a:cubicBezTo>
                    <a:pt x="1328" y="430"/>
                    <a:pt x="1324" y="427"/>
                    <a:pt x="1322" y="428"/>
                  </a:cubicBezTo>
                  <a:cubicBezTo>
                    <a:pt x="1320" y="428"/>
                    <a:pt x="1319" y="431"/>
                    <a:pt x="1318" y="433"/>
                  </a:cubicBezTo>
                  <a:cubicBezTo>
                    <a:pt x="1318" y="434"/>
                    <a:pt x="1317" y="437"/>
                    <a:pt x="1317" y="439"/>
                  </a:cubicBezTo>
                  <a:cubicBezTo>
                    <a:pt x="1316" y="442"/>
                    <a:pt x="1315" y="448"/>
                    <a:pt x="1314" y="451"/>
                  </a:cubicBezTo>
                  <a:cubicBezTo>
                    <a:pt x="1314" y="452"/>
                    <a:pt x="1311" y="455"/>
                    <a:pt x="1310" y="457"/>
                  </a:cubicBezTo>
                  <a:cubicBezTo>
                    <a:pt x="1310" y="458"/>
                    <a:pt x="1309" y="462"/>
                    <a:pt x="1309" y="464"/>
                  </a:cubicBezTo>
                  <a:cubicBezTo>
                    <a:pt x="1308" y="466"/>
                    <a:pt x="1307" y="470"/>
                    <a:pt x="1305" y="472"/>
                  </a:cubicBezTo>
                  <a:cubicBezTo>
                    <a:pt x="1304" y="474"/>
                    <a:pt x="1301" y="478"/>
                    <a:pt x="1299" y="479"/>
                  </a:cubicBezTo>
                  <a:cubicBezTo>
                    <a:pt x="1297" y="480"/>
                    <a:pt x="1293" y="480"/>
                    <a:pt x="1292" y="481"/>
                  </a:cubicBezTo>
                  <a:cubicBezTo>
                    <a:pt x="1289" y="483"/>
                    <a:pt x="1285" y="489"/>
                    <a:pt x="1284" y="493"/>
                  </a:cubicBezTo>
                  <a:cubicBezTo>
                    <a:pt x="1283" y="495"/>
                    <a:pt x="1282" y="500"/>
                    <a:pt x="1283" y="502"/>
                  </a:cubicBezTo>
                  <a:cubicBezTo>
                    <a:pt x="1283" y="504"/>
                    <a:pt x="1284" y="507"/>
                    <a:pt x="1285" y="509"/>
                  </a:cubicBezTo>
                  <a:cubicBezTo>
                    <a:pt x="1285" y="511"/>
                    <a:pt x="1284" y="515"/>
                    <a:pt x="1284" y="517"/>
                  </a:cubicBezTo>
                  <a:cubicBezTo>
                    <a:pt x="1283" y="519"/>
                    <a:pt x="1280" y="522"/>
                    <a:pt x="1279" y="523"/>
                  </a:cubicBezTo>
                  <a:cubicBezTo>
                    <a:pt x="1277" y="525"/>
                    <a:pt x="1272" y="527"/>
                    <a:pt x="1269" y="527"/>
                  </a:cubicBezTo>
                  <a:cubicBezTo>
                    <a:pt x="1268" y="528"/>
                    <a:pt x="1264" y="526"/>
                    <a:pt x="1262" y="526"/>
                  </a:cubicBezTo>
                  <a:cubicBezTo>
                    <a:pt x="1260" y="526"/>
                    <a:pt x="1256" y="526"/>
                    <a:pt x="1255" y="526"/>
                  </a:cubicBezTo>
                  <a:cubicBezTo>
                    <a:pt x="1253" y="526"/>
                    <a:pt x="1250" y="527"/>
                    <a:pt x="1248" y="527"/>
                  </a:cubicBezTo>
                  <a:cubicBezTo>
                    <a:pt x="1246" y="527"/>
                    <a:pt x="1242" y="526"/>
                    <a:pt x="1240" y="526"/>
                  </a:cubicBezTo>
                  <a:cubicBezTo>
                    <a:pt x="1238" y="526"/>
                    <a:pt x="1234" y="526"/>
                    <a:pt x="1232" y="527"/>
                  </a:cubicBezTo>
                  <a:cubicBezTo>
                    <a:pt x="1230" y="527"/>
                    <a:pt x="1228" y="528"/>
                    <a:pt x="1227" y="529"/>
                  </a:cubicBezTo>
                  <a:cubicBezTo>
                    <a:pt x="1226" y="530"/>
                    <a:pt x="1224" y="533"/>
                    <a:pt x="1224" y="535"/>
                  </a:cubicBezTo>
                  <a:cubicBezTo>
                    <a:pt x="1223" y="537"/>
                    <a:pt x="1223" y="542"/>
                    <a:pt x="1222" y="544"/>
                  </a:cubicBezTo>
                  <a:cubicBezTo>
                    <a:pt x="1221" y="546"/>
                    <a:pt x="1219" y="550"/>
                    <a:pt x="1218" y="552"/>
                  </a:cubicBezTo>
                  <a:cubicBezTo>
                    <a:pt x="1217" y="554"/>
                    <a:pt x="1214" y="558"/>
                    <a:pt x="1212" y="559"/>
                  </a:cubicBezTo>
                  <a:cubicBezTo>
                    <a:pt x="1210" y="561"/>
                    <a:pt x="1205" y="565"/>
                    <a:pt x="1203" y="566"/>
                  </a:cubicBezTo>
                  <a:cubicBezTo>
                    <a:pt x="1199" y="568"/>
                    <a:pt x="1191" y="570"/>
                    <a:pt x="1187" y="570"/>
                  </a:cubicBezTo>
                  <a:cubicBezTo>
                    <a:pt x="1184" y="571"/>
                    <a:pt x="1177" y="572"/>
                    <a:pt x="1174" y="572"/>
                  </a:cubicBezTo>
                  <a:cubicBezTo>
                    <a:pt x="1171" y="573"/>
                    <a:pt x="1167" y="574"/>
                    <a:pt x="1165" y="575"/>
                  </a:cubicBezTo>
                  <a:cubicBezTo>
                    <a:pt x="1163" y="576"/>
                    <a:pt x="1158" y="579"/>
                    <a:pt x="1157" y="580"/>
                  </a:cubicBezTo>
                  <a:cubicBezTo>
                    <a:pt x="1155" y="582"/>
                    <a:pt x="1153" y="585"/>
                    <a:pt x="1153" y="587"/>
                  </a:cubicBezTo>
                  <a:cubicBezTo>
                    <a:pt x="1152" y="589"/>
                    <a:pt x="1154" y="595"/>
                    <a:pt x="1154" y="598"/>
                  </a:cubicBezTo>
                  <a:cubicBezTo>
                    <a:pt x="1153" y="601"/>
                    <a:pt x="1150" y="607"/>
                    <a:pt x="1149" y="610"/>
                  </a:cubicBezTo>
                  <a:cubicBezTo>
                    <a:pt x="1148" y="613"/>
                    <a:pt x="1145" y="617"/>
                    <a:pt x="1144" y="620"/>
                  </a:cubicBezTo>
                  <a:cubicBezTo>
                    <a:pt x="1144" y="622"/>
                    <a:pt x="1146" y="627"/>
                    <a:pt x="1145" y="629"/>
                  </a:cubicBezTo>
                  <a:cubicBezTo>
                    <a:pt x="1145" y="630"/>
                    <a:pt x="1143" y="632"/>
                    <a:pt x="1142" y="633"/>
                  </a:cubicBezTo>
                  <a:cubicBezTo>
                    <a:pt x="1139" y="633"/>
                    <a:pt x="1133" y="629"/>
                    <a:pt x="1131" y="627"/>
                  </a:cubicBezTo>
                  <a:cubicBezTo>
                    <a:pt x="1129" y="625"/>
                    <a:pt x="1128" y="621"/>
                    <a:pt x="1127" y="618"/>
                  </a:cubicBezTo>
                  <a:cubicBezTo>
                    <a:pt x="1127" y="617"/>
                    <a:pt x="1126" y="613"/>
                    <a:pt x="1126" y="611"/>
                  </a:cubicBezTo>
                  <a:cubicBezTo>
                    <a:pt x="1125" y="609"/>
                    <a:pt x="1124" y="605"/>
                    <a:pt x="1123" y="603"/>
                  </a:cubicBezTo>
                  <a:cubicBezTo>
                    <a:pt x="1122" y="601"/>
                    <a:pt x="1120" y="597"/>
                    <a:pt x="1118" y="596"/>
                  </a:cubicBezTo>
                  <a:cubicBezTo>
                    <a:pt x="1117" y="595"/>
                    <a:pt x="1113" y="593"/>
                    <a:pt x="1112" y="593"/>
                  </a:cubicBezTo>
                  <a:cubicBezTo>
                    <a:pt x="1110" y="594"/>
                    <a:pt x="1108" y="597"/>
                    <a:pt x="1107" y="598"/>
                  </a:cubicBezTo>
                  <a:cubicBezTo>
                    <a:pt x="1105" y="600"/>
                    <a:pt x="1101" y="601"/>
                    <a:pt x="1098" y="602"/>
                  </a:cubicBezTo>
                  <a:cubicBezTo>
                    <a:pt x="1097" y="602"/>
                    <a:pt x="1093" y="602"/>
                    <a:pt x="1091" y="601"/>
                  </a:cubicBezTo>
                  <a:cubicBezTo>
                    <a:pt x="1089" y="601"/>
                    <a:pt x="1084" y="598"/>
                    <a:pt x="1082" y="598"/>
                  </a:cubicBezTo>
                  <a:cubicBezTo>
                    <a:pt x="1078" y="597"/>
                    <a:pt x="1069" y="597"/>
                    <a:pt x="1066" y="595"/>
                  </a:cubicBezTo>
                  <a:cubicBezTo>
                    <a:pt x="1065" y="594"/>
                    <a:pt x="1063" y="590"/>
                    <a:pt x="1062" y="588"/>
                  </a:cubicBezTo>
                  <a:cubicBezTo>
                    <a:pt x="1061" y="586"/>
                    <a:pt x="1061" y="582"/>
                    <a:pt x="1059" y="580"/>
                  </a:cubicBezTo>
                  <a:cubicBezTo>
                    <a:pt x="1057" y="578"/>
                    <a:pt x="1053" y="575"/>
                    <a:pt x="1050" y="575"/>
                  </a:cubicBezTo>
                  <a:cubicBezTo>
                    <a:pt x="1047" y="574"/>
                    <a:pt x="1041" y="578"/>
                    <a:pt x="1038" y="579"/>
                  </a:cubicBezTo>
                  <a:cubicBezTo>
                    <a:pt x="1036" y="579"/>
                    <a:pt x="1032" y="582"/>
                    <a:pt x="1029" y="583"/>
                  </a:cubicBezTo>
                  <a:cubicBezTo>
                    <a:pt x="1026" y="583"/>
                    <a:pt x="1019" y="583"/>
                    <a:pt x="1015" y="583"/>
                  </a:cubicBezTo>
                  <a:cubicBezTo>
                    <a:pt x="1011" y="583"/>
                    <a:pt x="1002" y="582"/>
                    <a:pt x="997" y="582"/>
                  </a:cubicBezTo>
                  <a:cubicBezTo>
                    <a:pt x="994" y="582"/>
                    <a:pt x="987" y="585"/>
                    <a:pt x="984" y="585"/>
                  </a:cubicBezTo>
                  <a:cubicBezTo>
                    <a:pt x="982" y="585"/>
                    <a:pt x="978" y="582"/>
                    <a:pt x="975" y="582"/>
                  </a:cubicBezTo>
                  <a:cubicBezTo>
                    <a:pt x="973" y="582"/>
                    <a:pt x="968" y="582"/>
                    <a:pt x="966" y="582"/>
                  </a:cubicBezTo>
                  <a:cubicBezTo>
                    <a:pt x="964" y="583"/>
                    <a:pt x="962" y="585"/>
                    <a:pt x="960" y="586"/>
                  </a:cubicBezTo>
                  <a:cubicBezTo>
                    <a:pt x="958" y="587"/>
                    <a:pt x="953" y="590"/>
                    <a:pt x="951" y="590"/>
                  </a:cubicBezTo>
                  <a:cubicBezTo>
                    <a:pt x="949" y="591"/>
                    <a:pt x="944" y="590"/>
                    <a:pt x="942" y="589"/>
                  </a:cubicBezTo>
                  <a:cubicBezTo>
                    <a:pt x="940" y="588"/>
                    <a:pt x="936" y="585"/>
                    <a:pt x="934" y="583"/>
                  </a:cubicBezTo>
                  <a:cubicBezTo>
                    <a:pt x="932" y="582"/>
                    <a:pt x="927" y="580"/>
                    <a:pt x="925" y="579"/>
                  </a:cubicBezTo>
                  <a:cubicBezTo>
                    <a:pt x="922" y="578"/>
                    <a:pt x="917" y="577"/>
                    <a:pt x="914" y="577"/>
                  </a:cubicBezTo>
                  <a:cubicBezTo>
                    <a:pt x="912" y="577"/>
                    <a:pt x="907" y="579"/>
                    <a:pt x="905" y="580"/>
                  </a:cubicBezTo>
                  <a:cubicBezTo>
                    <a:pt x="902" y="580"/>
                    <a:pt x="897" y="580"/>
                    <a:pt x="894" y="579"/>
                  </a:cubicBezTo>
                  <a:cubicBezTo>
                    <a:pt x="891" y="577"/>
                    <a:pt x="887" y="571"/>
                    <a:pt x="885" y="568"/>
                  </a:cubicBezTo>
                  <a:cubicBezTo>
                    <a:pt x="883" y="566"/>
                    <a:pt x="881" y="561"/>
                    <a:pt x="880" y="559"/>
                  </a:cubicBezTo>
                  <a:cubicBezTo>
                    <a:pt x="878" y="557"/>
                    <a:pt x="875" y="552"/>
                    <a:pt x="873" y="550"/>
                  </a:cubicBezTo>
                  <a:cubicBezTo>
                    <a:pt x="871" y="548"/>
                    <a:pt x="866" y="545"/>
                    <a:pt x="864" y="544"/>
                  </a:cubicBezTo>
                  <a:cubicBezTo>
                    <a:pt x="861" y="543"/>
                    <a:pt x="855" y="544"/>
                    <a:pt x="852" y="544"/>
                  </a:cubicBezTo>
                  <a:cubicBezTo>
                    <a:pt x="850" y="544"/>
                    <a:pt x="845" y="545"/>
                    <a:pt x="842" y="544"/>
                  </a:cubicBezTo>
                  <a:cubicBezTo>
                    <a:pt x="839" y="544"/>
                    <a:pt x="833" y="540"/>
                    <a:pt x="830" y="539"/>
                  </a:cubicBezTo>
                  <a:cubicBezTo>
                    <a:pt x="828" y="539"/>
                    <a:pt x="825" y="539"/>
                    <a:pt x="823" y="539"/>
                  </a:cubicBezTo>
                  <a:cubicBezTo>
                    <a:pt x="821" y="540"/>
                    <a:pt x="817" y="543"/>
                    <a:pt x="815" y="543"/>
                  </a:cubicBezTo>
                  <a:cubicBezTo>
                    <a:pt x="812" y="544"/>
                    <a:pt x="807" y="544"/>
                    <a:pt x="804" y="544"/>
                  </a:cubicBezTo>
                  <a:cubicBezTo>
                    <a:pt x="801" y="543"/>
                    <a:pt x="795" y="538"/>
                    <a:pt x="792" y="537"/>
                  </a:cubicBezTo>
                  <a:cubicBezTo>
                    <a:pt x="789" y="534"/>
                    <a:pt x="781" y="531"/>
                    <a:pt x="778" y="529"/>
                  </a:cubicBezTo>
                  <a:cubicBezTo>
                    <a:pt x="775" y="527"/>
                    <a:pt x="769" y="522"/>
                    <a:pt x="766" y="520"/>
                  </a:cubicBezTo>
                  <a:cubicBezTo>
                    <a:pt x="764" y="518"/>
                    <a:pt x="758" y="515"/>
                    <a:pt x="755" y="514"/>
                  </a:cubicBezTo>
                  <a:cubicBezTo>
                    <a:pt x="752" y="513"/>
                    <a:pt x="747" y="510"/>
                    <a:pt x="743" y="509"/>
                  </a:cubicBezTo>
                  <a:cubicBezTo>
                    <a:pt x="739" y="508"/>
                    <a:pt x="729" y="508"/>
                    <a:pt x="724" y="509"/>
                  </a:cubicBezTo>
                  <a:cubicBezTo>
                    <a:pt x="721" y="510"/>
                    <a:pt x="717" y="513"/>
                    <a:pt x="714" y="514"/>
                  </a:cubicBezTo>
                  <a:cubicBezTo>
                    <a:pt x="710" y="516"/>
                    <a:pt x="701" y="521"/>
                    <a:pt x="696" y="523"/>
                  </a:cubicBezTo>
                  <a:cubicBezTo>
                    <a:pt x="692" y="524"/>
                    <a:pt x="684" y="525"/>
                    <a:pt x="680" y="524"/>
                  </a:cubicBezTo>
                  <a:cubicBezTo>
                    <a:pt x="676" y="523"/>
                    <a:pt x="671" y="517"/>
                    <a:pt x="667" y="515"/>
                  </a:cubicBezTo>
                  <a:cubicBezTo>
                    <a:pt x="664" y="514"/>
                    <a:pt x="657" y="512"/>
                    <a:pt x="653" y="512"/>
                  </a:cubicBezTo>
                  <a:cubicBezTo>
                    <a:pt x="651" y="512"/>
                    <a:pt x="647" y="512"/>
                    <a:pt x="644" y="512"/>
                  </a:cubicBezTo>
                  <a:cubicBezTo>
                    <a:pt x="642" y="512"/>
                    <a:pt x="639" y="514"/>
                    <a:pt x="637" y="514"/>
                  </a:cubicBezTo>
                  <a:cubicBezTo>
                    <a:pt x="635" y="515"/>
                    <a:pt x="631" y="515"/>
                    <a:pt x="628" y="514"/>
                  </a:cubicBezTo>
                  <a:cubicBezTo>
                    <a:pt x="627" y="514"/>
                    <a:pt x="625" y="514"/>
                    <a:pt x="623" y="513"/>
                  </a:cubicBezTo>
                  <a:cubicBezTo>
                    <a:pt x="619" y="512"/>
                    <a:pt x="610" y="510"/>
                    <a:pt x="606" y="509"/>
                  </a:cubicBezTo>
                  <a:cubicBezTo>
                    <a:pt x="601" y="508"/>
                    <a:pt x="592" y="504"/>
                    <a:pt x="587" y="502"/>
                  </a:cubicBezTo>
                  <a:cubicBezTo>
                    <a:pt x="583" y="500"/>
                    <a:pt x="577" y="494"/>
                    <a:pt x="572" y="493"/>
                  </a:cubicBezTo>
                  <a:cubicBezTo>
                    <a:pt x="568" y="492"/>
                    <a:pt x="559" y="495"/>
                    <a:pt x="554" y="495"/>
                  </a:cubicBezTo>
                  <a:cubicBezTo>
                    <a:pt x="550" y="495"/>
                    <a:pt x="541" y="495"/>
                    <a:pt x="537" y="494"/>
                  </a:cubicBezTo>
                  <a:cubicBezTo>
                    <a:pt x="534" y="492"/>
                    <a:pt x="531" y="487"/>
                    <a:pt x="528" y="486"/>
                  </a:cubicBezTo>
                  <a:cubicBezTo>
                    <a:pt x="526" y="485"/>
                    <a:pt x="521" y="485"/>
                    <a:pt x="518" y="484"/>
                  </a:cubicBezTo>
                  <a:cubicBezTo>
                    <a:pt x="515" y="482"/>
                    <a:pt x="510" y="477"/>
                    <a:pt x="507" y="475"/>
                  </a:cubicBezTo>
                  <a:cubicBezTo>
                    <a:pt x="505" y="475"/>
                    <a:pt x="500" y="475"/>
                    <a:pt x="498" y="475"/>
                  </a:cubicBezTo>
                  <a:cubicBezTo>
                    <a:pt x="495" y="475"/>
                    <a:pt x="487" y="479"/>
                    <a:pt x="484" y="479"/>
                  </a:cubicBezTo>
                  <a:cubicBezTo>
                    <a:pt x="480" y="480"/>
                    <a:pt x="473" y="481"/>
                    <a:pt x="470" y="481"/>
                  </a:cubicBezTo>
                  <a:cubicBezTo>
                    <a:pt x="468" y="481"/>
                    <a:pt x="464" y="480"/>
                    <a:pt x="463" y="480"/>
                  </a:cubicBezTo>
                  <a:cubicBezTo>
                    <a:pt x="459" y="479"/>
                    <a:pt x="452" y="476"/>
                    <a:pt x="448" y="475"/>
                  </a:cubicBezTo>
                  <a:cubicBezTo>
                    <a:pt x="445" y="473"/>
                    <a:pt x="440" y="468"/>
                    <a:pt x="437" y="468"/>
                  </a:cubicBezTo>
                  <a:cubicBezTo>
                    <a:pt x="435" y="467"/>
                    <a:pt x="430" y="469"/>
                    <a:pt x="427" y="470"/>
                  </a:cubicBezTo>
                  <a:cubicBezTo>
                    <a:pt x="425" y="471"/>
                    <a:pt x="422" y="475"/>
                    <a:pt x="419" y="476"/>
                  </a:cubicBezTo>
                  <a:cubicBezTo>
                    <a:pt x="416" y="477"/>
                    <a:pt x="409" y="477"/>
                    <a:pt x="406" y="478"/>
                  </a:cubicBezTo>
                  <a:cubicBezTo>
                    <a:pt x="404" y="478"/>
                    <a:pt x="400" y="482"/>
                    <a:pt x="397" y="483"/>
                  </a:cubicBezTo>
                  <a:cubicBezTo>
                    <a:pt x="394" y="484"/>
                    <a:pt x="388" y="486"/>
                    <a:pt x="384" y="486"/>
                  </a:cubicBezTo>
                  <a:cubicBezTo>
                    <a:pt x="379" y="487"/>
                    <a:pt x="369" y="487"/>
                    <a:pt x="364" y="485"/>
                  </a:cubicBezTo>
                  <a:cubicBezTo>
                    <a:pt x="359" y="484"/>
                    <a:pt x="350" y="476"/>
                    <a:pt x="345" y="473"/>
                  </a:cubicBezTo>
                  <a:cubicBezTo>
                    <a:pt x="339" y="469"/>
                    <a:pt x="325" y="462"/>
                    <a:pt x="319" y="460"/>
                  </a:cubicBezTo>
                  <a:cubicBezTo>
                    <a:pt x="311" y="456"/>
                    <a:pt x="295" y="451"/>
                    <a:pt x="287" y="450"/>
                  </a:cubicBezTo>
                  <a:cubicBezTo>
                    <a:pt x="279" y="448"/>
                    <a:pt x="263" y="449"/>
                    <a:pt x="255" y="450"/>
                  </a:cubicBezTo>
                  <a:cubicBezTo>
                    <a:pt x="245" y="450"/>
                    <a:pt x="226" y="451"/>
                    <a:pt x="217" y="451"/>
                  </a:cubicBezTo>
                  <a:cubicBezTo>
                    <a:pt x="205" y="451"/>
                    <a:pt x="182" y="450"/>
                    <a:pt x="171" y="449"/>
                  </a:cubicBezTo>
                  <a:cubicBezTo>
                    <a:pt x="162" y="448"/>
                    <a:pt x="144" y="445"/>
                    <a:pt x="136" y="442"/>
                  </a:cubicBezTo>
                  <a:cubicBezTo>
                    <a:pt x="131" y="440"/>
                    <a:pt x="121" y="434"/>
                    <a:pt x="117" y="431"/>
                  </a:cubicBezTo>
                  <a:cubicBezTo>
                    <a:pt x="110" y="427"/>
                    <a:pt x="97" y="420"/>
                    <a:pt x="90" y="416"/>
                  </a:cubicBezTo>
                  <a:cubicBezTo>
                    <a:pt x="87" y="414"/>
                    <a:pt x="79" y="410"/>
                    <a:pt x="75" y="409"/>
                  </a:cubicBezTo>
                  <a:cubicBezTo>
                    <a:pt x="70" y="408"/>
                    <a:pt x="61" y="412"/>
                    <a:pt x="56" y="411"/>
                  </a:cubicBezTo>
                  <a:cubicBezTo>
                    <a:pt x="53" y="411"/>
                    <a:pt x="48" y="408"/>
                    <a:pt x="46" y="407"/>
                  </a:cubicBezTo>
                  <a:cubicBezTo>
                    <a:pt x="42" y="406"/>
                    <a:pt x="36" y="403"/>
                    <a:pt x="33" y="403"/>
                  </a:cubicBezTo>
                  <a:cubicBezTo>
                    <a:pt x="31" y="403"/>
                    <a:pt x="29" y="403"/>
                    <a:pt x="26" y="403"/>
                  </a:cubicBezTo>
                  <a:cubicBezTo>
                    <a:pt x="27" y="400"/>
                    <a:pt x="27" y="397"/>
                    <a:pt x="27" y="395"/>
                  </a:cubicBezTo>
                  <a:cubicBezTo>
                    <a:pt x="26" y="393"/>
                    <a:pt x="23" y="390"/>
                    <a:pt x="23" y="389"/>
                  </a:cubicBezTo>
                  <a:cubicBezTo>
                    <a:pt x="23" y="386"/>
                    <a:pt x="26" y="380"/>
                    <a:pt x="27" y="377"/>
                  </a:cubicBezTo>
                  <a:cubicBezTo>
                    <a:pt x="28" y="375"/>
                    <a:pt x="32" y="371"/>
                    <a:pt x="34" y="370"/>
                  </a:cubicBezTo>
                  <a:cubicBezTo>
                    <a:pt x="35" y="369"/>
                    <a:pt x="39" y="369"/>
                    <a:pt x="40" y="367"/>
                  </a:cubicBezTo>
                  <a:cubicBezTo>
                    <a:pt x="42" y="366"/>
                    <a:pt x="42" y="361"/>
                    <a:pt x="42" y="359"/>
                  </a:cubicBezTo>
                  <a:cubicBezTo>
                    <a:pt x="42" y="357"/>
                    <a:pt x="41" y="354"/>
                    <a:pt x="41" y="352"/>
                  </a:cubicBezTo>
                  <a:cubicBezTo>
                    <a:pt x="42" y="351"/>
                    <a:pt x="45" y="348"/>
                    <a:pt x="45" y="346"/>
                  </a:cubicBezTo>
                  <a:cubicBezTo>
                    <a:pt x="46" y="344"/>
                    <a:pt x="44" y="339"/>
                    <a:pt x="45" y="337"/>
                  </a:cubicBezTo>
                  <a:cubicBezTo>
                    <a:pt x="47" y="335"/>
                    <a:pt x="53" y="334"/>
                    <a:pt x="56" y="334"/>
                  </a:cubicBezTo>
                  <a:cubicBezTo>
                    <a:pt x="58" y="334"/>
                    <a:pt x="61" y="335"/>
                    <a:pt x="63" y="334"/>
                  </a:cubicBezTo>
                  <a:cubicBezTo>
                    <a:pt x="64" y="334"/>
                    <a:pt x="66" y="332"/>
                    <a:pt x="67" y="331"/>
                  </a:cubicBezTo>
                  <a:cubicBezTo>
                    <a:pt x="69" y="329"/>
                    <a:pt x="74" y="326"/>
                    <a:pt x="77" y="324"/>
                  </a:cubicBezTo>
                  <a:cubicBezTo>
                    <a:pt x="78" y="323"/>
                    <a:pt x="81" y="322"/>
                    <a:pt x="83" y="321"/>
                  </a:cubicBezTo>
                  <a:cubicBezTo>
                    <a:pt x="84" y="320"/>
                    <a:pt x="86" y="316"/>
                    <a:pt x="88" y="315"/>
                  </a:cubicBezTo>
                  <a:cubicBezTo>
                    <a:pt x="89" y="315"/>
                    <a:pt x="93" y="315"/>
                    <a:pt x="94" y="315"/>
                  </a:cubicBezTo>
                  <a:cubicBezTo>
                    <a:pt x="97" y="315"/>
                    <a:pt x="103" y="315"/>
                    <a:pt x="105" y="316"/>
                  </a:cubicBezTo>
                  <a:cubicBezTo>
                    <a:pt x="107" y="317"/>
                    <a:pt x="109" y="322"/>
                    <a:pt x="111" y="323"/>
                  </a:cubicBezTo>
                  <a:cubicBezTo>
                    <a:pt x="113" y="324"/>
                    <a:pt x="118" y="325"/>
                    <a:pt x="120" y="324"/>
                  </a:cubicBezTo>
                  <a:cubicBezTo>
                    <a:pt x="123" y="324"/>
                    <a:pt x="128" y="322"/>
                    <a:pt x="130" y="320"/>
                  </a:cubicBezTo>
                  <a:cubicBezTo>
                    <a:pt x="132" y="318"/>
                    <a:pt x="135" y="314"/>
                    <a:pt x="136" y="312"/>
                  </a:cubicBezTo>
                  <a:cubicBezTo>
                    <a:pt x="137" y="311"/>
                    <a:pt x="140" y="308"/>
                    <a:pt x="141" y="307"/>
                  </a:cubicBezTo>
                  <a:cubicBezTo>
                    <a:pt x="143" y="306"/>
                    <a:pt x="147" y="303"/>
                    <a:pt x="149" y="303"/>
                  </a:cubicBezTo>
                  <a:cubicBezTo>
                    <a:pt x="152" y="302"/>
                    <a:pt x="158" y="303"/>
                    <a:pt x="161" y="304"/>
                  </a:cubicBezTo>
                  <a:cubicBezTo>
                    <a:pt x="163" y="306"/>
                    <a:pt x="167" y="312"/>
                    <a:pt x="169" y="313"/>
                  </a:cubicBezTo>
                  <a:cubicBezTo>
                    <a:pt x="172" y="314"/>
                    <a:pt x="177" y="317"/>
                    <a:pt x="179" y="315"/>
                  </a:cubicBezTo>
                  <a:cubicBezTo>
                    <a:pt x="181" y="314"/>
                    <a:pt x="181" y="308"/>
                    <a:pt x="183" y="306"/>
                  </a:cubicBezTo>
                  <a:cubicBezTo>
                    <a:pt x="184" y="304"/>
                    <a:pt x="189" y="301"/>
                    <a:pt x="190" y="299"/>
                  </a:cubicBezTo>
                  <a:cubicBezTo>
                    <a:pt x="191" y="297"/>
                    <a:pt x="192" y="292"/>
                    <a:pt x="191" y="290"/>
                  </a:cubicBezTo>
                  <a:cubicBezTo>
                    <a:pt x="190" y="288"/>
                    <a:pt x="187" y="283"/>
                    <a:pt x="185" y="281"/>
                  </a:cubicBezTo>
                  <a:cubicBezTo>
                    <a:pt x="182" y="279"/>
                    <a:pt x="175" y="277"/>
                    <a:pt x="173" y="276"/>
                  </a:cubicBezTo>
                  <a:cubicBezTo>
                    <a:pt x="167" y="272"/>
                    <a:pt x="158" y="265"/>
                    <a:pt x="153" y="261"/>
                  </a:cubicBezTo>
                  <a:cubicBezTo>
                    <a:pt x="151" y="259"/>
                    <a:pt x="146" y="253"/>
                    <a:pt x="144" y="250"/>
                  </a:cubicBezTo>
                  <a:cubicBezTo>
                    <a:pt x="142" y="246"/>
                    <a:pt x="137" y="239"/>
                    <a:pt x="135" y="236"/>
                  </a:cubicBezTo>
                  <a:cubicBezTo>
                    <a:pt x="132" y="232"/>
                    <a:pt x="126" y="223"/>
                    <a:pt x="124" y="219"/>
                  </a:cubicBezTo>
                  <a:cubicBezTo>
                    <a:pt x="122" y="215"/>
                    <a:pt x="121" y="206"/>
                    <a:pt x="120" y="202"/>
                  </a:cubicBezTo>
                  <a:cubicBezTo>
                    <a:pt x="118" y="196"/>
                    <a:pt x="115" y="186"/>
                    <a:pt x="112" y="181"/>
                  </a:cubicBezTo>
                  <a:cubicBezTo>
                    <a:pt x="110" y="178"/>
                    <a:pt x="104" y="174"/>
                    <a:pt x="101" y="172"/>
                  </a:cubicBezTo>
                  <a:cubicBezTo>
                    <a:pt x="98" y="169"/>
                    <a:pt x="90" y="163"/>
                    <a:pt x="87" y="159"/>
                  </a:cubicBezTo>
                  <a:cubicBezTo>
                    <a:pt x="84" y="157"/>
                    <a:pt x="78" y="151"/>
                    <a:pt x="76" y="148"/>
                  </a:cubicBezTo>
                  <a:cubicBezTo>
                    <a:pt x="73" y="144"/>
                    <a:pt x="67" y="136"/>
                    <a:pt x="65" y="132"/>
                  </a:cubicBezTo>
                  <a:cubicBezTo>
                    <a:pt x="63" y="128"/>
                    <a:pt x="62" y="120"/>
                    <a:pt x="61" y="117"/>
                  </a:cubicBezTo>
                  <a:cubicBezTo>
                    <a:pt x="60" y="113"/>
                    <a:pt x="59" y="105"/>
                    <a:pt x="60" y="101"/>
                  </a:cubicBezTo>
                  <a:cubicBezTo>
                    <a:pt x="60" y="99"/>
                    <a:pt x="62" y="94"/>
                    <a:pt x="64" y="92"/>
                  </a:cubicBezTo>
                  <a:cubicBezTo>
                    <a:pt x="65" y="90"/>
                    <a:pt x="69" y="89"/>
                    <a:pt x="69" y="87"/>
                  </a:cubicBezTo>
                  <a:cubicBezTo>
                    <a:pt x="70" y="84"/>
                    <a:pt x="69" y="78"/>
                    <a:pt x="67" y="75"/>
                  </a:cubicBezTo>
                  <a:cubicBezTo>
                    <a:pt x="66" y="73"/>
                    <a:pt x="62" y="70"/>
                    <a:pt x="60" y="69"/>
                  </a:cubicBezTo>
                  <a:cubicBezTo>
                    <a:pt x="57" y="67"/>
                    <a:pt x="50" y="64"/>
                    <a:pt x="47" y="62"/>
                  </a:cubicBezTo>
                  <a:cubicBezTo>
                    <a:pt x="43" y="59"/>
                    <a:pt x="35" y="53"/>
                    <a:pt x="31" y="50"/>
                  </a:cubicBezTo>
                  <a:cubicBezTo>
                    <a:pt x="27" y="46"/>
                    <a:pt x="19" y="40"/>
                    <a:pt x="16" y="36"/>
                  </a:cubicBezTo>
                  <a:cubicBezTo>
                    <a:pt x="14" y="34"/>
                    <a:pt x="9" y="29"/>
                    <a:pt x="7" y="27"/>
                  </a:cubicBezTo>
                  <a:cubicBezTo>
                    <a:pt x="5" y="23"/>
                    <a:pt x="0" y="19"/>
                    <a:pt x="0" y="18"/>
                  </a:cubicBezTo>
                  <a:cubicBezTo>
                    <a:pt x="3" y="20"/>
                    <a:pt x="10" y="22"/>
                    <a:pt x="13" y="21"/>
                  </a:cubicBezTo>
                  <a:cubicBezTo>
                    <a:pt x="16" y="20"/>
                    <a:pt x="19" y="17"/>
                    <a:pt x="20" y="15"/>
                  </a:cubicBezTo>
                  <a:cubicBezTo>
                    <a:pt x="22" y="12"/>
                    <a:pt x="23" y="6"/>
                    <a:pt x="25" y="4"/>
                  </a:cubicBezTo>
                  <a:cubicBezTo>
                    <a:pt x="29" y="1"/>
                    <a:pt x="40" y="0"/>
                    <a:pt x="45" y="0"/>
                  </a:cubicBezTo>
                  <a:cubicBezTo>
                    <a:pt x="49" y="0"/>
                    <a:pt x="58" y="2"/>
                    <a:pt x="61" y="4"/>
                  </a:cubicBezTo>
                  <a:cubicBezTo>
                    <a:pt x="64" y="6"/>
                    <a:pt x="66" y="13"/>
                    <a:pt x="68" y="14"/>
                  </a:cubicBezTo>
                  <a:cubicBezTo>
                    <a:pt x="71" y="16"/>
                    <a:pt x="78" y="16"/>
                    <a:pt x="81" y="18"/>
                  </a:cubicBezTo>
                  <a:cubicBezTo>
                    <a:pt x="83" y="19"/>
                    <a:pt x="87" y="24"/>
                    <a:pt x="89" y="24"/>
                  </a:cubicBezTo>
                  <a:cubicBezTo>
                    <a:pt x="93" y="26"/>
                    <a:pt x="103" y="23"/>
                    <a:pt x="107" y="24"/>
                  </a:cubicBezTo>
                  <a:cubicBezTo>
                    <a:pt x="110" y="24"/>
                    <a:pt x="117" y="25"/>
                    <a:pt x="120" y="27"/>
                  </a:cubicBezTo>
                  <a:cubicBezTo>
                    <a:pt x="123" y="28"/>
                    <a:pt x="126" y="34"/>
                    <a:pt x="129" y="35"/>
                  </a:cubicBezTo>
                  <a:cubicBezTo>
                    <a:pt x="132" y="36"/>
                    <a:pt x="138" y="35"/>
                    <a:pt x="141" y="35"/>
                  </a:cubicBezTo>
                  <a:cubicBezTo>
                    <a:pt x="146" y="36"/>
                    <a:pt x="156" y="36"/>
                    <a:pt x="160" y="38"/>
                  </a:cubicBezTo>
                  <a:cubicBezTo>
                    <a:pt x="162" y="39"/>
                    <a:pt x="166" y="42"/>
                    <a:pt x="168" y="43"/>
                  </a:cubicBezTo>
                  <a:cubicBezTo>
                    <a:pt x="172" y="45"/>
                    <a:pt x="181" y="44"/>
                    <a:pt x="185" y="45"/>
                  </a:cubicBezTo>
                  <a:cubicBezTo>
                    <a:pt x="188" y="47"/>
                    <a:pt x="195" y="52"/>
                    <a:pt x="196" y="56"/>
                  </a:cubicBezTo>
                  <a:cubicBezTo>
                    <a:pt x="197" y="59"/>
                    <a:pt x="194" y="67"/>
                    <a:pt x="196" y="70"/>
                  </a:cubicBezTo>
                  <a:cubicBezTo>
                    <a:pt x="197" y="73"/>
                    <a:pt x="203" y="76"/>
                    <a:pt x="206" y="76"/>
                  </a:cubicBezTo>
                  <a:cubicBezTo>
                    <a:pt x="208" y="77"/>
                    <a:pt x="213" y="74"/>
                    <a:pt x="216" y="74"/>
                  </a:cubicBezTo>
                  <a:cubicBezTo>
                    <a:pt x="220" y="74"/>
                    <a:pt x="229" y="74"/>
                    <a:pt x="233" y="76"/>
                  </a:cubicBezTo>
                  <a:cubicBezTo>
                    <a:pt x="236" y="77"/>
                    <a:pt x="240" y="82"/>
                    <a:pt x="242" y="83"/>
                  </a:cubicBezTo>
                  <a:cubicBezTo>
                    <a:pt x="246" y="84"/>
                    <a:pt x="255" y="85"/>
                    <a:pt x="259" y="85"/>
                  </a:cubicBezTo>
                  <a:cubicBezTo>
                    <a:pt x="263" y="85"/>
                    <a:pt x="271" y="80"/>
                    <a:pt x="275" y="79"/>
                  </a:cubicBezTo>
                  <a:cubicBezTo>
                    <a:pt x="278" y="79"/>
                    <a:pt x="286" y="81"/>
                    <a:pt x="289" y="82"/>
                  </a:cubicBezTo>
                  <a:cubicBezTo>
                    <a:pt x="293" y="82"/>
                    <a:pt x="301" y="83"/>
                    <a:pt x="305" y="82"/>
                  </a:cubicBezTo>
                  <a:cubicBezTo>
                    <a:pt x="308" y="81"/>
                    <a:pt x="314" y="75"/>
                    <a:pt x="317" y="74"/>
                  </a:cubicBezTo>
                  <a:cubicBezTo>
                    <a:pt x="321" y="72"/>
                    <a:pt x="328" y="70"/>
                    <a:pt x="331" y="70"/>
                  </a:cubicBezTo>
                  <a:cubicBezTo>
                    <a:pt x="336" y="69"/>
                    <a:pt x="346" y="69"/>
                    <a:pt x="351" y="67"/>
                  </a:cubicBezTo>
                  <a:cubicBezTo>
                    <a:pt x="354" y="66"/>
                    <a:pt x="361" y="64"/>
                    <a:pt x="363" y="61"/>
                  </a:cubicBezTo>
                  <a:cubicBezTo>
                    <a:pt x="366" y="58"/>
                    <a:pt x="368" y="50"/>
                    <a:pt x="369" y="46"/>
                  </a:cubicBezTo>
                  <a:cubicBezTo>
                    <a:pt x="370" y="41"/>
                    <a:pt x="369" y="31"/>
                    <a:pt x="372" y="27"/>
                  </a:cubicBezTo>
                  <a:cubicBezTo>
                    <a:pt x="374" y="25"/>
                    <a:pt x="382" y="25"/>
                    <a:pt x="385" y="26"/>
                  </a:cubicBezTo>
                  <a:cubicBezTo>
                    <a:pt x="391" y="26"/>
                    <a:pt x="400" y="34"/>
                    <a:pt x="406" y="34"/>
                  </a:cubicBezTo>
                  <a:cubicBezTo>
                    <a:pt x="410" y="34"/>
                    <a:pt x="417" y="26"/>
                    <a:pt x="421" y="25"/>
                  </a:cubicBezTo>
                  <a:cubicBezTo>
                    <a:pt x="426" y="24"/>
                    <a:pt x="437" y="25"/>
                    <a:pt x="442" y="28"/>
                  </a:cubicBezTo>
                  <a:cubicBezTo>
                    <a:pt x="445" y="30"/>
                    <a:pt x="448" y="38"/>
                    <a:pt x="452" y="39"/>
                  </a:cubicBezTo>
                  <a:cubicBezTo>
                    <a:pt x="457" y="41"/>
                    <a:pt x="467" y="36"/>
                    <a:pt x="472" y="36"/>
                  </a:cubicBezTo>
                  <a:cubicBezTo>
                    <a:pt x="478" y="37"/>
                    <a:pt x="488" y="43"/>
                    <a:pt x="493" y="44"/>
                  </a:cubicBezTo>
                  <a:cubicBezTo>
                    <a:pt x="498" y="45"/>
                    <a:pt x="507" y="44"/>
                    <a:pt x="512" y="44"/>
                  </a:cubicBezTo>
                  <a:cubicBezTo>
                    <a:pt x="516" y="44"/>
                    <a:pt x="524" y="45"/>
                    <a:pt x="528" y="46"/>
                  </a:cubicBezTo>
                  <a:cubicBezTo>
                    <a:pt x="530" y="47"/>
                    <a:pt x="535" y="50"/>
                    <a:pt x="537" y="51"/>
                  </a:cubicBezTo>
                  <a:cubicBezTo>
                    <a:pt x="540" y="53"/>
                    <a:pt x="547" y="56"/>
                    <a:pt x="550" y="57"/>
                  </a:cubicBezTo>
                  <a:cubicBezTo>
                    <a:pt x="558" y="59"/>
                    <a:pt x="575" y="60"/>
                    <a:pt x="583" y="62"/>
                  </a:cubicBezTo>
                  <a:cubicBezTo>
                    <a:pt x="587" y="62"/>
                    <a:pt x="594" y="64"/>
                    <a:pt x="597" y="65"/>
                  </a:cubicBezTo>
                  <a:cubicBezTo>
                    <a:pt x="601" y="67"/>
                    <a:pt x="608" y="73"/>
                    <a:pt x="612" y="74"/>
                  </a:cubicBezTo>
                  <a:cubicBezTo>
                    <a:pt x="614" y="75"/>
                    <a:pt x="620" y="73"/>
                    <a:pt x="622" y="75"/>
                  </a:cubicBezTo>
                  <a:cubicBezTo>
                    <a:pt x="623" y="76"/>
                    <a:pt x="623" y="80"/>
                    <a:pt x="623" y="82"/>
                  </a:cubicBezTo>
                  <a:cubicBezTo>
                    <a:pt x="622" y="84"/>
                    <a:pt x="620" y="89"/>
                    <a:pt x="620" y="91"/>
                  </a:cubicBezTo>
                  <a:cubicBezTo>
                    <a:pt x="622" y="95"/>
                    <a:pt x="632" y="96"/>
                    <a:pt x="634" y="99"/>
                  </a:cubicBezTo>
                  <a:cubicBezTo>
                    <a:pt x="636" y="102"/>
                    <a:pt x="633" y="110"/>
                    <a:pt x="636" y="112"/>
                  </a:cubicBezTo>
                  <a:cubicBezTo>
                    <a:pt x="639" y="115"/>
                    <a:pt x="649" y="108"/>
                    <a:pt x="653" y="109"/>
                  </a:cubicBezTo>
                  <a:cubicBezTo>
                    <a:pt x="655" y="110"/>
                    <a:pt x="658" y="113"/>
                    <a:pt x="659" y="115"/>
                  </a:cubicBezTo>
                  <a:cubicBezTo>
                    <a:pt x="662" y="118"/>
                    <a:pt x="666" y="124"/>
                    <a:pt x="668" y="128"/>
                  </a:cubicBezTo>
                  <a:cubicBezTo>
                    <a:pt x="669" y="131"/>
                    <a:pt x="668" y="139"/>
                    <a:pt x="669" y="142"/>
                  </a:cubicBezTo>
                  <a:cubicBezTo>
                    <a:pt x="670" y="145"/>
                    <a:pt x="672" y="149"/>
                    <a:pt x="674" y="152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4F4E0DB-5494-40D3-8850-90E92A6C0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425" y="2590800"/>
              <a:ext cx="2403475" cy="1619250"/>
            </a:xfrm>
            <a:custGeom>
              <a:avLst/>
              <a:gdLst/>
              <a:ahLst/>
              <a:cxnLst>
                <a:cxn ang="0">
                  <a:pos x="33" y="478"/>
                </a:cxn>
                <a:cxn ang="0">
                  <a:pos x="2" y="380"/>
                </a:cxn>
                <a:cxn ang="0">
                  <a:pos x="35" y="314"/>
                </a:cxn>
                <a:cxn ang="0">
                  <a:pos x="112" y="271"/>
                </a:cxn>
                <a:cxn ang="0">
                  <a:pos x="83" y="166"/>
                </a:cxn>
                <a:cxn ang="0">
                  <a:pos x="160" y="101"/>
                </a:cxn>
                <a:cxn ang="0">
                  <a:pos x="248" y="125"/>
                </a:cxn>
                <a:cxn ang="0">
                  <a:pos x="307" y="182"/>
                </a:cxn>
                <a:cxn ang="0">
                  <a:pos x="392" y="177"/>
                </a:cxn>
                <a:cxn ang="0">
                  <a:pos x="500" y="159"/>
                </a:cxn>
                <a:cxn ang="0">
                  <a:pos x="561" y="95"/>
                </a:cxn>
                <a:cxn ang="0">
                  <a:pos x="649" y="59"/>
                </a:cxn>
                <a:cxn ang="0">
                  <a:pos x="729" y="78"/>
                </a:cxn>
                <a:cxn ang="0">
                  <a:pos x="810" y="89"/>
                </a:cxn>
                <a:cxn ang="0">
                  <a:pos x="924" y="63"/>
                </a:cxn>
                <a:cxn ang="0">
                  <a:pos x="993" y="28"/>
                </a:cxn>
                <a:cxn ang="0">
                  <a:pos x="1071" y="14"/>
                </a:cxn>
                <a:cxn ang="0">
                  <a:pos x="1096" y="47"/>
                </a:cxn>
                <a:cxn ang="0">
                  <a:pos x="1177" y="61"/>
                </a:cxn>
                <a:cxn ang="0">
                  <a:pos x="1241" y="99"/>
                </a:cxn>
                <a:cxn ang="0">
                  <a:pos x="1302" y="154"/>
                </a:cxn>
                <a:cxn ang="0">
                  <a:pos x="1329" y="201"/>
                </a:cxn>
                <a:cxn ang="0">
                  <a:pos x="1387" y="249"/>
                </a:cxn>
                <a:cxn ang="0">
                  <a:pos x="1467" y="269"/>
                </a:cxn>
                <a:cxn ang="0">
                  <a:pos x="1497" y="301"/>
                </a:cxn>
                <a:cxn ang="0">
                  <a:pos x="1489" y="357"/>
                </a:cxn>
                <a:cxn ang="0">
                  <a:pos x="1464" y="442"/>
                </a:cxn>
                <a:cxn ang="0">
                  <a:pos x="1511" y="664"/>
                </a:cxn>
                <a:cxn ang="0">
                  <a:pos x="1504" y="727"/>
                </a:cxn>
                <a:cxn ang="0">
                  <a:pos x="1449" y="813"/>
                </a:cxn>
                <a:cxn ang="0">
                  <a:pos x="1446" y="881"/>
                </a:cxn>
                <a:cxn ang="0">
                  <a:pos x="1468" y="961"/>
                </a:cxn>
                <a:cxn ang="0">
                  <a:pos x="1442" y="966"/>
                </a:cxn>
                <a:cxn ang="0">
                  <a:pos x="1364" y="938"/>
                </a:cxn>
                <a:cxn ang="0">
                  <a:pos x="1288" y="959"/>
                </a:cxn>
                <a:cxn ang="0">
                  <a:pos x="1215" y="968"/>
                </a:cxn>
                <a:cxn ang="0">
                  <a:pos x="1166" y="1005"/>
                </a:cxn>
                <a:cxn ang="0">
                  <a:pos x="1124" y="1025"/>
                </a:cxn>
                <a:cxn ang="0">
                  <a:pos x="1095" y="1004"/>
                </a:cxn>
                <a:cxn ang="0">
                  <a:pos x="992" y="1014"/>
                </a:cxn>
                <a:cxn ang="0">
                  <a:pos x="919" y="1008"/>
                </a:cxn>
                <a:cxn ang="0">
                  <a:pos x="870" y="994"/>
                </a:cxn>
                <a:cxn ang="0">
                  <a:pos x="839" y="868"/>
                </a:cxn>
                <a:cxn ang="0">
                  <a:pos x="828" y="742"/>
                </a:cxn>
                <a:cxn ang="0">
                  <a:pos x="716" y="689"/>
                </a:cxn>
                <a:cxn ang="0">
                  <a:pos x="612" y="721"/>
                </a:cxn>
                <a:cxn ang="0">
                  <a:pos x="538" y="707"/>
                </a:cxn>
                <a:cxn ang="0">
                  <a:pos x="452" y="701"/>
                </a:cxn>
                <a:cxn ang="0">
                  <a:pos x="365" y="652"/>
                </a:cxn>
                <a:cxn ang="0">
                  <a:pos x="291" y="704"/>
                </a:cxn>
                <a:cxn ang="0">
                  <a:pos x="199" y="777"/>
                </a:cxn>
                <a:cxn ang="0">
                  <a:pos x="171" y="725"/>
                </a:cxn>
                <a:cxn ang="0">
                  <a:pos x="195" y="615"/>
                </a:cxn>
                <a:cxn ang="0">
                  <a:pos x="242" y="590"/>
                </a:cxn>
                <a:cxn ang="0">
                  <a:pos x="194" y="547"/>
                </a:cxn>
                <a:cxn ang="0">
                  <a:pos x="170" y="505"/>
                </a:cxn>
                <a:cxn ang="0">
                  <a:pos x="120" y="481"/>
                </a:cxn>
              </a:cxnLst>
              <a:rect l="0" t="0" r="r" b="b"/>
              <a:pathLst>
                <a:path w="1529" h="1030">
                  <a:moveTo>
                    <a:pt x="113" y="484"/>
                  </a:moveTo>
                  <a:cubicBezTo>
                    <a:pt x="110" y="485"/>
                    <a:pt x="106" y="484"/>
                    <a:pt x="104" y="484"/>
                  </a:cubicBezTo>
                  <a:cubicBezTo>
                    <a:pt x="101" y="483"/>
                    <a:pt x="94" y="481"/>
                    <a:pt x="91" y="482"/>
                  </a:cubicBezTo>
                  <a:cubicBezTo>
                    <a:pt x="89" y="482"/>
                    <a:pt x="86" y="484"/>
                    <a:pt x="84" y="485"/>
                  </a:cubicBezTo>
                  <a:cubicBezTo>
                    <a:pt x="82" y="486"/>
                    <a:pt x="80" y="490"/>
                    <a:pt x="78" y="491"/>
                  </a:cubicBezTo>
                  <a:cubicBezTo>
                    <a:pt x="76" y="492"/>
                    <a:pt x="72" y="494"/>
                    <a:pt x="70" y="494"/>
                  </a:cubicBezTo>
                  <a:cubicBezTo>
                    <a:pt x="65" y="494"/>
                    <a:pt x="56" y="490"/>
                    <a:pt x="52" y="488"/>
                  </a:cubicBezTo>
                  <a:cubicBezTo>
                    <a:pt x="47" y="486"/>
                    <a:pt x="38" y="481"/>
                    <a:pt x="33" y="478"/>
                  </a:cubicBezTo>
                  <a:cubicBezTo>
                    <a:pt x="30" y="476"/>
                    <a:pt x="24" y="472"/>
                    <a:pt x="23" y="469"/>
                  </a:cubicBezTo>
                  <a:cubicBezTo>
                    <a:pt x="21" y="466"/>
                    <a:pt x="20" y="460"/>
                    <a:pt x="20" y="457"/>
                  </a:cubicBezTo>
                  <a:cubicBezTo>
                    <a:pt x="20" y="455"/>
                    <a:pt x="22" y="450"/>
                    <a:pt x="22" y="447"/>
                  </a:cubicBezTo>
                  <a:cubicBezTo>
                    <a:pt x="23" y="444"/>
                    <a:pt x="23" y="436"/>
                    <a:pt x="22" y="433"/>
                  </a:cubicBezTo>
                  <a:cubicBezTo>
                    <a:pt x="22" y="430"/>
                    <a:pt x="19" y="425"/>
                    <a:pt x="17" y="422"/>
                  </a:cubicBezTo>
                  <a:cubicBezTo>
                    <a:pt x="15" y="418"/>
                    <a:pt x="7" y="410"/>
                    <a:pt x="4" y="405"/>
                  </a:cubicBezTo>
                  <a:cubicBezTo>
                    <a:pt x="3" y="402"/>
                    <a:pt x="1" y="395"/>
                    <a:pt x="1" y="391"/>
                  </a:cubicBezTo>
                  <a:cubicBezTo>
                    <a:pt x="0" y="388"/>
                    <a:pt x="1" y="383"/>
                    <a:pt x="2" y="380"/>
                  </a:cubicBezTo>
                  <a:cubicBezTo>
                    <a:pt x="2" y="378"/>
                    <a:pt x="2" y="375"/>
                    <a:pt x="2" y="374"/>
                  </a:cubicBezTo>
                  <a:cubicBezTo>
                    <a:pt x="3" y="369"/>
                    <a:pt x="7" y="361"/>
                    <a:pt x="8" y="357"/>
                  </a:cubicBezTo>
                  <a:cubicBezTo>
                    <a:pt x="10" y="353"/>
                    <a:pt x="13" y="346"/>
                    <a:pt x="14" y="342"/>
                  </a:cubicBezTo>
                  <a:cubicBezTo>
                    <a:pt x="15" y="339"/>
                    <a:pt x="16" y="332"/>
                    <a:pt x="15" y="328"/>
                  </a:cubicBezTo>
                  <a:cubicBezTo>
                    <a:pt x="15" y="325"/>
                    <a:pt x="12" y="320"/>
                    <a:pt x="12" y="317"/>
                  </a:cubicBezTo>
                  <a:cubicBezTo>
                    <a:pt x="12" y="316"/>
                    <a:pt x="12" y="315"/>
                    <a:pt x="12" y="314"/>
                  </a:cubicBezTo>
                  <a:cubicBezTo>
                    <a:pt x="15" y="315"/>
                    <a:pt x="18" y="315"/>
                    <a:pt x="20" y="315"/>
                  </a:cubicBezTo>
                  <a:cubicBezTo>
                    <a:pt x="24" y="315"/>
                    <a:pt x="31" y="314"/>
                    <a:pt x="35" y="314"/>
                  </a:cubicBezTo>
                  <a:cubicBezTo>
                    <a:pt x="39" y="314"/>
                    <a:pt x="46" y="317"/>
                    <a:pt x="50" y="318"/>
                  </a:cubicBezTo>
                  <a:cubicBezTo>
                    <a:pt x="53" y="319"/>
                    <a:pt x="59" y="322"/>
                    <a:pt x="62" y="323"/>
                  </a:cubicBezTo>
                  <a:cubicBezTo>
                    <a:pt x="66" y="324"/>
                    <a:pt x="75" y="328"/>
                    <a:pt x="79" y="327"/>
                  </a:cubicBezTo>
                  <a:cubicBezTo>
                    <a:pt x="82" y="327"/>
                    <a:pt x="88" y="322"/>
                    <a:pt x="90" y="320"/>
                  </a:cubicBezTo>
                  <a:cubicBezTo>
                    <a:pt x="92" y="318"/>
                    <a:pt x="94" y="312"/>
                    <a:pt x="95" y="309"/>
                  </a:cubicBezTo>
                  <a:cubicBezTo>
                    <a:pt x="95" y="306"/>
                    <a:pt x="93" y="300"/>
                    <a:pt x="95" y="297"/>
                  </a:cubicBezTo>
                  <a:cubicBezTo>
                    <a:pt x="96" y="294"/>
                    <a:pt x="102" y="291"/>
                    <a:pt x="104" y="288"/>
                  </a:cubicBezTo>
                  <a:cubicBezTo>
                    <a:pt x="107" y="284"/>
                    <a:pt x="112" y="276"/>
                    <a:pt x="112" y="271"/>
                  </a:cubicBezTo>
                  <a:cubicBezTo>
                    <a:pt x="112" y="267"/>
                    <a:pt x="108" y="261"/>
                    <a:pt x="108" y="257"/>
                  </a:cubicBezTo>
                  <a:cubicBezTo>
                    <a:pt x="108" y="253"/>
                    <a:pt x="110" y="245"/>
                    <a:pt x="109" y="241"/>
                  </a:cubicBezTo>
                  <a:cubicBezTo>
                    <a:pt x="108" y="238"/>
                    <a:pt x="105" y="233"/>
                    <a:pt x="103" y="231"/>
                  </a:cubicBezTo>
                  <a:cubicBezTo>
                    <a:pt x="100" y="229"/>
                    <a:pt x="91" y="228"/>
                    <a:pt x="88" y="225"/>
                  </a:cubicBezTo>
                  <a:cubicBezTo>
                    <a:pt x="86" y="223"/>
                    <a:pt x="85" y="218"/>
                    <a:pt x="84" y="215"/>
                  </a:cubicBezTo>
                  <a:cubicBezTo>
                    <a:pt x="82" y="210"/>
                    <a:pt x="79" y="201"/>
                    <a:pt x="79" y="196"/>
                  </a:cubicBezTo>
                  <a:cubicBezTo>
                    <a:pt x="78" y="191"/>
                    <a:pt x="80" y="183"/>
                    <a:pt x="81" y="179"/>
                  </a:cubicBezTo>
                  <a:cubicBezTo>
                    <a:pt x="81" y="176"/>
                    <a:pt x="83" y="169"/>
                    <a:pt x="83" y="166"/>
                  </a:cubicBezTo>
                  <a:cubicBezTo>
                    <a:pt x="83" y="162"/>
                    <a:pt x="82" y="153"/>
                    <a:pt x="83" y="149"/>
                  </a:cubicBezTo>
                  <a:cubicBezTo>
                    <a:pt x="84" y="146"/>
                    <a:pt x="87" y="141"/>
                    <a:pt x="89" y="138"/>
                  </a:cubicBezTo>
                  <a:cubicBezTo>
                    <a:pt x="91" y="136"/>
                    <a:pt x="98" y="134"/>
                    <a:pt x="100" y="133"/>
                  </a:cubicBezTo>
                  <a:cubicBezTo>
                    <a:pt x="103" y="131"/>
                    <a:pt x="110" y="128"/>
                    <a:pt x="113" y="126"/>
                  </a:cubicBezTo>
                  <a:cubicBezTo>
                    <a:pt x="117" y="123"/>
                    <a:pt x="122" y="116"/>
                    <a:pt x="126" y="113"/>
                  </a:cubicBezTo>
                  <a:cubicBezTo>
                    <a:pt x="129" y="111"/>
                    <a:pt x="136" y="109"/>
                    <a:pt x="139" y="108"/>
                  </a:cubicBezTo>
                  <a:cubicBezTo>
                    <a:pt x="142" y="108"/>
                    <a:pt x="149" y="110"/>
                    <a:pt x="153" y="108"/>
                  </a:cubicBezTo>
                  <a:cubicBezTo>
                    <a:pt x="155" y="107"/>
                    <a:pt x="158" y="103"/>
                    <a:pt x="160" y="101"/>
                  </a:cubicBezTo>
                  <a:cubicBezTo>
                    <a:pt x="162" y="99"/>
                    <a:pt x="165" y="95"/>
                    <a:pt x="167" y="95"/>
                  </a:cubicBezTo>
                  <a:cubicBezTo>
                    <a:pt x="169" y="94"/>
                    <a:pt x="174" y="94"/>
                    <a:pt x="176" y="95"/>
                  </a:cubicBezTo>
                  <a:cubicBezTo>
                    <a:pt x="178" y="95"/>
                    <a:pt x="184" y="96"/>
                    <a:pt x="186" y="97"/>
                  </a:cubicBezTo>
                  <a:cubicBezTo>
                    <a:pt x="188" y="99"/>
                    <a:pt x="189" y="105"/>
                    <a:pt x="191" y="107"/>
                  </a:cubicBezTo>
                  <a:cubicBezTo>
                    <a:pt x="194" y="109"/>
                    <a:pt x="201" y="111"/>
                    <a:pt x="204" y="112"/>
                  </a:cubicBezTo>
                  <a:cubicBezTo>
                    <a:pt x="209" y="114"/>
                    <a:pt x="220" y="114"/>
                    <a:pt x="225" y="115"/>
                  </a:cubicBezTo>
                  <a:cubicBezTo>
                    <a:pt x="228" y="116"/>
                    <a:pt x="232" y="119"/>
                    <a:pt x="235" y="120"/>
                  </a:cubicBezTo>
                  <a:cubicBezTo>
                    <a:pt x="238" y="122"/>
                    <a:pt x="244" y="124"/>
                    <a:pt x="248" y="125"/>
                  </a:cubicBezTo>
                  <a:cubicBezTo>
                    <a:pt x="250" y="125"/>
                    <a:pt x="255" y="125"/>
                    <a:pt x="257" y="126"/>
                  </a:cubicBezTo>
                  <a:cubicBezTo>
                    <a:pt x="261" y="126"/>
                    <a:pt x="269" y="128"/>
                    <a:pt x="273" y="130"/>
                  </a:cubicBezTo>
                  <a:cubicBezTo>
                    <a:pt x="275" y="132"/>
                    <a:pt x="278" y="136"/>
                    <a:pt x="279" y="138"/>
                  </a:cubicBezTo>
                  <a:cubicBezTo>
                    <a:pt x="280" y="141"/>
                    <a:pt x="281" y="148"/>
                    <a:pt x="281" y="151"/>
                  </a:cubicBezTo>
                  <a:cubicBezTo>
                    <a:pt x="281" y="154"/>
                    <a:pt x="280" y="160"/>
                    <a:pt x="280" y="164"/>
                  </a:cubicBezTo>
                  <a:cubicBezTo>
                    <a:pt x="280" y="167"/>
                    <a:pt x="281" y="175"/>
                    <a:pt x="283" y="178"/>
                  </a:cubicBezTo>
                  <a:cubicBezTo>
                    <a:pt x="285" y="181"/>
                    <a:pt x="291" y="187"/>
                    <a:pt x="294" y="187"/>
                  </a:cubicBezTo>
                  <a:cubicBezTo>
                    <a:pt x="298" y="188"/>
                    <a:pt x="304" y="183"/>
                    <a:pt x="307" y="182"/>
                  </a:cubicBezTo>
                  <a:cubicBezTo>
                    <a:pt x="311" y="180"/>
                    <a:pt x="319" y="178"/>
                    <a:pt x="323" y="176"/>
                  </a:cubicBezTo>
                  <a:cubicBezTo>
                    <a:pt x="326" y="174"/>
                    <a:pt x="330" y="168"/>
                    <a:pt x="333" y="167"/>
                  </a:cubicBezTo>
                  <a:cubicBezTo>
                    <a:pt x="336" y="166"/>
                    <a:pt x="341" y="169"/>
                    <a:pt x="344" y="169"/>
                  </a:cubicBezTo>
                  <a:cubicBezTo>
                    <a:pt x="347" y="169"/>
                    <a:pt x="354" y="169"/>
                    <a:pt x="356" y="168"/>
                  </a:cubicBezTo>
                  <a:cubicBezTo>
                    <a:pt x="360" y="167"/>
                    <a:pt x="367" y="160"/>
                    <a:pt x="371" y="159"/>
                  </a:cubicBezTo>
                  <a:cubicBezTo>
                    <a:pt x="374" y="159"/>
                    <a:pt x="379" y="159"/>
                    <a:pt x="382" y="160"/>
                  </a:cubicBezTo>
                  <a:cubicBezTo>
                    <a:pt x="384" y="161"/>
                    <a:pt x="387" y="165"/>
                    <a:pt x="388" y="167"/>
                  </a:cubicBezTo>
                  <a:cubicBezTo>
                    <a:pt x="390" y="169"/>
                    <a:pt x="391" y="175"/>
                    <a:pt x="392" y="177"/>
                  </a:cubicBezTo>
                  <a:cubicBezTo>
                    <a:pt x="394" y="179"/>
                    <a:pt x="399" y="182"/>
                    <a:pt x="402" y="183"/>
                  </a:cubicBezTo>
                  <a:cubicBezTo>
                    <a:pt x="405" y="184"/>
                    <a:pt x="413" y="182"/>
                    <a:pt x="416" y="183"/>
                  </a:cubicBezTo>
                  <a:cubicBezTo>
                    <a:pt x="419" y="183"/>
                    <a:pt x="424" y="186"/>
                    <a:pt x="427" y="186"/>
                  </a:cubicBezTo>
                  <a:cubicBezTo>
                    <a:pt x="433" y="187"/>
                    <a:pt x="445" y="187"/>
                    <a:pt x="451" y="186"/>
                  </a:cubicBezTo>
                  <a:cubicBezTo>
                    <a:pt x="454" y="185"/>
                    <a:pt x="460" y="181"/>
                    <a:pt x="462" y="179"/>
                  </a:cubicBezTo>
                  <a:cubicBezTo>
                    <a:pt x="465" y="177"/>
                    <a:pt x="470" y="171"/>
                    <a:pt x="473" y="168"/>
                  </a:cubicBezTo>
                  <a:cubicBezTo>
                    <a:pt x="476" y="166"/>
                    <a:pt x="481" y="160"/>
                    <a:pt x="484" y="159"/>
                  </a:cubicBezTo>
                  <a:cubicBezTo>
                    <a:pt x="488" y="158"/>
                    <a:pt x="496" y="160"/>
                    <a:pt x="500" y="159"/>
                  </a:cubicBezTo>
                  <a:cubicBezTo>
                    <a:pt x="503" y="158"/>
                    <a:pt x="510" y="156"/>
                    <a:pt x="512" y="154"/>
                  </a:cubicBezTo>
                  <a:cubicBezTo>
                    <a:pt x="515" y="151"/>
                    <a:pt x="517" y="144"/>
                    <a:pt x="520" y="141"/>
                  </a:cubicBezTo>
                  <a:cubicBezTo>
                    <a:pt x="522" y="140"/>
                    <a:pt x="527" y="138"/>
                    <a:pt x="530" y="137"/>
                  </a:cubicBezTo>
                  <a:cubicBezTo>
                    <a:pt x="533" y="137"/>
                    <a:pt x="540" y="137"/>
                    <a:pt x="543" y="136"/>
                  </a:cubicBezTo>
                  <a:cubicBezTo>
                    <a:pt x="546" y="134"/>
                    <a:pt x="550" y="129"/>
                    <a:pt x="552" y="126"/>
                  </a:cubicBezTo>
                  <a:cubicBezTo>
                    <a:pt x="554" y="124"/>
                    <a:pt x="555" y="119"/>
                    <a:pt x="556" y="116"/>
                  </a:cubicBezTo>
                  <a:cubicBezTo>
                    <a:pt x="557" y="113"/>
                    <a:pt x="555" y="106"/>
                    <a:pt x="556" y="103"/>
                  </a:cubicBezTo>
                  <a:cubicBezTo>
                    <a:pt x="557" y="101"/>
                    <a:pt x="559" y="96"/>
                    <a:pt x="561" y="95"/>
                  </a:cubicBezTo>
                  <a:cubicBezTo>
                    <a:pt x="563" y="93"/>
                    <a:pt x="568" y="93"/>
                    <a:pt x="570" y="92"/>
                  </a:cubicBezTo>
                  <a:cubicBezTo>
                    <a:pt x="575" y="92"/>
                    <a:pt x="585" y="93"/>
                    <a:pt x="590" y="92"/>
                  </a:cubicBezTo>
                  <a:cubicBezTo>
                    <a:pt x="592" y="92"/>
                    <a:pt x="595" y="89"/>
                    <a:pt x="597" y="88"/>
                  </a:cubicBezTo>
                  <a:cubicBezTo>
                    <a:pt x="599" y="87"/>
                    <a:pt x="603" y="83"/>
                    <a:pt x="605" y="81"/>
                  </a:cubicBezTo>
                  <a:cubicBezTo>
                    <a:pt x="607" y="80"/>
                    <a:pt x="611" y="79"/>
                    <a:pt x="613" y="78"/>
                  </a:cubicBezTo>
                  <a:cubicBezTo>
                    <a:pt x="617" y="78"/>
                    <a:pt x="626" y="80"/>
                    <a:pt x="630" y="78"/>
                  </a:cubicBezTo>
                  <a:cubicBezTo>
                    <a:pt x="634" y="77"/>
                    <a:pt x="640" y="72"/>
                    <a:pt x="642" y="70"/>
                  </a:cubicBezTo>
                  <a:cubicBezTo>
                    <a:pt x="644" y="67"/>
                    <a:pt x="646" y="61"/>
                    <a:pt x="649" y="59"/>
                  </a:cubicBezTo>
                  <a:cubicBezTo>
                    <a:pt x="651" y="57"/>
                    <a:pt x="658" y="56"/>
                    <a:pt x="661" y="56"/>
                  </a:cubicBezTo>
                  <a:cubicBezTo>
                    <a:pt x="665" y="56"/>
                    <a:pt x="671" y="58"/>
                    <a:pt x="676" y="59"/>
                  </a:cubicBezTo>
                  <a:cubicBezTo>
                    <a:pt x="678" y="62"/>
                    <a:pt x="680" y="65"/>
                    <a:pt x="681" y="67"/>
                  </a:cubicBezTo>
                  <a:cubicBezTo>
                    <a:pt x="682" y="69"/>
                    <a:pt x="681" y="74"/>
                    <a:pt x="683" y="77"/>
                  </a:cubicBezTo>
                  <a:cubicBezTo>
                    <a:pt x="684" y="79"/>
                    <a:pt x="690" y="84"/>
                    <a:pt x="693" y="85"/>
                  </a:cubicBezTo>
                  <a:cubicBezTo>
                    <a:pt x="696" y="86"/>
                    <a:pt x="703" y="88"/>
                    <a:pt x="707" y="87"/>
                  </a:cubicBezTo>
                  <a:cubicBezTo>
                    <a:pt x="710" y="87"/>
                    <a:pt x="715" y="81"/>
                    <a:pt x="718" y="80"/>
                  </a:cubicBezTo>
                  <a:cubicBezTo>
                    <a:pt x="721" y="79"/>
                    <a:pt x="726" y="78"/>
                    <a:pt x="729" y="78"/>
                  </a:cubicBezTo>
                  <a:cubicBezTo>
                    <a:pt x="731" y="78"/>
                    <a:pt x="736" y="82"/>
                    <a:pt x="739" y="82"/>
                  </a:cubicBezTo>
                  <a:cubicBezTo>
                    <a:pt x="742" y="83"/>
                    <a:pt x="748" y="82"/>
                    <a:pt x="751" y="83"/>
                  </a:cubicBezTo>
                  <a:cubicBezTo>
                    <a:pt x="753" y="84"/>
                    <a:pt x="758" y="87"/>
                    <a:pt x="759" y="88"/>
                  </a:cubicBezTo>
                  <a:cubicBezTo>
                    <a:pt x="762" y="90"/>
                    <a:pt x="765" y="97"/>
                    <a:pt x="768" y="99"/>
                  </a:cubicBezTo>
                  <a:cubicBezTo>
                    <a:pt x="771" y="101"/>
                    <a:pt x="777" y="104"/>
                    <a:pt x="780" y="104"/>
                  </a:cubicBezTo>
                  <a:cubicBezTo>
                    <a:pt x="784" y="104"/>
                    <a:pt x="791" y="103"/>
                    <a:pt x="794" y="102"/>
                  </a:cubicBezTo>
                  <a:cubicBezTo>
                    <a:pt x="797" y="101"/>
                    <a:pt x="804" y="99"/>
                    <a:pt x="806" y="97"/>
                  </a:cubicBezTo>
                  <a:cubicBezTo>
                    <a:pt x="808" y="95"/>
                    <a:pt x="808" y="91"/>
                    <a:pt x="810" y="89"/>
                  </a:cubicBezTo>
                  <a:cubicBezTo>
                    <a:pt x="812" y="86"/>
                    <a:pt x="816" y="82"/>
                    <a:pt x="818" y="81"/>
                  </a:cubicBezTo>
                  <a:cubicBezTo>
                    <a:pt x="821" y="79"/>
                    <a:pt x="827" y="75"/>
                    <a:pt x="831" y="74"/>
                  </a:cubicBezTo>
                  <a:cubicBezTo>
                    <a:pt x="834" y="73"/>
                    <a:pt x="841" y="73"/>
                    <a:pt x="844" y="72"/>
                  </a:cubicBezTo>
                  <a:cubicBezTo>
                    <a:pt x="847" y="71"/>
                    <a:pt x="853" y="68"/>
                    <a:pt x="856" y="67"/>
                  </a:cubicBezTo>
                  <a:cubicBezTo>
                    <a:pt x="860" y="66"/>
                    <a:pt x="869" y="64"/>
                    <a:pt x="873" y="64"/>
                  </a:cubicBezTo>
                  <a:cubicBezTo>
                    <a:pt x="880" y="64"/>
                    <a:pt x="893" y="65"/>
                    <a:pt x="899" y="65"/>
                  </a:cubicBezTo>
                  <a:cubicBezTo>
                    <a:pt x="902" y="65"/>
                    <a:pt x="908" y="66"/>
                    <a:pt x="911" y="65"/>
                  </a:cubicBezTo>
                  <a:cubicBezTo>
                    <a:pt x="915" y="65"/>
                    <a:pt x="921" y="64"/>
                    <a:pt x="924" y="63"/>
                  </a:cubicBezTo>
                  <a:cubicBezTo>
                    <a:pt x="927" y="62"/>
                    <a:pt x="930" y="58"/>
                    <a:pt x="932" y="57"/>
                  </a:cubicBezTo>
                  <a:cubicBezTo>
                    <a:pt x="934" y="55"/>
                    <a:pt x="939" y="55"/>
                    <a:pt x="942" y="54"/>
                  </a:cubicBezTo>
                  <a:cubicBezTo>
                    <a:pt x="944" y="54"/>
                    <a:pt x="947" y="55"/>
                    <a:pt x="948" y="54"/>
                  </a:cubicBezTo>
                  <a:cubicBezTo>
                    <a:pt x="950" y="53"/>
                    <a:pt x="952" y="49"/>
                    <a:pt x="953" y="47"/>
                  </a:cubicBezTo>
                  <a:cubicBezTo>
                    <a:pt x="954" y="44"/>
                    <a:pt x="954" y="37"/>
                    <a:pt x="956" y="35"/>
                  </a:cubicBezTo>
                  <a:cubicBezTo>
                    <a:pt x="958" y="32"/>
                    <a:pt x="965" y="30"/>
                    <a:pt x="968" y="29"/>
                  </a:cubicBezTo>
                  <a:cubicBezTo>
                    <a:pt x="971" y="28"/>
                    <a:pt x="977" y="26"/>
                    <a:pt x="980" y="26"/>
                  </a:cubicBezTo>
                  <a:cubicBezTo>
                    <a:pt x="983" y="26"/>
                    <a:pt x="990" y="28"/>
                    <a:pt x="993" y="28"/>
                  </a:cubicBezTo>
                  <a:cubicBezTo>
                    <a:pt x="995" y="28"/>
                    <a:pt x="1000" y="26"/>
                    <a:pt x="1002" y="25"/>
                  </a:cubicBezTo>
                  <a:cubicBezTo>
                    <a:pt x="1005" y="23"/>
                    <a:pt x="1008" y="19"/>
                    <a:pt x="1009" y="16"/>
                  </a:cubicBezTo>
                  <a:cubicBezTo>
                    <a:pt x="1010" y="14"/>
                    <a:pt x="1010" y="9"/>
                    <a:pt x="1011" y="7"/>
                  </a:cubicBezTo>
                  <a:cubicBezTo>
                    <a:pt x="1013" y="5"/>
                    <a:pt x="1018" y="3"/>
                    <a:pt x="1020" y="2"/>
                  </a:cubicBezTo>
                  <a:cubicBezTo>
                    <a:pt x="1023" y="1"/>
                    <a:pt x="1029" y="1"/>
                    <a:pt x="1032" y="0"/>
                  </a:cubicBezTo>
                  <a:cubicBezTo>
                    <a:pt x="1037" y="0"/>
                    <a:pt x="1048" y="0"/>
                    <a:pt x="1053" y="1"/>
                  </a:cubicBezTo>
                  <a:cubicBezTo>
                    <a:pt x="1056" y="2"/>
                    <a:pt x="1063" y="4"/>
                    <a:pt x="1065" y="6"/>
                  </a:cubicBezTo>
                  <a:cubicBezTo>
                    <a:pt x="1067" y="8"/>
                    <a:pt x="1071" y="11"/>
                    <a:pt x="1071" y="14"/>
                  </a:cubicBezTo>
                  <a:cubicBezTo>
                    <a:pt x="1072" y="16"/>
                    <a:pt x="1069" y="20"/>
                    <a:pt x="1069" y="22"/>
                  </a:cubicBezTo>
                  <a:cubicBezTo>
                    <a:pt x="1069" y="24"/>
                    <a:pt x="1070" y="28"/>
                    <a:pt x="1071" y="29"/>
                  </a:cubicBezTo>
                  <a:cubicBezTo>
                    <a:pt x="1072" y="31"/>
                    <a:pt x="1075" y="33"/>
                    <a:pt x="1077" y="33"/>
                  </a:cubicBezTo>
                  <a:cubicBezTo>
                    <a:pt x="1079" y="33"/>
                    <a:pt x="1082" y="30"/>
                    <a:pt x="1083" y="29"/>
                  </a:cubicBezTo>
                  <a:cubicBezTo>
                    <a:pt x="1084" y="28"/>
                    <a:pt x="1086" y="26"/>
                    <a:pt x="1088" y="26"/>
                  </a:cubicBezTo>
                  <a:cubicBezTo>
                    <a:pt x="1090" y="26"/>
                    <a:pt x="1093" y="27"/>
                    <a:pt x="1094" y="28"/>
                  </a:cubicBezTo>
                  <a:cubicBezTo>
                    <a:pt x="1096" y="30"/>
                    <a:pt x="1096" y="35"/>
                    <a:pt x="1096" y="38"/>
                  </a:cubicBezTo>
                  <a:cubicBezTo>
                    <a:pt x="1096" y="40"/>
                    <a:pt x="1094" y="45"/>
                    <a:pt x="1096" y="47"/>
                  </a:cubicBezTo>
                  <a:cubicBezTo>
                    <a:pt x="1097" y="48"/>
                    <a:pt x="1101" y="49"/>
                    <a:pt x="1103" y="50"/>
                  </a:cubicBezTo>
                  <a:cubicBezTo>
                    <a:pt x="1106" y="50"/>
                    <a:pt x="1112" y="49"/>
                    <a:pt x="1115" y="49"/>
                  </a:cubicBezTo>
                  <a:cubicBezTo>
                    <a:pt x="1118" y="50"/>
                    <a:pt x="1124" y="51"/>
                    <a:pt x="1126" y="53"/>
                  </a:cubicBezTo>
                  <a:cubicBezTo>
                    <a:pt x="1129" y="55"/>
                    <a:pt x="1133" y="62"/>
                    <a:pt x="1136" y="65"/>
                  </a:cubicBezTo>
                  <a:cubicBezTo>
                    <a:pt x="1138" y="66"/>
                    <a:pt x="1141" y="69"/>
                    <a:pt x="1144" y="70"/>
                  </a:cubicBezTo>
                  <a:cubicBezTo>
                    <a:pt x="1147" y="70"/>
                    <a:pt x="1154" y="68"/>
                    <a:pt x="1157" y="67"/>
                  </a:cubicBezTo>
                  <a:cubicBezTo>
                    <a:pt x="1160" y="66"/>
                    <a:pt x="1165" y="64"/>
                    <a:pt x="1168" y="63"/>
                  </a:cubicBezTo>
                  <a:cubicBezTo>
                    <a:pt x="1170" y="63"/>
                    <a:pt x="1175" y="61"/>
                    <a:pt x="1177" y="61"/>
                  </a:cubicBezTo>
                  <a:cubicBezTo>
                    <a:pt x="1179" y="61"/>
                    <a:pt x="1184" y="62"/>
                    <a:pt x="1186" y="63"/>
                  </a:cubicBezTo>
                  <a:cubicBezTo>
                    <a:pt x="1189" y="65"/>
                    <a:pt x="1192" y="71"/>
                    <a:pt x="1194" y="73"/>
                  </a:cubicBezTo>
                  <a:cubicBezTo>
                    <a:pt x="1196" y="76"/>
                    <a:pt x="1202" y="84"/>
                    <a:pt x="1205" y="86"/>
                  </a:cubicBezTo>
                  <a:cubicBezTo>
                    <a:pt x="1207" y="87"/>
                    <a:pt x="1210" y="88"/>
                    <a:pt x="1212" y="89"/>
                  </a:cubicBezTo>
                  <a:cubicBezTo>
                    <a:pt x="1214" y="89"/>
                    <a:pt x="1218" y="89"/>
                    <a:pt x="1221" y="89"/>
                  </a:cubicBezTo>
                  <a:cubicBezTo>
                    <a:pt x="1223" y="90"/>
                    <a:pt x="1226" y="91"/>
                    <a:pt x="1228" y="93"/>
                  </a:cubicBezTo>
                  <a:cubicBezTo>
                    <a:pt x="1229" y="95"/>
                    <a:pt x="1229" y="101"/>
                    <a:pt x="1231" y="102"/>
                  </a:cubicBezTo>
                  <a:cubicBezTo>
                    <a:pt x="1233" y="103"/>
                    <a:pt x="1238" y="98"/>
                    <a:pt x="1241" y="99"/>
                  </a:cubicBezTo>
                  <a:cubicBezTo>
                    <a:pt x="1243" y="99"/>
                    <a:pt x="1246" y="102"/>
                    <a:pt x="1247" y="104"/>
                  </a:cubicBezTo>
                  <a:cubicBezTo>
                    <a:pt x="1249" y="106"/>
                    <a:pt x="1250" y="112"/>
                    <a:pt x="1251" y="115"/>
                  </a:cubicBezTo>
                  <a:cubicBezTo>
                    <a:pt x="1251" y="118"/>
                    <a:pt x="1250" y="124"/>
                    <a:pt x="1251" y="127"/>
                  </a:cubicBezTo>
                  <a:cubicBezTo>
                    <a:pt x="1252" y="131"/>
                    <a:pt x="1255" y="138"/>
                    <a:pt x="1258" y="142"/>
                  </a:cubicBezTo>
                  <a:cubicBezTo>
                    <a:pt x="1261" y="145"/>
                    <a:pt x="1268" y="150"/>
                    <a:pt x="1272" y="152"/>
                  </a:cubicBezTo>
                  <a:cubicBezTo>
                    <a:pt x="1275" y="153"/>
                    <a:pt x="1279" y="156"/>
                    <a:pt x="1282" y="156"/>
                  </a:cubicBezTo>
                  <a:cubicBezTo>
                    <a:pt x="1284" y="156"/>
                    <a:pt x="1289" y="153"/>
                    <a:pt x="1291" y="153"/>
                  </a:cubicBezTo>
                  <a:cubicBezTo>
                    <a:pt x="1294" y="152"/>
                    <a:pt x="1299" y="153"/>
                    <a:pt x="1302" y="154"/>
                  </a:cubicBezTo>
                  <a:cubicBezTo>
                    <a:pt x="1304" y="154"/>
                    <a:pt x="1307" y="155"/>
                    <a:pt x="1308" y="157"/>
                  </a:cubicBezTo>
                  <a:cubicBezTo>
                    <a:pt x="1310" y="159"/>
                    <a:pt x="1310" y="164"/>
                    <a:pt x="1311" y="167"/>
                  </a:cubicBezTo>
                  <a:cubicBezTo>
                    <a:pt x="1312" y="169"/>
                    <a:pt x="1315" y="175"/>
                    <a:pt x="1317" y="177"/>
                  </a:cubicBezTo>
                  <a:cubicBezTo>
                    <a:pt x="1319" y="177"/>
                    <a:pt x="1324" y="175"/>
                    <a:pt x="1326" y="175"/>
                  </a:cubicBezTo>
                  <a:cubicBezTo>
                    <a:pt x="1328" y="175"/>
                    <a:pt x="1333" y="176"/>
                    <a:pt x="1335" y="178"/>
                  </a:cubicBezTo>
                  <a:cubicBezTo>
                    <a:pt x="1336" y="179"/>
                    <a:pt x="1336" y="183"/>
                    <a:pt x="1335" y="184"/>
                  </a:cubicBezTo>
                  <a:cubicBezTo>
                    <a:pt x="1335" y="186"/>
                    <a:pt x="1332" y="189"/>
                    <a:pt x="1331" y="191"/>
                  </a:cubicBezTo>
                  <a:cubicBezTo>
                    <a:pt x="1330" y="194"/>
                    <a:pt x="1329" y="198"/>
                    <a:pt x="1329" y="201"/>
                  </a:cubicBezTo>
                  <a:cubicBezTo>
                    <a:pt x="1330" y="203"/>
                    <a:pt x="1333" y="207"/>
                    <a:pt x="1335" y="208"/>
                  </a:cubicBezTo>
                  <a:cubicBezTo>
                    <a:pt x="1337" y="209"/>
                    <a:pt x="1341" y="209"/>
                    <a:pt x="1344" y="209"/>
                  </a:cubicBezTo>
                  <a:cubicBezTo>
                    <a:pt x="1346" y="209"/>
                    <a:pt x="1352" y="208"/>
                    <a:pt x="1354" y="208"/>
                  </a:cubicBezTo>
                  <a:cubicBezTo>
                    <a:pt x="1356" y="209"/>
                    <a:pt x="1360" y="210"/>
                    <a:pt x="1361" y="212"/>
                  </a:cubicBezTo>
                  <a:cubicBezTo>
                    <a:pt x="1363" y="214"/>
                    <a:pt x="1364" y="221"/>
                    <a:pt x="1365" y="225"/>
                  </a:cubicBezTo>
                  <a:cubicBezTo>
                    <a:pt x="1366" y="228"/>
                    <a:pt x="1364" y="237"/>
                    <a:pt x="1366" y="240"/>
                  </a:cubicBezTo>
                  <a:cubicBezTo>
                    <a:pt x="1368" y="243"/>
                    <a:pt x="1373" y="245"/>
                    <a:pt x="1375" y="246"/>
                  </a:cubicBezTo>
                  <a:cubicBezTo>
                    <a:pt x="1378" y="247"/>
                    <a:pt x="1384" y="249"/>
                    <a:pt x="1387" y="249"/>
                  </a:cubicBezTo>
                  <a:cubicBezTo>
                    <a:pt x="1390" y="250"/>
                    <a:pt x="1396" y="248"/>
                    <a:pt x="1400" y="247"/>
                  </a:cubicBezTo>
                  <a:cubicBezTo>
                    <a:pt x="1403" y="247"/>
                    <a:pt x="1409" y="248"/>
                    <a:pt x="1411" y="249"/>
                  </a:cubicBezTo>
                  <a:cubicBezTo>
                    <a:pt x="1413" y="249"/>
                    <a:pt x="1416" y="252"/>
                    <a:pt x="1418" y="253"/>
                  </a:cubicBezTo>
                  <a:cubicBezTo>
                    <a:pt x="1422" y="255"/>
                    <a:pt x="1430" y="257"/>
                    <a:pt x="1434" y="259"/>
                  </a:cubicBezTo>
                  <a:cubicBezTo>
                    <a:pt x="1437" y="260"/>
                    <a:pt x="1444" y="262"/>
                    <a:pt x="1447" y="264"/>
                  </a:cubicBezTo>
                  <a:cubicBezTo>
                    <a:pt x="1448" y="265"/>
                    <a:pt x="1449" y="269"/>
                    <a:pt x="1450" y="270"/>
                  </a:cubicBezTo>
                  <a:cubicBezTo>
                    <a:pt x="1452" y="272"/>
                    <a:pt x="1457" y="274"/>
                    <a:pt x="1460" y="274"/>
                  </a:cubicBezTo>
                  <a:cubicBezTo>
                    <a:pt x="1462" y="274"/>
                    <a:pt x="1466" y="271"/>
                    <a:pt x="1467" y="269"/>
                  </a:cubicBezTo>
                  <a:cubicBezTo>
                    <a:pt x="1467" y="267"/>
                    <a:pt x="1466" y="264"/>
                    <a:pt x="1467" y="263"/>
                  </a:cubicBezTo>
                  <a:cubicBezTo>
                    <a:pt x="1467" y="262"/>
                    <a:pt x="1470" y="262"/>
                    <a:pt x="1471" y="261"/>
                  </a:cubicBezTo>
                  <a:cubicBezTo>
                    <a:pt x="1473" y="259"/>
                    <a:pt x="1474" y="253"/>
                    <a:pt x="1476" y="251"/>
                  </a:cubicBezTo>
                  <a:cubicBezTo>
                    <a:pt x="1477" y="250"/>
                    <a:pt x="1481" y="249"/>
                    <a:pt x="1483" y="249"/>
                  </a:cubicBezTo>
                  <a:cubicBezTo>
                    <a:pt x="1484" y="250"/>
                    <a:pt x="1486" y="254"/>
                    <a:pt x="1486" y="255"/>
                  </a:cubicBezTo>
                  <a:cubicBezTo>
                    <a:pt x="1488" y="258"/>
                    <a:pt x="1489" y="265"/>
                    <a:pt x="1490" y="269"/>
                  </a:cubicBezTo>
                  <a:cubicBezTo>
                    <a:pt x="1490" y="273"/>
                    <a:pt x="1490" y="283"/>
                    <a:pt x="1491" y="288"/>
                  </a:cubicBezTo>
                  <a:cubicBezTo>
                    <a:pt x="1492" y="291"/>
                    <a:pt x="1495" y="298"/>
                    <a:pt x="1497" y="301"/>
                  </a:cubicBezTo>
                  <a:cubicBezTo>
                    <a:pt x="1499" y="304"/>
                    <a:pt x="1503" y="308"/>
                    <a:pt x="1505" y="310"/>
                  </a:cubicBezTo>
                  <a:cubicBezTo>
                    <a:pt x="1507" y="314"/>
                    <a:pt x="1509" y="322"/>
                    <a:pt x="1512" y="325"/>
                  </a:cubicBezTo>
                  <a:cubicBezTo>
                    <a:pt x="1514" y="328"/>
                    <a:pt x="1520" y="332"/>
                    <a:pt x="1523" y="335"/>
                  </a:cubicBezTo>
                  <a:cubicBezTo>
                    <a:pt x="1524" y="336"/>
                    <a:pt x="1527" y="338"/>
                    <a:pt x="1529" y="340"/>
                  </a:cubicBezTo>
                  <a:cubicBezTo>
                    <a:pt x="1528" y="340"/>
                    <a:pt x="1526" y="340"/>
                    <a:pt x="1525" y="340"/>
                  </a:cubicBezTo>
                  <a:cubicBezTo>
                    <a:pt x="1520" y="341"/>
                    <a:pt x="1511" y="339"/>
                    <a:pt x="1506" y="339"/>
                  </a:cubicBezTo>
                  <a:cubicBezTo>
                    <a:pt x="1503" y="340"/>
                    <a:pt x="1496" y="342"/>
                    <a:pt x="1493" y="344"/>
                  </a:cubicBezTo>
                  <a:cubicBezTo>
                    <a:pt x="1491" y="346"/>
                    <a:pt x="1492" y="355"/>
                    <a:pt x="1489" y="357"/>
                  </a:cubicBezTo>
                  <a:cubicBezTo>
                    <a:pt x="1486" y="358"/>
                    <a:pt x="1480" y="355"/>
                    <a:pt x="1477" y="354"/>
                  </a:cubicBezTo>
                  <a:cubicBezTo>
                    <a:pt x="1474" y="354"/>
                    <a:pt x="1468" y="352"/>
                    <a:pt x="1466" y="353"/>
                  </a:cubicBezTo>
                  <a:cubicBezTo>
                    <a:pt x="1463" y="354"/>
                    <a:pt x="1459" y="358"/>
                    <a:pt x="1457" y="360"/>
                  </a:cubicBezTo>
                  <a:cubicBezTo>
                    <a:pt x="1455" y="364"/>
                    <a:pt x="1456" y="372"/>
                    <a:pt x="1453" y="375"/>
                  </a:cubicBezTo>
                  <a:cubicBezTo>
                    <a:pt x="1451" y="376"/>
                    <a:pt x="1445" y="374"/>
                    <a:pt x="1444" y="376"/>
                  </a:cubicBezTo>
                  <a:cubicBezTo>
                    <a:pt x="1440" y="380"/>
                    <a:pt x="1443" y="392"/>
                    <a:pt x="1444" y="397"/>
                  </a:cubicBezTo>
                  <a:cubicBezTo>
                    <a:pt x="1445" y="404"/>
                    <a:pt x="1451" y="415"/>
                    <a:pt x="1454" y="421"/>
                  </a:cubicBezTo>
                  <a:cubicBezTo>
                    <a:pt x="1456" y="426"/>
                    <a:pt x="1462" y="437"/>
                    <a:pt x="1464" y="442"/>
                  </a:cubicBezTo>
                  <a:cubicBezTo>
                    <a:pt x="1467" y="449"/>
                    <a:pt x="1467" y="464"/>
                    <a:pt x="1470" y="471"/>
                  </a:cubicBezTo>
                  <a:cubicBezTo>
                    <a:pt x="1472" y="479"/>
                    <a:pt x="1480" y="495"/>
                    <a:pt x="1484" y="503"/>
                  </a:cubicBezTo>
                  <a:cubicBezTo>
                    <a:pt x="1488" y="512"/>
                    <a:pt x="1496" y="531"/>
                    <a:pt x="1498" y="540"/>
                  </a:cubicBezTo>
                  <a:cubicBezTo>
                    <a:pt x="1499" y="547"/>
                    <a:pt x="1500" y="559"/>
                    <a:pt x="1501" y="566"/>
                  </a:cubicBezTo>
                  <a:cubicBezTo>
                    <a:pt x="1501" y="576"/>
                    <a:pt x="1500" y="597"/>
                    <a:pt x="1499" y="607"/>
                  </a:cubicBezTo>
                  <a:cubicBezTo>
                    <a:pt x="1499" y="613"/>
                    <a:pt x="1494" y="624"/>
                    <a:pt x="1495" y="629"/>
                  </a:cubicBezTo>
                  <a:cubicBezTo>
                    <a:pt x="1495" y="635"/>
                    <a:pt x="1500" y="646"/>
                    <a:pt x="1502" y="651"/>
                  </a:cubicBezTo>
                  <a:cubicBezTo>
                    <a:pt x="1504" y="654"/>
                    <a:pt x="1509" y="660"/>
                    <a:pt x="1511" y="664"/>
                  </a:cubicBezTo>
                  <a:cubicBezTo>
                    <a:pt x="1512" y="667"/>
                    <a:pt x="1515" y="673"/>
                    <a:pt x="1515" y="676"/>
                  </a:cubicBezTo>
                  <a:cubicBezTo>
                    <a:pt x="1515" y="679"/>
                    <a:pt x="1511" y="685"/>
                    <a:pt x="1512" y="688"/>
                  </a:cubicBezTo>
                  <a:cubicBezTo>
                    <a:pt x="1513" y="691"/>
                    <a:pt x="1519" y="692"/>
                    <a:pt x="1522" y="693"/>
                  </a:cubicBezTo>
                  <a:cubicBezTo>
                    <a:pt x="1523" y="694"/>
                    <a:pt x="1527" y="696"/>
                    <a:pt x="1528" y="698"/>
                  </a:cubicBezTo>
                  <a:cubicBezTo>
                    <a:pt x="1529" y="700"/>
                    <a:pt x="1529" y="705"/>
                    <a:pt x="1527" y="707"/>
                  </a:cubicBezTo>
                  <a:cubicBezTo>
                    <a:pt x="1525" y="710"/>
                    <a:pt x="1517" y="709"/>
                    <a:pt x="1514" y="711"/>
                  </a:cubicBezTo>
                  <a:cubicBezTo>
                    <a:pt x="1512" y="711"/>
                    <a:pt x="1509" y="713"/>
                    <a:pt x="1508" y="714"/>
                  </a:cubicBezTo>
                  <a:cubicBezTo>
                    <a:pt x="1506" y="717"/>
                    <a:pt x="1505" y="724"/>
                    <a:pt x="1504" y="727"/>
                  </a:cubicBezTo>
                  <a:cubicBezTo>
                    <a:pt x="1502" y="731"/>
                    <a:pt x="1500" y="737"/>
                    <a:pt x="1498" y="740"/>
                  </a:cubicBezTo>
                  <a:cubicBezTo>
                    <a:pt x="1496" y="743"/>
                    <a:pt x="1491" y="747"/>
                    <a:pt x="1488" y="749"/>
                  </a:cubicBezTo>
                  <a:cubicBezTo>
                    <a:pt x="1487" y="750"/>
                    <a:pt x="1483" y="750"/>
                    <a:pt x="1481" y="752"/>
                  </a:cubicBezTo>
                  <a:cubicBezTo>
                    <a:pt x="1479" y="754"/>
                    <a:pt x="1478" y="761"/>
                    <a:pt x="1476" y="764"/>
                  </a:cubicBezTo>
                  <a:cubicBezTo>
                    <a:pt x="1475" y="768"/>
                    <a:pt x="1472" y="775"/>
                    <a:pt x="1470" y="779"/>
                  </a:cubicBezTo>
                  <a:cubicBezTo>
                    <a:pt x="1468" y="782"/>
                    <a:pt x="1465" y="787"/>
                    <a:pt x="1462" y="790"/>
                  </a:cubicBezTo>
                  <a:cubicBezTo>
                    <a:pt x="1461" y="792"/>
                    <a:pt x="1456" y="795"/>
                    <a:pt x="1454" y="797"/>
                  </a:cubicBezTo>
                  <a:cubicBezTo>
                    <a:pt x="1452" y="801"/>
                    <a:pt x="1450" y="809"/>
                    <a:pt x="1449" y="813"/>
                  </a:cubicBezTo>
                  <a:cubicBezTo>
                    <a:pt x="1448" y="816"/>
                    <a:pt x="1448" y="824"/>
                    <a:pt x="1448" y="828"/>
                  </a:cubicBezTo>
                  <a:cubicBezTo>
                    <a:pt x="1447" y="831"/>
                    <a:pt x="1444" y="836"/>
                    <a:pt x="1444" y="836"/>
                  </a:cubicBezTo>
                  <a:cubicBezTo>
                    <a:pt x="1443" y="836"/>
                    <a:pt x="1440" y="837"/>
                    <a:pt x="1439" y="838"/>
                  </a:cubicBezTo>
                  <a:cubicBezTo>
                    <a:pt x="1438" y="840"/>
                    <a:pt x="1436" y="844"/>
                    <a:pt x="1435" y="847"/>
                  </a:cubicBezTo>
                  <a:cubicBezTo>
                    <a:pt x="1435" y="849"/>
                    <a:pt x="1436" y="853"/>
                    <a:pt x="1437" y="855"/>
                  </a:cubicBezTo>
                  <a:cubicBezTo>
                    <a:pt x="1438" y="858"/>
                    <a:pt x="1443" y="861"/>
                    <a:pt x="1444" y="864"/>
                  </a:cubicBezTo>
                  <a:cubicBezTo>
                    <a:pt x="1445" y="866"/>
                    <a:pt x="1445" y="870"/>
                    <a:pt x="1446" y="872"/>
                  </a:cubicBezTo>
                  <a:cubicBezTo>
                    <a:pt x="1446" y="874"/>
                    <a:pt x="1447" y="879"/>
                    <a:pt x="1446" y="881"/>
                  </a:cubicBezTo>
                  <a:cubicBezTo>
                    <a:pt x="1446" y="883"/>
                    <a:pt x="1444" y="887"/>
                    <a:pt x="1444" y="889"/>
                  </a:cubicBezTo>
                  <a:cubicBezTo>
                    <a:pt x="1443" y="891"/>
                    <a:pt x="1441" y="895"/>
                    <a:pt x="1440" y="897"/>
                  </a:cubicBezTo>
                  <a:cubicBezTo>
                    <a:pt x="1439" y="899"/>
                    <a:pt x="1438" y="905"/>
                    <a:pt x="1439" y="907"/>
                  </a:cubicBezTo>
                  <a:cubicBezTo>
                    <a:pt x="1439" y="910"/>
                    <a:pt x="1441" y="914"/>
                    <a:pt x="1442" y="916"/>
                  </a:cubicBezTo>
                  <a:cubicBezTo>
                    <a:pt x="1443" y="919"/>
                    <a:pt x="1447" y="924"/>
                    <a:pt x="1449" y="926"/>
                  </a:cubicBezTo>
                  <a:cubicBezTo>
                    <a:pt x="1451" y="928"/>
                    <a:pt x="1454" y="930"/>
                    <a:pt x="1456" y="932"/>
                  </a:cubicBezTo>
                  <a:cubicBezTo>
                    <a:pt x="1457" y="934"/>
                    <a:pt x="1459" y="940"/>
                    <a:pt x="1460" y="942"/>
                  </a:cubicBezTo>
                  <a:cubicBezTo>
                    <a:pt x="1462" y="947"/>
                    <a:pt x="1465" y="957"/>
                    <a:pt x="1468" y="961"/>
                  </a:cubicBezTo>
                  <a:cubicBezTo>
                    <a:pt x="1469" y="963"/>
                    <a:pt x="1473" y="965"/>
                    <a:pt x="1474" y="967"/>
                  </a:cubicBezTo>
                  <a:cubicBezTo>
                    <a:pt x="1476" y="968"/>
                    <a:pt x="1477" y="972"/>
                    <a:pt x="1478" y="974"/>
                  </a:cubicBezTo>
                  <a:cubicBezTo>
                    <a:pt x="1478" y="976"/>
                    <a:pt x="1479" y="980"/>
                    <a:pt x="1477" y="981"/>
                  </a:cubicBezTo>
                  <a:cubicBezTo>
                    <a:pt x="1477" y="982"/>
                    <a:pt x="1473" y="982"/>
                    <a:pt x="1472" y="982"/>
                  </a:cubicBezTo>
                  <a:cubicBezTo>
                    <a:pt x="1470" y="982"/>
                    <a:pt x="1466" y="980"/>
                    <a:pt x="1464" y="979"/>
                  </a:cubicBezTo>
                  <a:cubicBezTo>
                    <a:pt x="1462" y="979"/>
                    <a:pt x="1457" y="976"/>
                    <a:pt x="1455" y="975"/>
                  </a:cubicBezTo>
                  <a:cubicBezTo>
                    <a:pt x="1454" y="974"/>
                    <a:pt x="1451" y="971"/>
                    <a:pt x="1449" y="970"/>
                  </a:cubicBezTo>
                  <a:cubicBezTo>
                    <a:pt x="1447" y="969"/>
                    <a:pt x="1444" y="967"/>
                    <a:pt x="1442" y="966"/>
                  </a:cubicBezTo>
                  <a:cubicBezTo>
                    <a:pt x="1440" y="966"/>
                    <a:pt x="1437" y="966"/>
                    <a:pt x="1435" y="965"/>
                  </a:cubicBezTo>
                  <a:cubicBezTo>
                    <a:pt x="1432" y="965"/>
                    <a:pt x="1425" y="964"/>
                    <a:pt x="1423" y="962"/>
                  </a:cubicBezTo>
                  <a:cubicBezTo>
                    <a:pt x="1421" y="961"/>
                    <a:pt x="1419" y="957"/>
                    <a:pt x="1417" y="955"/>
                  </a:cubicBezTo>
                  <a:cubicBezTo>
                    <a:pt x="1415" y="953"/>
                    <a:pt x="1411" y="950"/>
                    <a:pt x="1409" y="949"/>
                  </a:cubicBezTo>
                  <a:cubicBezTo>
                    <a:pt x="1407" y="948"/>
                    <a:pt x="1402" y="945"/>
                    <a:pt x="1400" y="945"/>
                  </a:cubicBezTo>
                  <a:cubicBezTo>
                    <a:pt x="1397" y="944"/>
                    <a:pt x="1392" y="944"/>
                    <a:pt x="1389" y="944"/>
                  </a:cubicBezTo>
                  <a:cubicBezTo>
                    <a:pt x="1386" y="943"/>
                    <a:pt x="1381" y="941"/>
                    <a:pt x="1379" y="940"/>
                  </a:cubicBezTo>
                  <a:cubicBezTo>
                    <a:pt x="1375" y="939"/>
                    <a:pt x="1368" y="938"/>
                    <a:pt x="1364" y="938"/>
                  </a:cubicBezTo>
                  <a:cubicBezTo>
                    <a:pt x="1361" y="937"/>
                    <a:pt x="1355" y="938"/>
                    <a:pt x="1352" y="938"/>
                  </a:cubicBezTo>
                  <a:cubicBezTo>
                    <a:pt x="1349" y="939"/>
                    <a:pt x="1344" y="939"/>
                    <a:pt x="1341" y="941"/>
                  </a:cubicBezTo>
                  <a:cubicBezTo>
                    <a:pt x="1339" y="941"/>
                    <a:pt x="1337" y="944"/>
                    <a:pt x="1335" y="945"/>
                  </a:cubicBezTo>
                  <a:cubicBezTo>
                    <a:pt x="1333" y="947"/>
                    <a:pt x="1329" y="948"/>
                    <a:pt x="1327" y="950"/>
                  </a:cubicBezTo>
                  <a:cubicBezTo>
                    <a:pt x="1325" y="952"/>
                    <a:pt x="1321" y="957"/>
                    <a:pt x="1318" y="959"/>
                  </a:cubicBezTo>
                  <a:cubicBezTo>
                    <a:pt x="1316" y="960"/>
                    <a:pt x="1309" y="961"/>
                    <a:pt x="1306" y="961"/>
                  </a:cubicBezTo>
                  <a:cubicBezTo>
                    <a:pt x="1304" y="961"/>
                    <a:pt x="1300" y="962"/>
                    <a:pt x="1298" y="962"/>
                  </a:cubicBezTo>
                  <a:cubicBezTo>
                    <a:pt x="1295" y="962"/>
                    <a:pt x="1291" y="960"/>
                    <a:pt x="1288" y="959"/>
                  </a:cubicBezTo>
                  <a:cubicBezTo>
                    <a:pt x="1284" y="958"/>
                    <a:pt x="1276" y="954"/>
                    <a:pt x="1272" y="954"/>
                  </a:cubicBezTo>
                  <a:cubicBezTo>
                    <a:pt x="1269" y="953"/>
                    <a:pt x="1264" y="954"/>
                    <a:pt x="1261" y="954"/>
                  </a:cubicBezTo>
                  <a:cubicBezTo>
                    <a:pt x="1258" y="953"/>
                    <a:pt x="1253" y="951"/>
                    <a:pt x="1251" y="950"/>
                  </a:cubicBezTo>
                  <a:cubicBezTo>
                    <a:pt x="1248" y="950"/>
                    <a:pt x="1242" y="948"/>
                    <a:pt x="1239" y="948"/>
                  </a:cubicBezTo>
                  <a:cubicBezTo>
                    <a:pt x="1236" y="948"/>
                    <a:pt x="1231" y="948"/>
                    <a:pt x="1229" y="948"/>
                  </a:cubicBezTo>
                  <a:cubicBezTo>
                    <a:pt x="1227" y="949"/>
                    <a:pt x="1224" y="951"/>
                    <a:pt x="1223" y="953"/>
                  </a:cubicBezTo>
                  <a:cubicBezTo>
                    <a:pt x="1222" y="955"/>
                    <a:pt x="1222" y="960"/>
                    <a:pt x="1221" y="962"/>
                  </a:cubicBezTo>
                  <a:cubicBezTo>
                    <a:pt x="1220" y="964"/>
                    <a:pt x="1216" y="966"/>
                    <a:pt x="1215" y="968"/>
                  </a:cubicBezTo>
                  <a:cubicBezTo>
                    <a:pt x="1213" y="969"/>
                    <a:pt x="1211" y="972"/>
                    <a:pt x="1209" y="973"/>
                  </a:cubicBezTo>
                  <a:cubicBezTo>
                    <a:pt x="1208" y="974"/>
                    <a:pt x="1204" y="976"/>
                    <a:pt x="1202" y="975"/>
                  </a:cubicBezTo>
                  <a:cubicBezTo>
                    <a:pt x="1200" y="975"/>
                    <a:pt x="1197" y="972"/>
                    <a:pt x="1195" y="972"/>
                  </a:cubicBezTo>
                  <a:cubicBezTo>
                    <a:pt x="1193" y="971"/>
                    <a:pt x="1187" y="972"/>
                    <a:pt x="1184" y="973"/>
                  </a:cubicBezTo>
                  <a:cubicBezTo>
                    <a:pt x="1182" y="974"/>
                    <a:pt x="1178" y="976"/>
                    <a:pt x="1176" y="977"/>
                  </a:cubicBezTo>
                  <a:cubicBezTo>
                    <a:pt x="1173" y="978"/>
                    <a:pt x="1168" y="982"/>
                    <a:pt x="1166" y="984"/>
                  </a:cubicBezTo>
                  <a:cubicBezTo>
                    <a:pt x="1165" y="986"/>
                    <a:pt x="1164" y="992"/>
                    <a:pt x="1164" y="995"/>
                  </a:cubicBezTo>
                  <a:cubicBezTo>
                    <a:pt x="1164" y="998"/>
                    <a:pt x="1165" y="1003"/>
                    <a:pt x="1166" y="1005"/>
                  </a:cubicBezTo>
                  <a:cubicBezTo>
                    <a:pt x="1166" y="1007"/>
                    <a:pt x="1165" y="1012"/>
                    <a:pt x="1164" y="1014"/>
                  </a:cubicBezTo>
                  <a:cubicBezTo>
                    <a:pt x="1163" y="1015"/>
                    <a:pt x="1160" y="1018"/>
                    <a:pt x="1159" y="1019"/>
                  </a:cubicBezTo>
                  <a:cubicBezTo>
                    <a:pt x="1157" y="1020"/>
                    <a:pt x="1152" y="1019"/>
                    <a:pt x="1150" y="1020"/>
                  </a:cubicBezTo>
                  <a:cubicBezTo>
                    <a:pt x="1149" y="1021"/>
                    <a:pt x="1148" y="1024"/>
                    <a:pt x="1146" y="1025"/>
                  </a:cubicBezTo>
                  <a:cubicBezTo>
                    <a:pt x="1145" y="1025"/>
                    <a:pt x="1143" y="1027"/>
                    <a:pt x="1142" y="1027"/>
                  </a:cubicBezTo>
                  <a:cubicBezTo>
                    <a:pt x="1140" y="1028"/>
                    <a:pt x="1136" y="1028"/>
                    <a:pt x="1134" y="1027"/>
                  </a:cubicBezTo>
                  <a:cubicBezTo>
                    <a:pt x="1133" y="1027"/>
                    <a:pt x="1132" y="1025"/>
                    <a:pt x="1130" y="1025"/>
                  </a:cubicBezTo>
                  <a:cubicBezTo>
                    <a:pt x="1129" y="1024"/>
                    <a:pt x="1126" y="1024"/>
                    <a:pt x="1124" y="1025"/>
                  </a:cubicBezTo>
                  <a:cubicBezTo>
                    <a:pt x="1123" y="1025"/>
                    <a:pt x="1121" y="1029"/>
                    <a:pt x="1119" y="1030"/>
                  </a:cubicBezTo>
                  <a:cubicBezTo>
                    <a:pt x="1117" y="1030"/>
                    <a:pt x="1114" y="1030"/>
                    <a:pt x="1113" y="1029"/>
                  </a:cubicBezTo>
                  <a:cubicBezTo>
                    <a:pt x="1112" y="1028"/>
                    <a:pt x="1110" y="1025"/>
                    <a:pt x="1110" y="1023"/>
                  </a:cubicBezTo>
                  <a:cubicBezTo>
                    <a:pt x="1111" y="1021"/>
                    <a:pt x="1114" y="1018"/>
                    <a:pt x="1114" y="1016"/>
                  </a:cubicBezTo>
                  <a:cubicBezTo>
                    <a:pt x="1114" y="1014"/>
                    <a:pt x="1113" y="1010"/>
                    <a:pt x="1113" y="1008"/>
                  </a:cubicBezTo>
                  <a:cubicBezTo>
                    <a:pt x="1112" y="1006"/>
                    <a:pt x="1111" y="1002"/>
                    <a:pt x="1109" y="1002"/>
                  </a:cubicBezTo>
                  <a:cubicBezTo>
                    <a:pt x="1107" y="1001"/>
                    <a:pt x="1104" y="1004"/>
                    <a:pt x="1102" y="1004"/>
                  </a:cubicBezTo>
                  <a:cubicBezTo>
                    <a:pt x="1100" y="1005"/>
                    <a:pt x="1097" y="1004"/>
                    <a:pt x="1095" y="1004"/>
                  </a:cubicBezTo>
                  <a:cubicBezTo>
                    <a:pt x="1092" y="1003"/>
                    <a:pt x="1084" y="1001"/>
                    <a:pt x="1081" y="1001"/>
                  </a:cubicBezTo>
                  <a:cubicBezTo>
                    <a:pt x="1077" y="1000"/>
                    <a:pt x="1069" y="1000"/>
                    <a:pt x="1065" y="1000"/>
                  </a:cubicBezTo>
                  <a:cubicBezTo>
                    <a:pt x="1060" y="1000"/>
                    <a:pt x="1049" y="999"/>
                    <a:pt x="1045" y="1001"/>
                  </a:cubicBezTo>
                  <a:cubicBezTo>
                    <a:pt x="1042" y="1002"/>
                    <a:pt x="1039" y="1005"/>
                    <a:pt x="1036" y="1007"/>
                  </a:cubicBezTo>
                  <a:cubicBezTo>
                    <a:pt x="1034" y="1008"/>
                    <a:pt x="1029" y="1011"/>
                    <a:pt x="1027" y="1011"/>
                  </a:cubicBezTo>
                  <a:cubicBezTo>
                    <a:pt x="1023" y="1012"/>
                    <a:pt x="1015" y="1009"/>
                    <a:pt x="1012" y="1009"/>
                  </a:cubicBezTo>
                  <a:cubicBezTo>
                    <a:pt x="1009" y="1009"/>
                    <a:pt x="1003" y="1009"/>
                    <a:pt x="1000" y="1010"/>
                  </a:cubicBezTo>
                  <a:cubicBezTo>
                    <a:pt x="998" y="1010"/>
                    <a:pt x="994" y="1013"/>
                    <a:pt x="992" y="1014"/>
                  </a:cubicBezTo>
                  <a:cubicBezTo>
                    <a:pt x="990" y="1014"/>
                    <a:pt x="987" y="1017"/>
                    <a:pt x="985" y="1017"/>
                  </a:cubicBezTo>
                  <a:cubicBezTo>
                    <a:pt x="982" y="1017"/>
                    <a:pt x="977" y="1016"/>
                    <a:pt x="975" y="1016"/>
                  </a:cubicBezTo>
                  <a:cubicBezTo>
                    <a:pt x="973" y="1015"/>
                    <a:pt x="969" y="1013"/>
                    <a:pt x="967" y="1012"/>
                  </a:cubicBezTo>
                  <a:cubicBezTo>
                    <a:pt x="964" y="1011"/>
                    <a:pt x="959" y="1012"/>
                    <a:pt x="956" y="1011"/>
                  </a:cubicBezTo>
                  <a:cubicBezTo>
                    <a:pt x="955" y="1011"/>
                    <a:pt x="952" y="1008"/>
                    <a:pt x="950" y="1008"/>
                  </a:cubicBezTo>
                  <a:cubicBezTo>
                    <a:pt x="947" y="1006"/>
                    <a:pt x="941" y="1004"/>
                    <a:pt x="938" y="1003"/>
                  </a:cubicBezTo>
                  <a:cubicBezTo>
                    <a:pt x="936" y="1003"/>
                    <a:pt x="931" y="1003"/>
                    <a:pt x="928" y="1003"/>
                  </a:cubicBezTo>
                  <a:cubicBezTo>
                    <a:pt x="926" y="1004"/>
                    <a:pt x="922" y="1008"/>
                    <a:pt x="919" y="1008"/>
                  </a:cubicBezTo>
                  <a:cubicBezTo>
                    <a:pt x="918" y="1008"/>
                    <a:pt x="915" y="1006"/>
                    <a:pt x="914" y="1006"/>
                  </a:cubicBezTo>
                  <a:cubicBezTo>
                    <a:pt x="911" y="1006"/>
                    <a:pt x="906" y="1008"/>
                    <a:pt x="904" y="1010"/>
                  </a:cubicBezTo>
                  <a:cubicBezTo>
                    <a:pt x="902" y="1011"/>
                    <a:pt x="901" y="1015"/>
                    <a:pt x="899" y="1016"/>
                  </a:cubicBezTo>
                  <a:cubicBezTo>
                    <a:pt x="897" y="1017"/>
                    <a:pt x="894" y="1018"/>
                    <a:pt x="892" y="1018"/>
                  </a:cubicBezTo>
                  <a:cubicBezTo>
                    <a:pt x="891" y="1018"/>
                    <a:pt x="890" y="1018"/>
                    <a:pt x="889" y="1017"/>
                  </a:cubicBezTo>
                  <a:cubicBezTo>
                    <a:pt x="889" y="1012"/>
                    <a:pt x="889" y="1005"/>
                    <a:pt x="888" y="1002"/>
                  </a:cubicBezTo>
                  <a:cubicBezTo>
                    <a:pt x="887" y="1000"/>
                    <a:pt x="884" y="996"/>
                    <a:pt x="882" y="995"/>
                  </a:cubicBezTo>
                  <a:cubicBezTo>
                    <a:pt x="879" y="994"/>
                    <a:pt x="872" y="996"/>
                    <a:pt x="870" y="994"/>
                  </a:cubicBezTo>
                  <a:cubicBezTo>
                    <a:pt x="867" y="992"/>
                    <a:pt x="866" y="984"/>
                    <a:pt x="867" y="981"/>
                  </a:cubicBezTo>
                  <a:cubicBezTo>
                    <a:pt x="867" y="977"/>
                    <a:pt x="873" y="971"/>
                    <a:pt x="874" y="968"/>
                  </a:cubicBezTo>
                  <a:cubicBezTo>
                    <a:pt x="875" y="963"/>
                    <a:pt x="875" y="952"/>
                    <a:pt x="874" y="947"/>
                  </a:cubicBezTo>
                  <a:cubicBezTo>
                    <a:pt x="874" y="940"/>
                    <a:pt x="870" y="926"/>
                    <a:pt x="867" y="920"/>
                  </a:cubicBezTo>
                  <a:cubicBezTo>
                    <a:pt x="865" y="915"/>
                    <a:pt x="858" y="907"/>
                    <a:pt x="854" y="904"/>
                  </a:cubicBezTo>
                  <a:cubicBezTo>
                    <a:pt x="852" y="902"/>
                    <a:pt x="846" y="900"/>
                    <a:pt x="844" y="898"/>
                  </a:cubicBezTo>
                  <a:cubicBezTo>
                    <a:pt x="841" y="896"/>
                    <a:pt x="838" y="889"/>
                    <a:pt x="837" y="886"/>
                  </a:cubicBezTo>
                  <a:cubicBezTo>
                    <a:pt x="837" y="881"/>
                    <a:pt x="837" y="872"/>
                    <a:pt x="839" y="868"/>
                  </a:cubicBezTo>
                  <a:cubicBezTo>
                    <a:pt x="840" y="863"/>
                    <a:pt x="848" y="857"/>
                    <a:pt x="850" y="852"/>
                  </a:cubicBezTo>
                  <a:cubicBezTo>
                    <a:pt x="852" y="849"/>
                    <a:pt x="855" y="843"/>
                    <a:pt x="855" y="840"/>
                  </a:cubicBezTo>
                  <a:cubicBezTo>
                    <a:pt x="855" y="836"/>
                    <a:pt x="849" y="830"/>
                    <a:pt x="849" y="827"/>
                  </a:cubicBezTo>
                  <a:cubicBezTo>
                    <a:pt x="849" y="823"/>
                    <a:pt x="854" y="817"/>
                    <a:pt x="855" y="813"/>
                  </a:cubicBezTo>
                  <a:cubicBezTo>
                    <a:pt x="856" y="808"/>
                    <a:pt x="858" y="797"/>
                    <a:pt x="856" y="792"/>
                  </a:cubicBezTo>
                  <a:cubicBezTo>
                    <a:pt x="854" y="787"/>
                    <a:pt x="846" y="780"/>
                    <a:pt x="843" y="775"/>
                  </a:cubicBezTo>
                  <a:cubicBezTo>
                    <a:pt x="840" y="771"/>
                    <a:pt x="834" y="762"/>
                    <a:pt x="832" y="756"/>
                  </a:cubicBezTo>
                  <a:cubicBezTo>
                    <a:pt x="830" y="753"/>
                    <a:pt x="831" y="745"/>
                    <a:pt x="828" y="742"/>
                  </a:cubicBezTo>
                  <a:cubicBezTo>
                    <a:pt x="825" y="738"/>
                    <a:pt x="815" y="736"/>
                    <a:pt x="811" y="733"/>
                  </a:cubicBezTo>
                  <a:cubicBezTo>
                    <a:pt x="805" y="729"/>
                    <a:pt x="795" y="719"/>
                    <a:pt x="789" y="715"/>
                  </a:cubicBezTo>
                  <a:cubicBezTo>
                    <a:pt x="783" y="711"/>
                    <a:pt x="770" y="705"/>
                    <a:pt x="764" y="700"/>
                  </a:cubicBezTo>
                  <a:cubicBezTo>
                    <a:pt x="761" y="697"/>
                    <a:pt x="756" y="689"/>
                    <a:pt x="753" y="686"/>
                  </a:cubicBezTo>
                  <a:cubicBezTo>
                    <a:pt x="750" y="683"/>
                    <a:pt x="744" y="677"/>
                    <a:pt x="741" y="676"/>
                  </a:cubicBezTo>
                  <a:cubicBezTo>
                    <a:pt x="739" y="675"/>
                    <a:pt x="736" y="675"/>
                    <a:pt x="734" y="676"/>
                  </a:cubicBezTo>
                  <a:cubicBezTo>
                    <a:pt x="732" y="676"/>
                    <a:pt x="727" y="679"/>
                    <a:pt x="724" y="680"/>
                  </a:cubicBezTo>
                  <a:cubicBezTo>
                    <a:pt x="722" y="682"/>
                    <a:pt x="719" y="688"/>
                    <a:pt x="716" y="689"/>
                  </a:cubicBezTo>
                  <a:cubicBezTo>
                    <a:pt x="713" y="690"/>
                    <a:pt x="706" y="690"/>
                    <a:pt x="702" y="690"/>
                  </a:cubicBezTo>
                  <a:cubicBezTo>
                    <a:pt x="700" y="690"/>
                    <a:pt x="694" y="687"/>
                    <a:pt x="691" y="688"/>
                  </a:cubicBezTo>
                  <a:cubicBezTo>
                    <a:pt x="689" y="688"/>
                    <a:pt x="685" y="691"/>
                    <a:pt x="683" y="692"/>
                  </a:cubicBezTo>
                  <a:cubicBezTo>
                    <a:pt x="679" y="695"/>
                    <a:pt x="672" y="701"/>
                    <a:pt x="668" y="703"/>
                  </a:cubicBezTo>
                  <a:cubicBezTo>
                    <a:pt x="666" y="704"/>
                    <a:pt x="661" y="705"/>
                    <a:pt x="658" y="706"/>
                  </a:cubicBezTo>
                  <a:cubicBezTo>
                    <a:pt x="654" y="707"/>
                    <a:pt x="645" y="707"/>
                    <a:pt x="640" y="708"/>
                  </a:cubicBezTo>
                  <a:cubicBezTo>
                    <a:pt x="637" y="708"/>
                    <a:pt x="629" y="709"/>
                    <a:pt x="625" y="710"/>
                  </a:cubicBezTo>
                  <a:cubicBezTo>
                    <a:pt x="621" y="712"/>
                    <a:pt x="616" y="721"/>
                    <a:pt x="612" y="721"/>
                  </a:cubicBezTo>
                  <a:cubicBezTo>
                    <a:pt x="609" y="722"/>
                    <a:pt x="603" y="718"/>
                    <a:pt x="601" y="717"/>
                  </a:cubicBezTo>
                  <a:cubicBezTo>
                    <a:pt x="598" y="716"/>
                    <a:pt x="595" y="711"/>
                    <a:pt x="592" y="710"/>
                  </a:cubicBezTo>
                  <a:cubicBezTo>
                    <a:pt x="589" y="709"/>
                    <a:pt x="582" y="708"/>
                    <a:pt x="578" y="709"/>
                  </a:cubicBezTo>
                  <a:cubicBezTo>
                    <a:pt x="576" y="709"/>
                    <a:pt x="573" y="714"/>
                    <a:pt x="571" y="714"/>
                  </a:cubicBezTo>
                  <a:cubicBezTo>
                    <a:pt x="568" y="714"/>
                    <a:pt x="564" y="710"/>
                    <a:pt x="562" y="709"/>
                  </a:cubicBezTo>
                  <a:cubicBezTo>
                    <a:pt x="560" y="707"/>
                    <a:pt x="557" y="702"/>
                    <a:pt x="554" y="700"/>
                  </a:cubicBezTo>
                  <a:cubicBezTo>
                    <a:pt x="552" y="699"/>
                    <a:pt x="548" y="698"/>
                    <a:pt x="545" y="699"/>
                  </a:cubicBezTo>
                  <a:cubicBezTo>
                    <a:pt x="543" y="700"/>
                    <a:pt x="540" y="705"/>
                    <a:pt x="538" y="707"/>
                  </a:cubicBezTo>
                  <a:cubicBezTo>
                    <a:pt x="535" y="708"/>
                    <a:pt x="528" y="709"/>
                    <a:pt x="525" y="711"/>
                  </a:cubicBezTo>
                  <a:cubicBezTo>
                    <a:pt x="522" y="713"/>
                    <a:pt x="521" y="719"/>
                    <a:pt x="518" y="721"/>
                  </a:cubicBezTo>
                  <a:cubicBezTo>
                    <a:pt x="514" y="724"/>
                    <a:pt x="504" y="725"/>
                    <a:pt x="499" y="726"/>
                  </a:cubicBezTo>
                  <a:cubicBezTo>
                    <a:pt x="497" y="727"/>
                    <a:pt x="491" y="729"/>
                    <a:pt x="488" y="729"/>
                  </a:cubicBezTo>
                  <a:cubicBezTo>
                    <a:pt x="484" y="730"/>
                    <a:pt x="476" y="730"/>
                    <a:pt x="473" y="727"/>
                  </a:cubicBezTo>
                  <a:cubicBezTo>
                    <a:pt x="470" y="724"/>
                    <a:pt x="471" y="713"/>
                    <a:pt x="470" y="709"/>
                  </a:cubicBezTo>
                  <a:cubicBezTo>
                    <a:pt x="469" y="707"/>
                    <a:pt x="468" y="703"/>
                    <a:pt x="466" y="702"/>
                  </a:cubicBezTo>
                  <a:cubicBezTo>
                    <a:pt x="463" y="700"/>
                    <a:pt x="456" y="701"/>
                    <a:pt x="452" y="701"/>
                  </a:cubicBezTo>
                  <a:cubicBezTo>
                    <a:pt x="448" y="700"/>
                    <a:pt x="439" y="697"/>
                    <a:pt x="435" y="696"/>
                  </a:cubicBezTo>
                  <a:cubicBezTo>
                    <a:pt x="430" y="695"/>
                    <a:pt x="422" y="696"/>
                    <a:pt x="418" y="695"/>
                  </a:cubicBezTo>
                  <a:cubicBezTo>
                    <a:pt x="415" y="695"/>
                    <a:pt x="409" y="691"/>
                    <a:pt x="405" y="690"/>
                  </a:cubicBezTo>
                  <a:cubicBezTo>
                    <a:pt x="401" y="689"/>
                    <a:pt x="390" y="691"/>
                    <a:pt x="386" y="689"/>
                  </a:cubicBezTo>
                  <a:cubicBezTo>
                    <a:pt x="383" y="687"/>
                    <a:pt x="380" y="680"/>
                    <a:pt x="379" y="677"/>
                  </a:cubicBezTo>
                  <a:cubicBezTo>
                    <a:pt x="378" y="674"/>
                    <a:pt x="379" y="670"/>
                    <a:pt x="379" y="667"/>
                  </a:cubicBezTo>
                  <a:cubicBezTo>
                    <a:pt x="378" y="665"/>
                    <a:pt x="378" y="658"/>
                    <a:pt x="376" y="656"/>
                  </a:cubicBezTo>
                  <a:cubicBezTo>
                    <a:pt x="375" y="654"/>
                    <a:pt x="368" y="652"/>
                    <a:pt x="365" y="652"/>
                  </a:cubicBezTo>
                  <a:cubicBezTo>
                    <a:pt x="362" y="653"/>
                    <a:pt x="357" y="658"/>
                    <a:pt x="355" y="661"/>
                  </a:cubicBezTo>
                  <a:cubicBezTo>
                    <a:pt x="352" y="663"/>
                    <a:pt x="347" y="670"/>
                    <a:pt x="343" y="671"/>
                  </a:cubicBezTo>
                  <a:cubicBezTo>
                    <a:pt x="341" y="672"/>
                    <a:pt x="335" y="672"/>
                    <a:pt x="332" y="672"/>
                  </a:cubicBezTo>
                  <a:cubicBezTo>
                    <a:pt x="329" y="672"/>
                    <a:pt x="324" y="671"/>
                    <a:pt x="322" y="672"/>
                  </a:cubicBezTo>
                  <a:cubicBezTo>
                    <a:pt x="320" y="673"/>
                    <a:pt x="318" y="679"/>
                    <a:pt x="316" y="680"/>
                  </a:cubicBezTo>
                  <a:cubicBezTo>
                    <a:pt x="314" y="681"/>
                    <a:pt x="308" y="681"/>
                    <a:pt x="306" y="683"/>
                  </a:cubicBezTo>
                  <a:cubicBezTo>
                    <a:pt x="302" y="685"/>
                    <a:pt x="301" y="694"/>
                    <a:pt x="298" y="698"/>
                  </a:cubicBezTo>
                  <a:cubicBezTo>
                    <a:pt x="297" y="700"/>
                    <a:pt x="293" y="703"/>
                    <a:pt x="291" y="704"/>
                  </a:cubicBezTo>
                  <a:cubicBezTo>
                    <a:pt x="287" y="706"/>
                    <a:pt x="279" y="706"/>
                    <a:pt x="275" y="708"/>
                  </a:cubicBezTo>
                  <a:cubicBezTo>
                    <a:pt x="272" y="710"/>
                    <a:pt x="267" y="715"/>
                    <a:pt x="264" y="718"/>
                  </a:cubicBezTo>
                  <a:cubicBezTo>
                    <a:pt x="261" y="721"/>
                    <a:pt x="256" y="729"/>
                    <a:pt x="253" y="732"/>
                  </a:cubicBezTo>
                  <a:cubicBezTo>
                    <a:pt x="250" y="736"/>
                    <a:pt x="244" y="741"/>
                    <a:pt x="241" y="744"/>
                  </a:cubicBezTo>
                  <a:cubicBezTo>
                    <a:pt x="239" y="747"/>
                    <a:pt x="235" y="751"/>
                    <a:pt x="233" y="753"/>
                  </a:cubicBezTo>
                  <a:cubicBezTo>
                    <a:pt x="230" y="756"/>
                    <a:pt x="226" y="764"/>
                    <a:pt x="223" y="767"/>
                  </a:cubicBezTo>
                  <a:cubicBezTo>
                    <a:pt x="220" y="770"/>
                    <a:pt x="214" y="775"/>
                    <a:pt x="210" y="776"/>
                  </a:cubicBezTo>
                  <a:cubicBezTo>
                    <a:pt x="208" y="777"/>
                    <a:pt x="202" y="776"/>
                    <a:pt x="199" y="777"/>
                  </a:cubicBezTo>
                  <a:cubicBezTo>
                    <a:pt x="195" y="778"/>
                    <a:pt x="188" y="784"/>
                    <a:pt x="184" y="786"/>
                  </a:cubicBezTo>
                  <a:cubicBezTo>
                    <a:pt x="180" y="788"/>
                    <a:pt x="172" y="792"/>
                    <a:pt x="168" y="792"/>
                  </a:cubicBezTo>
                  <a:cubicBezTo>
                    <a:pt x="162" y="793"/>
                    <a:pt x="150" y="791"/>
                    <a:pt x="145" y="788"/>
                  </a:cubicBezTo>
                  <a:cubicBezTo>
                    <a:pt x="140" y="785"/>
                    <a:pt x="132" y="776"/>
                    <a:pt x="129" y="772"/>
                  </a:cubicBezTo>
                  <a:cubicBezTo>
                    <a:pt x="128" y="771"/>
                    <a:pt x="127" y="770"/>
                    <a:pt x="126" y="768"/>
                  </a:cubicBezTo>
                  <a:cubicBezTo>
                    <a:pt x="133" y="765"/>
                    <a:pt x="143" y="761"/>
                    <a:pt x="146" y="758"/>
                  </a:cubicBezTo>
                  <a:cubicBezTo>
                    <a:pt x="151" y="755"/>
                    <a:pt x="159" y="748"/>
                    <a:pt x="162" y="743"/>
                  </a:cubicBezTo>
                  <a:cubicBezTo>
                    <a:pt x="165" y="739"/>
                    <a:pt x="168" y="729"/>
                    <a:pt x="171" y="725"/>
                  </a:cubicBezTo>
                  <a:cubicBezTo>
                    <a:pt x="173" y="721"/>
                    <a:pt x="179" y="714"/>
                    <a:pt x="180" y="709"/>
                  </a:cubicBezTo>
                  <a:cubicBezTo>
                    <a:pt x="181" y="705"/>
                    <a:pt x="180" y="696"/>
                    <a:pt x="181" y="692"/>
                  </a:cubicBezTo>
                  <a:cubicBezTo>
                    <a:pt x="183" y="688"/>
                    <a:pt x="190" y="682"/>
                    <a:pt x="192" y="678"/>
                  </a:cubicBezTo>
                  <a:cubicBezTo>
                    <a:pt x="193" y="674"/>
                    <a:pt x="195" y="667"/>
                    <a:pt x="195" y="663"/>
                  </a:cubicBezTo>
                  <a:cubicBezTo>
                    <a:pt x="196" y="660"/>
                    <a:pt x="198" y="654"/>
                    <a:pt x="198" y="650"/>
                  </a:cubicBezTo>
                  <a:cubicBezTo>
                    <a:pt x="198" y="647"/>
                    <a:pt x="197" y="640"/>
                    <a:pt x="196" y="637"/>
                  </a:cubicBezTo>
                  <a:cubicBezTo>
                    <a:pt x="195" y="634"/>
                    <a:pt x="191" y="631"/>
                    <a:pt x="191" y="628"/>
                  </a:cubicBezTo>
                  <a:cubicBezTo>
                    <a:pt x="190" y="625"/>
                    <a:pt x="193" y="618"/>
                    <a:pt x="195" y="615"/>
                  </a:cubicBezTo>
                  <a:cubicBezTo>
                    <a:pt x="198" y="611"/>
                    <a:pt x="205" y="608"/>
                    <a:pt x="208" y="605"/>
                  </a:cubicBezTo>
                  <a:cubicBezTo>
                    <a:pt x="211" y="603"/>
                    <a:pt x="215" y="597"/>
                    <a:pt x="218" y="597"/>
                  </a:cubicBezTo>
                  <a:cubicBezTo>
                    <a:pt x="221" y="597"/>
                    <a:pt x="225" y="602"/>
                    <a:pt x="226" y="604"/>
                  </a:cubicBezTo>
                  <a:cubicBezTo>
                    <a:pt x="228" y="606"/>
                    <a:pt x="227" y="613"/>
                    <a:pt x="229" y="615"/>
                  </a:cubicBezTo>
                  <a:cubicBezTo>
                    <a:pt x="231" y="616"/>
                    <a:pt x="237" y="615"/>
                    <a:pt x="239" y="614"/>
                  </a:cubicBezTo>
                  <a:cubicBezTo>
                    <a:pt x="242" y="613"/>
                    <a:pt x="246" y="610"/>
                    <a:pt x="248" y="607"/>
                  </a:cubicBezTo>
                  <a:cubicBezTo>
                    <a:pt x="249" y="605"/>
                    <a:pt x="251" y="599"/>
                    <a:pt x="250" y="597"/>
                  </a:cubicBezTo>
                  <a:cubicBezTo>
                    <a:pt x="250" y="594"/>
                    <a:pt x="244" y="593"/>
                    <a:pt x="242" y="590"/>
                  </a:cubicBezTo>
                  <a:cubicBezTo>
                    <a:pt x="240" y="588"/>
                    <a:pt x="239" y="581"/>
                    <a:pt x="237" y="578"/>
                  </a:cubicBezTo>
                  <a:cubicBezTo>
                    <a:pt x="235" y="576"/>
                    <a:pt x="229" y="572"/>
                    <a:pt x="226" y="571"/>
                  </a:cubicBezTo>
                  <a:cubicBezTo>
                    <a:pt x="224" y="570"/>
                    <a:pt x="220" y="571"/>
                    <a:pt x="218" y="571"/>
                  </a:cubicBezTo>
                  <a:cubicBezTo>
                    <a:pt x="216" y="572"/>
                    <a:pt x="212" y="575"/>
                    <a:pt x="210" y="574"/>
                  </a:cubicBezTo>
                  <a:cubicBezTo>
                    <a:pt x="208" y="573"/>
                    <a:pt x="208" y="566"/>
                    <a:pt x="205" y="565"/>
                  </a:cubicBezTo>
                  <a:cubicBezTo>
                    <a:pt x="203" y="563"/>
                    <a:pt x="195" y="567"/>
                    <a:pt x="193" y="565"/>
                  </a:cubicBezTo>
                  <a:cubicBezTo>
                    <a:pt x="191" y="564"/>
                    <a:pt x="192" y="559"/>
                    <a:pt x="193" y="557"/>
                  </a:cubicBezTo>
                  <a:cubicBezTo>
                    <a:pt x="193" y="554"/>
                    <a:pt x="196" y="549"/>
                    <a:pt x="194" y="547"/>
                  </a:cubicBezTo>
                  <a:cubicBezTo>
                    <a:pt x="194" y="546"/>
                    <a:pt x="191" y="546"/>
                    <a:pt x="190" y="545"/>
                  </a:cubicBezTo>
                  <a:cubicBezTo>
                    <a:pt x="188" y="545"/>
                    <a:pt x="184" y="546"/>
                    <a:pt x="183" y="545"/>
                  </a:cubicBezTo>
                  <a:cubicBezTo>
                    <a:pt x="181" y="543"/>
                    <a:pt x="180" y="538"/>
                    <a:pt x="179" y="535"/>
                  </a:cubicBezTo>
                  <a:cubicBezTo>
                    <a:pt x="178" y="534"/>
                    <a:pt x="176" y="531"/>
                    <a:pt x="175" y="530"/>
                  </a:cubicBezTo>
                  <a:cubicBezTo>
                    <a:pt x="173" y="528"/>
                    <a:pt x="167" y="528"/>
                    <a:pt x="165" y="526"/>
                  </a:cubicBezTo>
                  <a:cubicBezTo>
                    <a:pt x="164" y="524"/>
                    <a:pt x="162" y="521"/>
                    <a:pt x="163" y="519"/>
                  </a:cubicBezTo>
                  <a:cubicBezTo>
                    <a:pt x="163" y="516"/>
                    <a:pt x="168" y="514"/>
                    <a:pt x="169" y="512"/>
                  </a:cubicBezTo>
                  <a:cubicBezTo>
                    <a:pt x="170" y="510"/>
                    <a:pt x="170" y="506"/>
                    <a:pt x="170" y="505"/>
                  </a:cubicBezTo>
                  <a:cubicBezTo>
                    <a:pt x="169" y="503"/>
                    <a:pt x="164" y="501"/>
                    <a:pt x="163" y="500"/>
                  </a:cubicBezTo>
                  <a:cubicBezTo>
                    <a:pt x="161" y="499"/>
                    <a:pt x="158" y="498"/>
                    <a:pt x="156" y="497"/>
                  </a:cubicBezTo>
                  <a:cubicBezTo>
                    <a:pt x="155" y="496"/>
                    <a:pt x="153" y="493"/>
                    <a:pt x="152" y="491"/>
                  </a:cubicBezTo>
                  <a:cubicBezTo>
                    <a:pt x="151" y="487"/>
                    <a:pt x="154" y="478"/>
                    <a:pt x="152" y="474"/>
                  </a:cubicBezTo>
                  <a:cubicBezTo>
                    <a:pt x="151" y="472"/>
                    <a:pt x="145" y="469"/>
                    <a:pt x="143" y="468"/>
                  </a:cubicBezTo>
                  <a:cubicBezTo>
                    <a:pt x="140" y="468"/>
                    <a:pt x="133" y="467"/>
                    <a:pt x="131" y="468"/>
                  </a:cubicBezTo>
                  <a:cubicBezTo>
                    <a:pt x="129" y="470"/>
                    <a:pt x="128" y="475"/>
                    <a:pt x="126" y="477"/>
                  </a:cubicBezTo>
                  <a:cubicBezTo>
                    <a:pt x="125" y="478"/>
                    <a:pt x="121" y="480"/>
                    <a:pt x="120" y="481"/>
                  </a:cubicBezTo>
                  <a:cubicBezTo>
                    <a:pt x="118" y="482"/>
                    <a:pt x="114" y="484"/>
                    <a:pt x="113" y="484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16BE083-E782-4EA7-92C7-D71B9C8D0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825" y="2309813"/>
              <a:ext cx="1766888" cy="1487488"/>
            </a:xfrm>
            <a:custGeom>
              <a:avLst/>
              <a:gdLst/>
              <a:ahLst/>
              <a:cxnLst>
                <a:cxn ang="0">
                  <a:pos x="906" y="656"/>
                </a:cxn>
                <a:cxn ang="0">
                  <a:pos x="986" y="662"/>
                </a:cxn>
                <a:cxn ang="0">
                  <a:pos x="1029" y="675"/>
                </a:cxn>
                <a:cxn ang="0">
                  <a:pos x="1052" y="713"/>
                </a:cxn>
                <a:cxn ang="0">
                  <a:pos x="1083" y="752"/>
                </a:cxn>
                <a:cxn ang="0">
                  <a:pos x="1112" y="792"/>
                </a:cxn>
                <a:cxn ang="0">
                  <a:pos x="1069" y="815"/>
                </a:cxn>
                <a:cxn ang="0">
                  <a:pos x="1035" y="921"/>
                </a:cxn>
                <a:cxn ang="0">
                  <a:pos x="961" y="906"/>
                </a:cxn>
                <a:cxn ang="0">
                  <a:pos x="908" y="856"/>
                </a:cxn>
                <a:cxn ang="0">
                  <a:pos x="777" y="833"/>
                </a:cxn>
                <a:cxn ang="0">
                  <a:pos x="688" y="855"/>
                </a:cxn>
                <a:cxn ang="0">
                  <a:pos x="584" y="879"/>
                </a:cxn>
                <a:cxn ang="0">
                  <a:pos x="510" y="839"/>
                </a:cxn>
                <a:cxn ang="0">
                  <a:pos x="414" y="818"/>
                </a:cxn>
                <a:cxn ang="0">
                  <a:pos x="338" y="815"/>
                </a:cxn>
                <a:cxn ang="0">
                  <a:pos x="255" y="769"/>
                </a:cxn>
                <a:cxn ang="0">
                  <a:pos x="161" y="778"/>
                </a:cxn>
                <a:cxn ang="0">
                  <a:pos x="80" y="833"/>
                </a:cxn>
                <a:cxn ang="0">
                  <a:pos x="20" y="781"/>
                </a:cxn>
                <a:cxn ang="0">
                  <a:pos x="15" y="696"/>
                </a:cxn>
                <a:cxn ang="0">
                  <a:pos x="17" y="633"/>
                </a:cxn>
                <a:cxn ang="0">
                  <a:pos x="88" y="627"/>
                </a:cxn>
                <a:cxn ang="0">
                  <a:pos x="162" y="618"/>
                </a:cxn>
                <a:cxn ang="0">
                  <a:pos x="242" y="613"/>
                </a:cxn>
                <a:cxn ang="0">
                  <a:pos x="250" y="564"/>
                </a:cxn>
                <a:cxn ang="0">
                  <a:pos x="325" y="527"/>
                </a:cxn>
                <a:cxn ang="0">
                  <a:pos x="362" y="489"/>
                </a:cxn>
                <a:cxn ang="0">
                  <a:pos x="340" y="441"/>
                </a:cxn>
                <a:cxn ang="0">
                  <a:pos x="317" y="388"/>
                </a:cxn>
                <a:cxn ang="0">
                  <a:pos x="297" y="340"/>
                </a:cxn>
                <a:cxn ang="0">
                  <a:pos x="361" y="310"/>
                </a:cxn>
                <a:cxn ang="0">
                  <a:pos x="408" y="325"/>
                </a:cxn>
                <a:cxn ang="0">
                  <a:pos x="433" y="369"/>
                </a:cxn>
                <a:cxn ang="0">
                  <a:pos x="428" y="421"/>
                </a:cxn>
                <a:cxn ang="0">
                  <a:pos x="501" y="483"/>
                </a:cxn>
                <a:cxn ang="0">
                  <a:pos x="560" y="483"/>
                </a:cxn>
                <a:cxn ang="0">
                  <a:pos x="568" y="411"/>
                </a:cxn>
                <a:cxn ang="0">
                  <a:pos x="594" y="360"/>
                </a:cxn>
                <a:cxn ang="0">
                  <a:pos x="560" y="288"/>
                </a:cxn>
                <a:cxn ang="0">
                  <a:pos x="491" y="282"/>
                </a:cxn>
                <a:cxn ang="0">
                  <a:pos x="500" y="230"/>
                </a:cxn>
                <a:cxn ang="0">
                  <a:pos x="536" y="145"/>
                </a:cxn>
                <a:cxn ang="0">
                  <a:pos x="488" y="73"/>
                </a:cxn>
                <a:cxn ang="0">
                  <a:pos x="494" y="45"/>
                </a:cxn>
                <a:cxn ang="0">
                  <a:pos x="533" y="9"/>
                </a:cxn>
                <a:cxn ang="0">
                  <a:pos x="581" y="8"/>
                </a:cxn>
                <a:cxn ang="0">
                  <a:pos x="632" y="46"/>
                </a:cxn>
                <a:cxn ang="0">
                  <a:pos x="690" y="47"/>
                </a:cxn>
                <a:cxn ang="0">
                  <a:pos x="730" y="53"/>
                </a:cxn>
                <a:cxn ang="0">
                  <a:pos x="753" y="87"/>
                </a:cxn>
                <a:cxn ang="0">
                  <a:pos x="714" y="96"/>
                </a:cxn>
                <a:cxn ang="0">
                  <a:pos x="734" y="201"/>
                </a:cxn>
                <a:cxn ang="0">
                  <a:pos x="797" y="212"/>
                </a:cxn>
                <a:cxn ang="0">
                  <a:pos x="845" y="220"/>
                </a:cxn>
                <a:cxn ang="0">
                  <a:pos x="802" y="244"/>
                </a:cxn>
                <a:cxn ang="0">
                  <a:pos x="855" y="294"/>
                </a:cxn>
                <a:cxn ang="0">
                  <a:pos x="841" y="359"/>
                </a:cxn>
                <a:cxn ang="0">
                  <a:pos x="827" y="446"/>
                </a:cxn>
                <a:cxn ang="0">
                  <a:pos x="887" y="520"/>
                </a:cxn>
              </a:cxnLst>
              <a:rect l="0" t="0" r="r" b="b"/>
              <a:pathLst>
                <a:path w="1124" h="946">
                  <a:moveTo>
                    <a:pt x="877" y="583"/>
                  </a:moveTo>
                  <a:cubicBezTo>
                    <a:pt x="880" y="588"/>
                    <a:pt x="888" y="596"/>
                    <a:pt x="890" y="600"/>
                  </a:cubicBezTo>
                  <a:cubicBezTo>
                    <a:pt x="892" y="603"/>
                    <a:pt x="895" y="608"/>
                    <a:pt x="895" y="611"/>
                  </a:cubicBezTo>
                  <a:cubicBezTo>
                    <a:pt x="896" y="614"/>
                    <a:pt x="896" y="622"/>
                    <a:pt x="895" y="625"/>
                  </a:cubicBezTo>
                  <a:cubicBezTo>
                    <a:pt x="895" y="628"/>
                    <a:pt x="893" y="633"/>
                    <a:pt x="893" y="635"/>
                  </a:cubicBezTo>
                  <a:cubicBezTo>
                    <a:pt x="893" y="638"/>
                    <a:pt x="894" y="644"/>
                    <a:pt x="896" y="647"/>
                  </a:cubicBezTo>
                  <a:cubicBezTo>
                    <a:pt x="897" y="650"/>
                    <a:pt x="903" y="654"/>
                    <a:pt x="906" y="656"/>
                  </a:cubicBezTo>
                  <a:cubicBezTo>
                    <a:pt x="911" y="659"/>
                    <a:pt x="920" y="664"/>
                    <a:pt x="925" y="666"/>
                  </a:cubicBezTo>
                  <a:cubicBezTo>
                    <a:pt x="929" y="668"/>
                    <a:pt x="938" y="672"/>
                    <a:pt x="943" y="672"/>
                  </a:cubicBezTo>
                  <a:cubicBezTo>
                    <a:pt x="945" y="672"/>
                    <a:pt x="949" y="670"/>
                    <a:pt x="951" y="669"/>
                  </a:cubicBezTo>
                  <a:cubicBezTo>
                    <a:pt x="953" y="668"/>
                    <a:pt x="955" y="664"/>
                    <a:pt x="957" y="663"/>
                  </a:cubicBezTo>
                  <a:cubicBezTo>
                    <a:pt x="959" y="662"/>
                    <a:pt x="962" y="660"/>
                    <a:pt x="964" y="660"/>
                  </a:cubicBezTo>
                  <a:cubicBezTo>
                    <a:pt x="967" y="659"/>
                    <a:pt x="974" y="661"/>
                    <a:pt x="977" y="662"/>
                  </a:cubicBezTo>
                  <a:cubicBezTo>
                    <a:pt x="979" y="662"/>
                    <a:pt x="983" y="663"/>
                    <a:pt x="986" y="662"/>
                  </a:cubicBezTo>
                  <a:cubicBezTo>
                    <a:pt x="987" y="662"/>
                    <a:pt x="991" y="660"/>
                    <a:pt x="993" y="659"/>
                  </a:cubicBezTo>
                  <a:cubicBezTo>
                    <a:pt x="994" y="658"/>
                    <a:pt x="998" y="656"/>
                    <a:pt x="999" y="655"/>
                  </a:cubicBezTo>
                  <a:cubicBezTo>
                    <a:pt x="1001" y="653"/>
                    <a:pt x="1002" y="648"/>
                    <a:pt x="1004" y="646"/>
                  </a:cubicBezTo>
                  <a:cubicBezTo>
                    <a:pt x="1006" y="645"/>
                    <a:pt x="1013" y="646"/>
                    <a:pt x="1016" y="646"/>
                  </a:cubicBezTo>
                  <a:cubicBezTo>
                    <a:pt x="1018" y="647"/>
                    <a:pt x="1024" y="650"/>
                    <a:pt x="1025" y="652"/>
                  </a:cubicBezTo>
                  <a:cubicBezTo>
                    <a:pt x="1027" y="656"/>
                    <a:pt x="1024" y="665"/>
                    <a:pt x="1025" y="669"/>
                  </a:cubicBezTo>
                  <a:cubicBezTo>
                    <a:pt x="1026" y="671"/>
                    <a:pt x="1028" y="674"/>
                    <a:pt x="1029" y="675"/>
                  </a:cubicBezTo>
                  <a:cubicBezTo>
                    <a:pt x="1031" y="676"/>
                    <a:pt x="1034" y="677"/>
                    <a:pt x="1036" y="678"/>
                  </a:cubicBezTo>
                  <a:cubicBezTo>
                    <a:pt x="1037" y="679"/>
                    <a:pt x="1042" y="681"/>
                    <a:pt x="1043" y="683"/>
                  </a:cubicBezTo>
                  <a:cubicBezTo>
                    <a:pt x="1043" y="684"/>
                    <a:pt x="1043" y="688"/>
                    <a:pt x="1042" y="690"/>
                  </a:cubicBezTo>
                  <a:cubicBezTo>
                    <a:pt x="1041" y="692"/>
                    <a:pt x="1036" y="694"/>
                    <a:pt x="1036" y="697"/>
                  </a:cubicBezTo>
                  <a:cubicBezTo>
                    <a:pt x="1035" y="699"/>
                    <a:pt x="1037" y="702"/>
                    <a:pt x="1038" y="704"/>
                  </a:cubicBezTo>
                  <a:cubicBezTo>
                    <a:pt x="1040" y="706"/>
                    <a:pt x="1046" y="706"/>
                    <a:pt x="1048" y="708"/>
                  </a:cubicBezTo>
                  <a:cubicBezTo>
                    <a:pt x="1049" y="709"/>
                    <a:pt x="1051" y="712"/>
                    <a:pt x="1052" y="713"/>
                  </a:cubicBezTo>
                  <a:cubicBezTo>
                    <a:pt x="1053" y="716"/>
                    <a:pt x="1054" y="721"/>
                    <a:pt x="1056" y="723"/>
                  </a:cubicBezTo>
                  <a:cubicBezTo>
                    <a:pt x="1057" y="724"/>
                    <a:pt x="1061" y="723"/>
                    <a:pt x="1063" y="723"/>
                  </a:cubicBezTo>
                  <a:cubicBezTo>
                    <a:pt x="1064" y="724"/>
                    <a:pt x="1067" y="724"/>
                    <a:pt x="1067" y="725"/>
                  </a:cubicBezTo>
                  <a:cubicBezTo>
                    <a:pt x="1069" y="727"/>
                    <a:pt x="1066" y="732"/>
                    <a:pt x="1066" y="735"/>
                  </a:cubicBezTo>
                  <a:cubicBezTo>
                    <a:pt x="1065" y="737"/>
                    <a:pt x="1064" y="742"/>
                    <a:pt x="1066" y="743"/>
                  </a:cubicBezTo>
                  <a:cubicBezTo>
                    <a:pt x="1068" y="745"/>
                    <a:pt x="1076" y="741"/>
                    <a:pt x="1078" y="743"/>
                  </a:cubicBezTo>
                  <a:cubicBezTo>
                    <a:pt x="1081" y="744"/>
                    <a:pt x="1081" y="751"/>
                    <a:pt x="1083" y="752"/>
                  </a:cubicBezTo>
                  <a:cubicBezTo>
                    <a:pt x="1085" y="753"/>
                    <a:pt x="1089" y="750"/>
                    <a:pt x="1091" y="749"/>
                  </a:cubicBezTo>
                  <a:cubicBezTo>
                    <a:pt x="1093" y="749"/>
                    <a:pt x="1097" y="748"/>
                    <a:pt x="1099" y="749"/>
                  </a:cubicBezTo>
                  <a:cubicBezTo>
                    <a:pt x="1102" y="750"/>
                    <a:pt x="1108" y="754"/>
                    <a:pt x="1110" y="756"/>
                  </a:cubicBezTo>
                  <a:cubicBezTo>
                    <a:pt x="1112" y="759"/>
                    <a:pt x="1113" y="766"/>
                    <a:pt x="1115" y="768"/>
                  </a:cubicBezTo>
                  <a:cubicBezTo>
                    <a:pt x="1117" y="771"/>
                    <a:pt x="1123" y="772"/>
                    <a:pt x="1123" y="775"/>
                  </a:cubicBezTo>
                  <a:cubicBezTo>
                    <a:pt x="1124" y="777"/>
                    <a:pt x="1122" y="783"/>
                    <a:pt x="1121" y="785"/>
                  </a:cubicBezTo>
                  <a:cubicBezTo>
                    <a:pt x="1119" y="788"/>
                    <a:pt x="1115" y="791"/>
                    <a:pt x="1112" y="792"/>
                  </a:cubicBezTo>
                  <a:cubicBezTo>
                    <a:pt x="1110" y="793"/>
                    <a:pt x="1104" y="794"/>
                    <a:pt x="1102" y="793"/>
                  </a:cubicBezTo>
                  <a:cubicBezTo>
                    <a:pt x="1100" y="791"/>
                    <a:pt x="1101" y="784"/>
                    <a:pt x="1099" y="782"/>
                  </a:cubicBezTo>
                  <a:cubicBezTo>
                    <a:pt x="1098" y="780"/>
                    <a:pt x="1094" y="775"/>
                    <a:pt x="1091" y="775"/>
                  </a:cubicBezTo>
                  <a:cubicBezTo>
                    <a:pt x="1088" y="775"/>
                    <a:pt x="1084" y="781"/>
                    <a:pt x="1081" y="783"/>
                  </a:cubicBezTo>
                  <a:cubicBezTo>
                    <a:pt x="1078" y="786"/>
                    <a:pt x="1071" y="789"/>
                    <a:pt x="1068" y="793"/>
                  </a:cubicBezTo>
                  <a:cubicBezTo>
                    <a:pt x="1066" y="796"/>
                    <a:pt x="1063" y="803"/>
                    <a:pt x="1064" y="806"/>
                  </a:cubicBezTo>
                  <a:cubicBezTo>
                    <a:pt x="1064" y="809"/>
                    <a:pt x="1068" y="812"/>
                    <a:pt x="1069" y="815"/>
                  </a:cubicBezTo>
                  <a:cubicBezTo>
                    <a:pt x="1070" y="818"/>
                    <a:pt x="1071" y="825"/>
                    <a:pt x="1071" y="828"/>
                  </a:cubicBezTo>
                  <a:cubicBezTo>
                    <a:pt x="1071" y="832"/>
                    <a:pt x="1069" y="838"/>
                    <a:pt x="1068" y="841"/>
                  </a:cubicBezTo>
                  <a:cubicBezTo>
                    <a:pt x="1068" y="845"/>
                    <a:pt x="1066" y="852"/>
                    <a:pt x="1065" y="856"/>
                  </a:cubicBezTo>
                  <a:cubicBezTo>
                    <a:pt x="1063" y="860"/>
                    <a:pt x="1056" y="866"/>
                    <a:pt x="1054" y="870"/>
                  </a:cubicBezTo>
                  <a:cubicBezTo>
                    <a:pt x="1053" y="874"/>
                    <a:pt x="1054" y="883"/>
                    <a:pt x="1053" y="887"/>
                  </a:cubicBezTo>
                  <a:cubicBezTo>
                    <a:pt x="1052" y="892"/>
                    <a:pt x="1046" y="899"/>
                    <a:pt x="1044" y="903"/>
                  </a:cubicBezTo>
                  <a:cubicBezTo>
                    <a:pt x="1041" y="907"/>
                    <a:pt x="1038" y="917"/>
                    <a:pt x="1035" y="921"/>
                  </a:cubicBezTo>
                  <a:cubicBezTo>
                    <a:pt x="1032" y="926"/>
                    <a:pt x="1024" y="933"/>
                    <a:pt x="1019" y="936"/>
                  </a:cubicBezTo>
                  <a:cubicBezTo>
                    <a:pt x="1016" y="939"/>
                    <a:pt x="1006" y="943"/>
                    <a:pt x="999" y="946"/>
                  </a:cubicBezTo>
                  <a:cubicBezTo>
                    <a:pt x="997" y="943"/>
                    <a:pt x="995" y="939"/>
                    <a:pt x="994" y="936"/>
                  </a:cubicBezTo>
                  <a:cubicBezTo>
                    <a:pt x="993" y="933"/>
                    <a:pt x="994" y="925"/>
                    <a:pt x="993" y="922"/>
                  </a:cubicBezTo>
                  <a:cubicBezTo>
                    <a:pt x="991" y="918"/>
                    <a:pt x="987" y="912"/>
                    <a:pt x="984" y="909"/>
                  </a:cubicBezTo>
                  <a:cubicBezTo>
                    <a:pt x="983" y="907"/>
                    <a:pt x="980" y="904"/>
                    <a:pt x="978" y="903"/>
                  </a:cubicBezTo>
                  <a:cubicBezTo>
                    <a:pt x="974" y="902"/>
                    <a:pt x="964" y="909"/>
                    <a:pt x="961" y="906"/>
                  </a:cubicBezTo>
                  <a:cubicBezTo>
                    <a:pt x="958" y="904"/>
                    <a:pt x="961" y="896"/>
                    <a:pt x="959" y="893"/>
                  </a:cubicBezTo>
                  <a:cubicBezTo>
                    <a:pt x="957" y="890"/>
                    <a:pt x="947" y="889"/>
                    <a:pt x="945" y="885"/>
                  </a:cubicBezTo>
                  <a:cubicBezTo>
                    <a:pt x="945" y="883"/>
                    <a:pt x="947" y="878"/>
                    <a:pt x="948" y="876"/>
                  </a:cubicBezTo>
                  <a:cubicBezTo>
                    <a:pt x="948" y="874"/>
                    <a:pt x="948" y="870"/>
                    <a:pt x="947" y="869"/>
                  </a:cubicBezTo>
                  <a:cubicBezTo>
                    <a:pt x="945" y="867"/>
                    <a:pt x="939" y="869"/>
                    <a:pt x="937" y="868"/>
                  </a:cubicBezTo>
                  <a:cubicBezTo>
                    <a:pt x="933" y="867"/>
                    <a:pt x="926" y="861"/>
                    <a:pt x="922" y="859"/>
                  </a:cubicBezTo>
                  <a:cubicBezTo>
                    <a:pt x="919" y="858"/>
                    <a:pt x="912" y="856"/>
                    <a:pt x="908" y="856"/>
                  </a:cubicBezTo>
                  <a:cubicBezTo>
                    <a:pt x="900" y="854"/>
                    <a:pt x="883" y="853"/>
                    <a:pt x="875" y="851"/>
                  </a:cubicBezTo>
                  <a:cubicBezTo>
                    <a:pt x="872" y="850"/>
                    <a:pt x="865" y="847"/>
                    <a:pt x="862" y="845"/>
                  </a:cubicBezTo>
                  <a:cubicBezTo>
                    <a:pt x="860" y="844"/>
                    <a:pt x="855" y="841"/>
                    <a:pt x="853" y="840"/>
                  </a:cubicBezTo>
                  <a:cubicBezTo>
                    <a:pt x="849" y="839"/>
                    <a:pt x="841" y="838"/>
                    <a:pt x="837" y="838"/>
                  </a:cubicBezTo>
                  <a:cubicBezTo>
                    <a:pt x="832" y="838"/>
                    <a:pt x="823" y="839"/>
                    <a:pt x="818" y="838"/>
                  </a:cubicBezTo>
                  <a:cubicBezTo>
                    <a:pt x="813" y="837"/>
                    <a:pt x="803" y="831"/>
                    <a:pt x="797" y="830"/>
                  </a:cubicBezTo>
                  <a:cubicBezTo>
                    <a:pt x="792" y="830"/>
                    <a:pt x="782" y="835"/>
                    <a:pt x="777" y="833"/>
                  </a:cubicBezTo>
                  <a:cubicBezTo>
                    <a:pt x="773" y="832"/>
                    <a:pt x="770" y="824"/>
                    <a:pt x="767" y="822"/>
                  </a:cubicBezTo>
                  <a:cubicBezTo>
                    <a:pt x="762" y="819"/>
                    <a:pt x="751" y="818"/>
                    <a:pt x="746" y="819"/>
                  </a:cubicBezTo>
                  <a:cubicBezTo>
                    <a:pt x="742" y="820"/>
                    <a:pt x="735" y="828"/>
                    <a:pt x="731" y="828"/>
                  </a:cubicBezTo>
                  <a:cubicBezTo>
                    <a:pt x="725" y="828"/>
                    <a:pt x="716" y="820"/>
                    <a:pt x="710" y="820"/>
                  </a:cubicBezTo>
                  <a:cubicBezTo>
                    <a:pt x="707" y="819"/>
                    <a:pt x="699" y="819"/>
                    <a:pt x="697" y="821"/>
                  </a:cubicBezTo>
                  <a:cubicBezTo>
                    <a:pt x="694" y="825"/>
                    <a:pt x="695" y="835"/>
                    <a:pt x="694" y="840"/>
                  </a:cubicBezTo>
                  <a:cubicBezTo>
                    <a:pt x="693" y="844"/>
                    <a:pt x="691" y="852"/>
                    <a:pt x="688" y="855"/>
                  </a:cubicBezTo>
                  <a:cubicBezTo>
                    <a:pt x="686" y="858"/>
                    <a:pt x="679" y="860"/>
                    <a:pt x="676" y="861"/>
                  </a:cubicBezTo>
                  <a:cubicBezTo>
                    <a:pt x="671" y="863"/>
                    <a:pt x="661" y="863"/>
                    <a:pt x="656" y="864"/>
                  </a:cubicBezTo>
                  <a:cubicBezTo>
                    <a:pt x="653" y="864"/>
                    <a:pt x="646" y="866"/>
                    <a:pt x="642" y="868"/>
                  </a:cubicBezTo>
                  <a:cubicBezTo>
                    <a:pt x="639" y="869"/>
                    <a:pt x="633" y="875"/>
                    <a:pt x="630" y="876"/>
                  </a:cubicBezTo>
                  <a:cubicBezTo>
                    <a:pt x="626" y="877"/>
                    <a:pt x="618" y="876"/>
                    <a:pt x="614" y="876"/>
                  </a:cubicBezTo>
                  <a:cubicBezTo>
                    <a:pt x="611" y="875"/>
                    <a:pt x="603" y="873"/>
                    <a:pt x="600" y="873"/>
                  </a:cubicBezTo>
                  <a:cubicBezTo>
                    <a:pt x="596" y="874"/>
                    <a:pt x="588" y="879"/>
                    <a:pt x="584" y="879"/>
                  </a:cubicBezTo>
                  <a:cubicBezTo>
                    <a:pt x="580" y="879"/>
                    <a:pt x="571" y="878"/>
                    <a:pt x="567" y="877"/>
                  </a:cubicBezTo>
                  <a:cubicBezTo>
                    <a:pt x="565" y="876"/>
                    <a:pt x="561" y="871"/>
                    <a:pt x="558" y="870"/>
                  </a:cubicBezTo>
                  <a:cubicBezTo>
                    <a:pt x="554" y="868"/>
                    <a:pt x="545" y="868"/>
                    <a:pt x="541" y="868"/>
                  </a:cubicBezTo>
                  <a:cubicBezTo>
                    <a:pt x="538" y="868"/>
                    <a:pt x="533" y="871"/>
                    <a:pt x="531" y="870"/>
                  </a:cubicBezTo>
                  <a:cubicBezTo>
                    <a:pt x="528" y="870"/>
                    <a:pt x="522" y="867"/>
                    <a:pt x="521" y="864"/>
                  </a:cubicBezTo>
                  <a:cubicBezTo>
                    <a:pt x="519" y="861"/>
                    <a:pt x="522" y="853"/>
                    <a:pt x="521" y="850"/>
                  </a:cubicBezTo>
                  <a:cubicBezTo>
                    <a:pt x="520" y="846"/>
                    <a:pt x="513" y="841"/>
                    <a:pt x="510" y="839"/>
                  </a:cubicBezTo>
                  <a:cubicBezTo>
                    <a:pt x="506" y="838"/>
                    <a:pt x="497" y="839"/>
                    <a:pt x="493" y="837"/>
                  </a:cubicBezTo>
                  <a:cubicBezTo>
                    <a:pt x="491" y="836"/>
                    <a:pt x="487" y="833"/>
                    <a:pt x="485" y="832"/>
                  </a:cubicBezTo>
                  <a:cubicBezTo>
                    <a:pt x="481" y="830"/>
                    <a:pt x="471" y="830"/>
                    <a:pt x="466" y="829"/>
                  </a:cubicBezTo>
                  <a:cubicBezTo>
                    <a:pt x="463" y="829"/>
                    <a:pt x="457" y="830"/>
                    <a:pt x="454" y="829"/>
                  </a:cubicBezTo>
                  <a:cubicBezTo>
                    <a:pt x="451" y="828"/>
                    <a:pt x="448" y="822"/>
                    <a:pt x="445" y="821"/>
                  </a:cubicBezTo>
                  <a:cubicBezTo>
                    <a:pt x="442" y="819"/>
                    <a:pt x="435" y="818"/>
                    <a:pt x="432" y="818"/>
                  </a:cubicBezTo>
                  <a:cubicBezTo>
                    <a:pt x="428" y="817"/>
                    <a:pt x="418" y="820"/>
                    <a:pt x="414" y="818"/>
                  </a:cubicBezTo>
                  <a:cubicBezTo>
                    <a:pt x="412" y="818"/>
                    <a:pt x="408" y="813"/>
                    <a:pt x="406" y="812"/>
                  </a:cubicBezTo>
                  <a:cubicBezTo>
                    <a:pt x="403" y="810"/>
                    <a:pt x="396" y="810"/>
                    <a:pt x="393" y="808"/>
                  </a:cubicBezTo>
                  <a:cubicBezTo>
                    <a:pt x="391" y="807"/>
                    <a:pt x="389" y="800"/>
                    <a:pt x="386" y="798"/>
                  </a:cubicBezTo>
                  <a:cubicBezTo>
                    <a:pt x="383" y="796"/>
                    <a:pt x="374" y="794"/>
                    <a:pt x="370" y="794"/>
                  </a:cubicBezTo>
                  <a:cubicBezTo>
                    <a:pt x="365" y="794"/>
                    <a:pt x="354" y="795"/>
                    <a:pt x="350" y="798"/>
                  </a:cubicBezTo>
                  <a:cubicBezTo>
                    <a:pt x="348" y="800"/>
                    <a:pt x="347" y="806"/>
                    <a:pt x="345" y="809"/>
                  </a:cubicBezTo>
                  <a:cubicBezTo>
                    <a:pt x="344" y="811"/>
                    <a:pt x="341" y="814"/>
                    <a:pt x="338" y="815"/>
                  </a:cubicBezTo>
                  <a:cubicBezTo>
                    <a:pt x="335" y="816"/>
                    <a:pt x="328" y="814"/>
                    <a:pt x="325" y="812"/>
                  </a:cubicBezTo>
                  <a:cubicBezTo>
                    <a:pt x="325" y="812"/>
                    <a:pt x="325" y="812"/>
                    <a:pt x="325" y="812"/>
                  </a:cubicBezTo>
                  <a:cubicBezTo>
                    <a:pt x="320" y="809"/>
                    <a:pt x="314" y="800"/>
                    <a:pt x="309" y="797"/>
                  </a:cubicBezTo>
                  <a:cubicBezTo>
                    <a:pt x="306" y="795"/>
                    <a:pt x="298" y="789"/>
                    <a:pt x="294" y="787"/>
                  </a:cubicBezTo>
                  <a:cubicBezTo>
                    <a:pt x="291" y="785"/>
                    <a:pt x="285" y="780"/>
                    <a:pt x="282" y="779"/>
                  </a:cubicBezTo>
                  <a:cubicBezTo>
                    <a:pt x="277" y="778"/>
                    <a:pt x="268" y="781"/>
                    <a:pt x="263" y="779"/>
                  </a:cubicBezTo>
                  <a:cubicBezTo>
                    <a:pt x="261" y="778"/>
                    <a:pt x="258" y="771"/>
                    <a:pt x="255" y="769"/>
                  </a:cubicBezTo>
                  <a:cubicBezTo>
                    <a:pt x="252" y="768"/>
                    <a:pt x="247" y="766"/>
                    <a:pt x="244" y="765"/>
                  </a:cubicBezTo>
                  <a:cubicBezTo>
                    <a:pt x="240" y="765"/>
                    <a:pt x="233" y="768"/>
                    <a:pt x="229" y="769"/>
                  </a:cubicBezTo>
                  <a:cubicBezTo>
                    <a:pt x="225" y="771"/>
                    <a:pt x="217" y="775"/>
                    <a:pt x="213" y="775"/>
                  </a:cubicBezTo>
                  <a:cubicBezTo>
                    <a:pt x="211" y="774"/>
                    <a:pt x="207" y="769"/>
                    <a:pt x="205" y="768"/>
                  </a:cubicBezTo>
                  <a:cubicBezTo>
                    <a:pt x="202" y="767"/>
                    <a:pt x="194" y="766"/>
                    <a:pt x="191" y="766"/>
                  </a:cubicBezTo>
                  <a:cubicBezTo>
                    <a:pt x="186" y="767"/>
                    <a:pt x="178" y="769"/>
                    <a:pt x="174" y="771"/>
                  </a:cubicBezTo>
                  <a:cubicBezTo>
                    <a:pt x="171" y="772"/>
                    <a:pt x="164" y="775"/>
                    <a:pt x="161" y="778"/>
                  </a:cubicBezTo>
                  <a:cubicBezTo>
                    <a:pt x="158" y="781"/>
                    <a:pt x="155" y="790"/>
                    <a:pt x="153" y="794"/>
                  </a:cubicBezTo>
                  <a:cubicBezTo>
                    <a:pt x="151" y="797"/>
                    <a:pt x="148" y="803"/>
                    <a:pt x="145" y="805"/>
                  </a:cubicBezTo>
                  <a:cubicBezTo>
                    <a:pt x="141" y="807"/>
                    <a:pt x="131" y="806"/>
                    <a:pt x="127" y="808"/>
                  </a:cubicBezTo>
                  <a:cubicBezTo>
                    <a:pt x="124" y="810"/>
                    <a:pt x="120" y="816"/>
                    <a:pt x="118" y="818"/>
                  </a:cubicBezTo>
                  <a:cubicBezTo>
                    <a:pt x="115" y="820"/>
                    <a:pt x="110" y="825"/>
                    <a:pt x="107" y="827"/>
                  </a:cubicBezTo>
                  <a:cubicBezTo>
                    <a:pt x="104" y="829"/>
                    <a:pt x="97" y="832"/>
                    <a:pt x="93" y="833"/>
                  </a:cubicBezTo>
                  <a:cubicBezTo>
                    <a:pt x="90" y="833"/>
                    <a:pt x="85" y="833"/>
                    <a:pt x="80" y="833"/>
                  </a:cubicBezTo>
                  <a:cubicBezTo>
                    <a:pt x="78" y="830"/>
                    <a:pt x="74" y="827"/>
                    <a:pt x="73" y="826"/>
                  </a:cubicBezTo>
                  <a:cubicBezTo>
                    <a:pt x="71" y="824"/>
                    <a:pt x="66" y="819"/>
                    <a:pt x="63" y="818"/>
                  </a:cubicBezTo>
                  <a:cubicBezTo>
                    <a:pt x="60" y="816"/>
                    <a:pt x="52" y="814"/>
                    <a:pt x="49" y="814"/>
                  </a:cubicBezTo>
                  <a:cubicBezTo>
                    <a:pt x="44" y="815"/>
                    <a:pt x="36" y="819"/>
                    <a:pt x="32" y="821"/>
                  </a:cubicBezTo>
                  <a:cubicBezTo>
                    <a:pt x="32" y="817"/>
                    <a:pt x="31" y="811"/>
                    <a:pt x="31" y="808"/>
                  </a:cubicBezTo>
                  <a:cubicBezTo>
                    <a:pt x="30" y="804"/>
                    <a:pt x="26" y="798"/>
                    <a:pt x="25" y="794"/>
                  </a:cubicBezTo>
                  <a:cubicBezTo>
                    <a:pt x="24" y="791"/>
                    <a:pt x="22" y="784"/>
                    <a:pt x="20" y="781"/>
                  </a:cubicBezTo>
                  <a:cubicBezTo>
                    <a:pt x="19" y="778"/>
                    <a:pt x="17" y="772"/>
                    <a:pt x="15" y="770"/>
                  </a:cubicBezTo>
                  <a:cubicBezTo>
                    <a:pt x="14" y="767"/>
                    <a:pt x="8" y="762"/>
                    <a:pt x="6" y="759"/>
                  </a:cubicBezTo>
                  <a:cubicBezTo>
                    <a:pt x="4" y="756"/>
                    <a:pt x="1" y="748"/>
                    <a:pt x="0" y="744"/>
                  </a:cubicBezTo>
                  <a:cubicBezTo>
                    <a:pt x="0" y="741"/>
                    <a:pt x="1" y="735"/>
                    <a:pt x="1" y="732"/>
                  </a:cubicBezTo>
                  <a:cubicBezTo>
                    <a:pt x="1" y="729"/>
                    <a:pt x="0" y="723"/>
                    <a:pt x="1" y="720"/>
                  </a:cubicBezTo>
                  <a:cubicBezTo>
                    <a:pt x="2" y="716"/>
                    <a:pt x="8" y="710"/>
                    <a:pt x="10" y="706"/>
                  </a:cubicBezTo>
                  <a:cubicBezTo>
                    <a:pt x="11" y="704"/>
                    <a:pt x="14" y="699"/>
                    <a:pt x="15" y="696"/>
                  </a:cubicBezTo>
                  <a:cubicBezTo>
                    <a:pt x="16" y="693"/>
                    <a:pt x="16" y="687"/>
                    <a:pt x="15" y="684"/>
                  </a:cubicBezTo>
                  <a:cubicBezTo>
                    <a:pt x="15" y="681"/>
                    <a:pt x="13" y="677"/>
                    <a:pt x="11" y="675"/>
                  </a:cubicBezTo>
                  <a:cubicBezTo>
                    <a:pt x="10" y="673"/>
                    <a:pt x="8" y="670"/>
                    <a:pt x="7" y="669"/>
                  </a:cubicBezTo>
                  <a:cubicBezTo>
                    <a:pt x="5" y="666"/>
                    <a:pt x="2" y="661"/>
                    <a:pt x="2" y="658"/>
                  </a:cubicBezTo>
                  <a:cubicBezTo>
                    <a:pt x="2" y="654"/>
                    <a:pt x="4" y="647"/>
                    <a:pt x="5" y="643"/>
                  </a:cubicBezTo>
                  <a:cubicBezTo>
                    <a:pt x="6" y="641"/>
                    <a:pt x="8" y="636"/>
                    <a:pt x="10" y="635"/>
                  </a:cubicBezTo>
                  <a:cubicBezTo>
                    <a:pt x="12" y="634"/>
                    <a:pt x="16" y="633"/>
                    <a:pt x="17" y="633"/>
                  </a:cubicBezTo>
                  <a:cubicBezTo>
                    <a:pt x="20" y="633"/>
                    <a:pt x="24" y="633"/>
                    <a:pt x="26" y="634"/>
                  </a:cubicBezTo>
                  <a:cubicBezTo>
                    <a:pt x="28" y="635"/>
                    <a:pt x="30" y="637"/>
                    <a:pt x="31" y="638"/>
                  </a:cubicBezTo>
                  <a:cubicBezTo>
                    <a:pt x="34" y="639"/>
                    <a:pt x="40" y="640"/>
                    <a:pt x="42" y="640"/>
                  </a:cubicBezTo>
                  <a:cubicBezTo>
                    <a:pt x="45" y="639"/>
                    <a:pt x="49" y="634"/>
                    <a:pt x="52" y="633"/>
                  </a:cubicBezTo>
                  <a:cubicBezTo>
                    <a:pt x="55" y="632"/>
                    <a:pt x="62" y="632"/>
                    <a:pt x="65" y="632"/>
                  </a:cubicBezTo>
                  <a:cubicBezTo>
                    <a:pt x="68" y="631"/>
                    <a:pt x="74" y="628"/>
                    <a:pt x="77" y="627"/>
                  </a:cubicBezTo>
                  <a:cubicBezTo>
                    <a:pt x="80" y="627"/>
                    <a:pt x="85" y="627"/>
                    <a:pt x="88" y="627"/>
                  </a:cubicBezTo>
                  <a:cubicBezTo>
                    <a:pt x="90" y="627"/>
                    <a:pt x="95" y="630"/>
                    <a:pt x="97" y="631"/>
                  </a:cubicBezTo>
                  <a:cubicBezTo>
                    <a:pt x="100" y="631"/>
                    <a:pt x="105" y="631"/>
                    <a:pt x="108" y="631"/>
                  </a:cubicBezTo>
                  <a:cubicBezTo>
                    <a:pt x="111" y="630"/>
                    <a:pt x="116" y="626"/>
                    <a:pt x="119" y="624"/>
                  </a:cubicBezTo>
                  <a:cubicBezTo>
                    <a:pt x="122" y="623"/>
                    <a:pt x="126" y="619"/>
                    <a:pt x="129" y="618"/>
                  </a:cubicBezTo>
                  <a:cubicBezTo>
                    <a:pt x="131" y="617"/>
                    <a:pt x="137" y="615"/>
                    <a:pt x="139" y="615"/>
                  </a:cubicBezTo>
                  <a:cubicBezTo>
                    <a:pt x="143" y="615"/>
                    <a:pt x="150" y="614"/>
                    <a:pt x="154" y="615"/>
                  </a:cubicBezTo>
                  <a:cubicBezTo>
                    <a:pt x="156" y="615"/>
                    <a:pt x="160" y="617"/>
                    <a:pt x="162" y="618"/>
                  </a:cubicBezTo>
                  <a:cubicBezTo>
                    <a:pt x="164" y="619"/>
                    <a:pt x="166" y="623"/>
                    <a:pt x="168" y="624"/>
                  </a:cubicBezTo>
                  <a:cubicBezTo>
                    <a:pt x="171" y="627"/>
                    <a:pt x="179" y="629"/>
                    <a:pt x="183" y="629"/>
                  </a:cubicBezTo>
                  <a:cubicBezTo>
                    <a:pt x="187" y="629"/>
                    <a:pt x="193" y="625"/>
                    <a:pt x="196" y="624"/>
                  </a:cubicBezTo>
                  <a:cubicBezTo>
                    <a:pt x="199" y="624"/>
                    <a:pt x="204" y="625"/>
                    <a:pt x="207" y="624"/>
                  </a:cubicBezTo>
                  <a:cubicBezTo>
                    <a:pt x="211" y="624"/>
                    <a:pt x="220" y="622"/>
                    <a:pt x="224" y="622"/>
                  </a:cubicBezTo>
                  <a:cubicBezTo>
                    <a:pt x="227" y="621"/>
                    <a:pt x="232" y="623"/>
                    <a:pt x="235" y="622"/>
                  </a:cubicBezTo>
                  <a:cubicBezTo>
                    <a:pt x="237" y="620"/>
                    <a:pt x="241" y="616"/>
                    <a:pt x="242" y="613"/>
                  </a:cubicBezTo>
                  <a:cubicBezTo>
                    <a:pt x="243" y="612"/>
                    <a:pt x="246" y="608"/>
                    <a:pt x="246" y="606"/>
                  </a:cubicBezTo>
                  <a:cubicBezTo>
                    <a:pt x="247" y="603"/>
                    <a:pt x="246" y="598"/>
                    <a:pt x="245" y="595"/>
                  </a:cubicBezTo>
                  <a:cubicBezTo>
                    <a:pt x="244" y="593"/>
                    <a:pt x="241" y="591"/>
                    <a:pt x="240" y="590"/>
                  </a:cubicBezTo>
                  <a:cubicBezTo>
                    <a:pt x="238" y="588"/>
                    <a:pt x="236" y="585"/>
                    <a:pt x="236" y="583"/>
                  </a:cubicBezTo>
                  <a:cubicBezTo>
                    <a:pt x="235" y="581"/>
                    <a:pt x="235" y="576"/>
                    <a:pt x="236" y="574"/>
                  </a:cubicBezTo>
                  <a:cubicBezTo>
                    <a:pt x="237" y="573"/>
                    <a:pt x="239" y="571"/>
                    <a:pt x="241" y="570"/>
                  </a:cubicBezTo>
                  <a:cubicBezTo>
                    <a:pt x="243" y="568"/>
                    <a:pt x="247" y="565"/>
                    <a:pt x="250" y="564"/>
                  </a:cubicBezTo>
                  <a:cubicBezTo>
                    <a:pt x="254" y="562"/>
                    <a:pt x="263" y="557"/>
                    <a:pt x="267" y="556"/>
                  </a:cubicBezTo>
                  <a:cubicBezTo>
                    <a:pt x="270" y="556"/>
                    <a:pt x="277" y="557"/>
                    <a:pt x="280" y="556"/>
                  </a:cubicBezTo>
                  <a:cubicBezTo>
                    <a:pt x="284" y="556"/>
                    <a:pt x="293" y="557"/>
                    <a:pt x="296" y="555"/>
                  </a:cubicBezTo>
                  <a:cubicBezTo>
                    <a:pt x="299" y="554"/>
                    <a:pt x="302" y="549"/>
                    <a:pt x="303" y="547"/>
                  </a:cubicBezTo>
                  <a:cubicBezTo>
                    <a:pt x="305" y="545"/>
                    <a:pt x="309" y="542"/>
                    <a:pt x="311" y="541"/>
                  </a:cubicBezTo>
                  <a:cubicBezTo>
                    <a:pt x="313" y="539"/>
                    <a:pt x="319" y="538"/>
                    <a:pt x="321" y="536"/>
                  </a:cubicBezTo>
                  <a:cubicBezTo>
                    <a:pt x="322" y="534"/>
                    <a:pt x="324" y="530"/>
                    <a:pt x="325" y="527"/>
                  </a:cubicBezTo>
                  <a:cubicBezTo>
                    <a:pt x="325" y="525"/>
                    <a:pt x="325" y="519"/>
                    <a:pt x="325" y="516"/>
                  </a:cubicBezTo>
                  <a:cubicBezTo>
                    <a:pt x="326" y="514"/>
                    <a:pt x="328" y="508"/>
                    <a:pt x="328" y="505"/>
                  </a:cubicBezTo>
                  <a:cubicBezTo>
                    <a:pt x="328" y="504"/>
                    <a:pt x="328" y="500"/>
                    <a:pt x="328" y="498"/>
                  </a:cubicBezTo>
                  <a:cubicBezTo>
                    <a:pt x="329" y="496"/>
                    <a:pt x="332" y="492"/>
                    <a:pt x="334" y="491"/>
                  </a:cubicBezTo>
                  <a:cubicBezTo>
                    <a:pt x="336" y="489"/>
                    <a:pt x="343" y="489"/>
                    <a:pt x="346" y="489"/>
                  </a:cubicBezTo>
                  <a:cubicBezTo>
                    <a:pt x="348" y="490"/>
                    <a:pt x="351" y="493"/>
                    <a:pt x="352" y="493"/>
                  </a:cubicBezTo>
                  <a:cubicBezTo>
                    <a:pt x="355" y="493"/>
                    <a:pt x="360" y="491"/>
                    <a:pt x="362" y="489"/>
                  </a:cubicBezTo>
                  <a:cubicBezTo>
                    <a:pt x="363" y="487"/>
                    <a:pt x="364" y="483"/>
                    <a:pt x="363" y="482"/>
                  </a:cubicBezTo>
                  <a:cubicBezTo>
                    <a:pt x="363" y="480"/>
                    <a:pt x="362" y="478"/>
                    <a:pt x="362" y="477"/>
                  </a:cubicBezTo>
                  <a:cubicBezTo>
                    <a:pt x="360" y="475"/>
                    <a:pt x="354" y="475"/>
                    <a:pt x="352" y="473"/>
                  </a:cubicBezTo>
                  <a:cubicBezTo>
                    <a:pt x="351" y="472"/>
                    <a:pt x="349" y="468"/>
                    <a:pt x="349" y="466"/>
                  </a:cubicBezTo>
                  <a:cubicBezTo>
                    <a:pt x="348" y="464"/>
                    <a:pt x="347" y="459"/>
                    <a:pt x="346" y="457"/>
                  </a:cubicBezTo>
                  <a:cubicBezTo>
                    <a:pt x="346" y="455"/>
                    <a:pt x="345" y="450"/>
                    <a:pt x="344" y="448"/>
                  </a:cubicBezTo>
                  <a:cubicBezTo>
                    <a:pt x="344" y="446"/>
                    <a:pt x="341" y="443"/>
                    <a:pt x="340" y="441"/>
                  </a:cubicBezTo>
                  <a:cubicBezTo>
                    <a:pt x="340" y="440"/>
                    <a:pt x="338" y="437"/>
                    <a:pt x="338" y="436"/>
                  </a:cubicBezTo>
                  <a:cubicBezTo>
                    <a:pt x="336" y="433"/>
                    <a:pt x="331" y="429"/>
                    <a:pt x="329" y="426"/>
                  </a:cubicBezTo>
                  <a:cubicBezTo>
                    <a:pt x="328" y="424"/>
                    <a:pt x="327" y="419"/>
                    <a:pt x="327" y="416"/>
                  </a:cubicBezTo>
                  <a:cubicBezTo>
                    <a:pt x="328" y="414"/>
                    <a:pt x="331" y="412"/>
                    <a:pt x="332" y="410"/>
                  </a:cubicBezTo>
                  <a:cubicBezTo>
                    <a:pt x="333" y="407"/>
                    <a:pt x="333" y="400"/>
                    <a:pt x="332" y="397"/>
                  </a:cubicBezTo>
                  <a:cubicBezTo>
                    <a:pt x="332" y="395"/>
                    <a:pt x="330" y="392"/>
                    <a:pt x="328" y="391"/>
                  </a:cubicBezTo>
                  <a:cubicBezTo>
                    <a:pt x="326" y="389"/>
                    <a:pt x="320" y="389"/>
                    <a:pt x="317" y="388"/>
                  </a:cubicBezTo>
                  <a:cubicBezTo>
                    <a:pt x="314" y="387"/>
                    <a:pt x="308" y="385"/>
                    <a:pt x="305" y="384"/>
                  </a:cubicBezTo>
                  <a:cubicBezTo>
                    <a:pt x="302" y="382"/>
                    <a:pt x="297" y="380"/>
                    <a:pt x="295" y="378"/>
                  </a:cubicBezTo>
                  <a:cubicBezTo>
                    <a:pt x="292" y="377"/>
                    <a:pt x="288" y="372"/>
                    <a:pt x="287" y="370"/>
                  </a:cubicBezTo>
                  <a:cubicBezTo>
                    <a:pt x="286" y="367"/>
                    <a:pt x="288" y="360"/>
                    <a:pt x="287" y="357"/>
                  </a:cubicBezTo>
                  <a:cubicBezTo>
                    <a:pt x="287" y="356"/>
                    <a:pt x="287" y="354"/>
                    <a:pt x="286" y="353"/>
                  </a:cubicBezTo>
                  <a:cubicBezTo>
                    <a:pt x="287" y="352"/>
                    <a:pt x="288" y="352"/>
                    <a:pt x="289" y="351"/>
                  </a:cubicBezTo>
                  <a:cubicBezTo>
                    <a:pt x="292" y="349"/>
                    <a:pt x="295" y="343"/>
                    <a:pt x="297" y="340"/>
                  </a:cubicBezTo>
                  <a:cubicBezTo>
                    <a:pt x="298" y="337"/>
                    <a:pt x="299" y="331"/>
                    <a:pt x="300" y="329"/>
                  </a:cubicBezTo>
                  <a:cubicBezTo>
                    <a:pt x="302" y="327"/>
                    <a:pt x="306" y="323"/>
                    <a:pt x="308" y="322"/>
                  </a:cubicBezTo>
                  <a:cubicBezTo>
                    <a:pt x="311" y="321"/>
                    <a:pt x="317" y="319"/>
                    <a:pt x="320" y="318"/>
                  </a:cubicBezTo>
                  <a:cubicBezTo>
                    <a:pt x="323" y="318"/>
                    <a:pt x="329" y="319"/>
                    <a:pt x="332" y="318"/>
                  </a:cubicBezTo>
                  <a:cubicBezTo>
                    <a:pt x="336" y="318"/>
                    <a:pt x="343" y="317"/>
                    <a:pt x="346" y="315"/>
                  </a:cubicBezTo>
                  <a:cubicBezTo>
                    <a:pt x="349" y="315"/>
                    <a:pt x="352" y="310"/>
                    <a:pt x="355" y="310"/>
                  </a:cubicBezTo>
                  <a:cubicBezTo>
                    <a:pt x="356" y="309"/>
                    <a:pt x="360" y="310"/>
                    <a:pt x="361" y="310"/>
                  </a:cubicBezTo>
                  <a:cubicBezTo>
                    <a:pt x="363" y="311"/>
                    <a:pt x="364" y="314"/>
                    <a:pt x="364" y="315"/>
                  </a:cubicBezTo>
                  <a:cubicBezTo>
                    <a:pt x="366" y="317"/>
                    <a:pt x="371" y="322"/>
                    <a:pt x="373" y="322"/>
                  </a:cubicBezTo>
                  <a:cubicBezTo>
                    <a:pt x="376" y="323"/>
                    <a:pt x="380" y="319"/>
                    <a:pt x="382" y="319"/>
                  </a:cubicBezTo>
                  <a:cubicBezTo>
                    <a:pt x="384" y="319"/>
                    <a:pt x="388" y="318"/>
                    <a:pt x="390" y="320"/>
                  </a:cubicBezTo>
                  <a:cubicBezTo>
                    <a:pt x="391" y="320"/>
                    <a:pt x="391" y="323"/>
                    <a:pt x="392" y="324"/>
                  </a:cubicBezTo>
                  <a:cubicBezTo>
                    <a:pt x="393" y="324"/>
                    <a:pt x="395" y="324"/>
                    <a:pt x="396" y="325"/>
                  </a:cubicBezTo>
                  <a:cubicBezTo>
                    <a:pt x="399" y="325"/>
                    <a:pt x="406" y="323"/>
                    <a:pt x="408" y="325"/>
                  </a:cubicBezTo>
                  <a:cubicBezTo>
                    <a:pt x="409" y="325"/>
                    <a:pt x="409" y="328"/>
                    <a:pt x="410" y="329"/>
                  </a:cubicBezTo>
                  <a:cubicBezTo>
                    <a:pt x="410" y="330"/>
                    <a:pt x="412" y="334"/>
                    <a:pt x="412" y="336"/>
                  </a:cubicBezTo>
                  <a:cubicBezTo>
                    <a:pt x="411" y="338"/>
                    <a:pt x="408" y="342"/>
                    <a:pt x="408" y="344"/>
                  </a:cubicBezTo>
                  <a:cubicBezTo>
                    <a:pt x="408" y="346"/>
                    <a:pt x="409" y="351"/>
                    <a:pt x="410" y="353"/>
                  </a:cubicBezTo>
                  <a:cubicBezTo>
                    <a:pt x="410" y="355"/>
                    <a:pt x="413" y="359"/>
                    <a:pt x="415" y="360"/>
                  </a:cubicBezTo>
                  <a:cubicBezTo>
                    <a:pt x="417" y="362"/>
                    <a:pt x="423" y="363"/>
                    <a:pt x="426" y="364"/>
                  </a:cubicBezTo>
                  <a:cubicBezTo>
                    <a:pt x="428" y="365"/>
                    <a:pt x="432" y="367"/>
                    <a:pt x="433" y="369"/>
                  </a:cubicBezTo>
                  <a:cubicBezTo>
                    <a:pt x="434" y="371"/>
                    <a:pt x="434" y="375"/>
                    <a:pt x="434" y="377"/>
                  </a:cubicBezTo>
                  <a:cubicBezTo>
                    <a:pt x="433" y="380"/>
                    <a:pt x="429" y="383"/>
                    <a:pt x="427" y="385"/>
                  </a:cubicBezTo>
                  <a:cubicBezTo>
                    <a:pt x="426" y="387"/>
                    <a:pt x="421" y="389"/>
                    <a:pt x="419" y="391"/>
                  </a:cubicBezTo>
                  <a:cubicBezTo>
                    <a:pt x="417" y="393"/>
                    <a:pt x="413" y="397"/>
                    <a:pt x="412" y="400"/>
                  </a:cubicBezTo>
                  <a:cubicBezTo>
                    <a:pt x="411" y="401"/>
                    <a:pt x="411" y="404"/>
                    <a:pt x="411" y="406"/>
                  </a:cubicBezTo>
                  <a:cubicBezTo>
                    <a:pt x="412" y="409"/>
                    <a:pt x="415" y="415"/>
                    <a:pt x="418" y="417"/>
                  </a:cubicBezTo>
                  <a:cubicBezTo>
                    <a:pt x="420" y="419"/>
                    <a:pt x="426" y="420"/>
                    <a:pt x="428" y="421"/>
                  </a:cubicBezTo>
                  <a:cubicBezTo>
                    <a:pt x="431" y="422"/>
                    <a:pt x="437" y="423"/>
                    <a:pt x="440" y="425"/>
                  </a:cubicBezTo>
                  <a:cubicBezTo>
                    <a:pt x="444" y="427"/>
                    <a:pt x="452" y="434"/>
                    <a:pt x="456" y="437"/>
                  </a:cubicBezTo>
                  <a:cubicBezTo>
                    <a:pt x="458" y="439"/>
                    <a:pt x="462" y="443"/>
                    <a:pt x="463" y="445"/>
                  </a:cubicBezTo>
                  <a:cubicBezTo>
                    <a:pt x="465" y="447"/>
                    <a:pt x="469" y="451"/>
                    <a:pt x="471" y="453"/>
                  </a:cubicBezTo>
                  <a:cubicBezTo>
                    <a:pt x="474" y="456"/>
                    <a:pt x="481" y="462"/>
                    <a:pt x="484" y="465"/>
                  </a:cubicBezTo>
                  <a:cubicBezTo>
                    <a:pt x="486" y="468"/>
                    <a:pt x="491" y="475"/>
                    <a:pt x="494" y="477"/>
                  </a:cubicBezTo>
                  <a:cubicBezTo>
                    <a:pt x="496" y="479"/>
                    <a:pt x="499" y="482"/>
                    <a:pt x="501" y="483"/>
                  </a:cubicBezTo>
                  <a:cubicBezTo>
                    <a:pt x="503" y="484"/>
                    <a:pt x="507" y="486"/>
                    <a:pt x="509" y="486"/>
                  </a:cubicBezTo>
                  <a:cubicBezTo>
                    <a:pt x="512" y="487"/>
                    <a:pt x="517" y="484"/>
                    <a:pt x="520" y="485"/>
                  </a:cubicBezTo>
                  <a:cubicBezTo>
                    <a:pt x="522" y="485"/>
                    <a:pt x="527" y="487"/>
                    <a:pt x="529" y="489"/>
                  </a:cubicBezTo>
                  <a:cubicBezTo>
                    <a:pt x="530" y="490"/>
                    <a:pt x="531" y="494"/>
                    <a:pt x="532" y="495"/>
                  </a:cubicBezTo>
                  <a:cubicBezTo>
                    <a:pt x="534" y="497"/>
                    <a:pt x="540" y="498"/>
                    <a:pt x="543" y="498"/>
                  </a:cubicBezTo>
                  <a:cubicBezTo>
                    <a:pt x="545" y="497"/>
                    <a:pt x="549" y="494"/>
                    <a:pt x="550" y="493"/>
                  </a:cubicBezTo>
                  <a:cubicBezTo>
                    <a:pt x="553" y="491"/>
                    <a:pt x="558" y="486"/>
                    <a:pt x="560" y="483"/>
                  </a:cubicBezTo>
                  <a:cubicBezTo>
                    <a:pt x="562" y="479"/>
                    <a:pt x="566" y="473"/>
                    <a:pt x="566" y="469"/>
                  </a:cubicBezTo>
                  <a:cubicBezTo>
                    <a:pt x="567" y="466"/>
                    <a:pt x="563" y="460"/>
                    <a:pt x="563" y="457"/>
                  </a:cubicBezTo>
                  <a:cubicBezTo>
                    <a:pt x="563" y="455"/>
                    <a:pt x="565" y="450"/>
                    <a:pt x="566" y="448"/>
                  </a:cubicBezTo>
                  <a:cubicBezTo>
                    <a:pt x="566" y="446"/>
                    <a:pt x="568" y="441"/>
                    <a:pt x="568" y="438"/>
                  </a:cubicBezTo>
                  <a:cubicBezTo>
                    <a:pt x="569" y="435"/>
                    <a:pt x="569" y="429"/>
                    <a:pt x="568" y="426"/>
                  </a:cubicBezTo>
                  <a:cubicBezTo>
                    <a:pt x="568" y="425"/>
                    <a:pt x="566" y="423"/>
                    <a:pt x="566" y="422"/>
                  </a:cubicBezTo>
                  <a:cubicBezTo>
                    <a:pt x="566" y="419"/>
                    <a:pt x="567" y="413"/>
                    <a:pt x="568" y="411"/>
                  </a:cubicBezTo>
                  <a:cubicBezTo>
                    <a:pt x="569" y="409"/>
                    <a:pt x="573" y="405"/>
                    <a:pt x="574" y="403"/>
                  </a:cubicBezTo>
                  <a:cubicBezTo>
                    <a:pt x="576" y="401"/>
                    <a:pt x="580" y="398"/>
                    <a:pt x="580" y="396"/>
                  </a:cubicBezTo>
                  <a:cubicBezTo>
                    <a:pt x="580" y="394"/>
                    <a:pt x="576" y="390"/>
                    <a:pt x="576" y="388"/>
                  </a:cubicBezTo>
                  <a:cubicBezTo>
                    <a:pt x="577" y="386"/>
                    <a:pt x="579" y="382"/>
                    <a:pt x="580" y="380"/>
                  </a:cubicBezTo>
                  <a:cubicBezTo>
                    <a:pt x="582" y="378"/>
                    <a:pt x="587" y="377"/>
                    <a:pt x="589" y="375"/>
                  </a:cubicBezTo>
                  <a:cubicBezTo>
                    <a:pt x="590" y="374"/>
                    <a:pt x="592" y="371"/>
                    <a:pt x="592" y="369"/>
                  </a:cubicBezTo>
                  <a:cubicBezTo>
                    <a:pt x="593" y="367"/>
                    <a:pt x="594" y="362"/>
                    <a:pt x="594" y="360"/>
                  </a:cubicBezTo>
                  <a:cubicBezTo>
                    <a:pt x="594" y="357"/>
                    <a:pt x="592" y="353"/>
                    <a:pt x="591" y="351"/>
                  </a:cubicBezTo>
                  <a:cubicBezTo>
                    <a:pt x="590" y="347"/>
                    <a:pt x="586" y="339"/>
                    <a:pt x="585" y="335"/>
                  </a:cubicBezTo>
                  <a:cubicBezTo>
                    <a:pt x="584" y="333"/>
                    <a:pt x="582" y="329"/>
                    <a:pt x="581" y="327"/>
                  </a:cubicBezTo>
                  <a:cubicBezTo>
                    <a:pt x="581" y="325"/>
                    <a:pt x="579" y="319"/>
                    <a:pt x="578" y="317"/>
                  </a:cubicBezTo>
                  <a:cubicBezTo>
                    <a:pt x="577" y="313"/>
                    <a:pt x="575" y="305"/>
                    <a:pt x="573" y="302"/>
                  </a:cubicBezTo>
                  <a:cubicBezTo>
                    <a:pt x="572" y="300"/>
                    <a:pt x="567" y="297"/>
                    <a:pt x="566" y="295"/>
                  </a:cubicBezTo>
                  <a:cubicBezTo>
                    <a:pt x="564" y="293"/>
                    <a:pt x="562" y="289"/>
                    <a:pt x="560" y="288"/>
                  </a:cubicBezTo>
                  <a:cubicBezTo>
                    <a:pt x="556" y="286"/>
                    <a:pt x="546" y="286"/>
                    <a:pt x="542" y="288"/>
                  </a:cubicBezTo>
                  <a:cubicBezTo>
                    <a:pt x="540" y="289"/>
                    <a:pt x="539" y="293"/>
                    <a:pt x="537" y="294"/>
                  </a:cubicBezTo>
                  <a:cubicBezTo>
                    <a:pt x="535" y="295"/>
                    <a:pt x="532" y="297"/>
                    <a:pt x="530" y="297"/>
                  </a:cubicBezTo>
                  <a:cubicBezTo>
                    <a:pt x="526" y="297"/>
                    <a:pt x="518" y="294"/>
                    <a:pt x="515" y="293"/>
                  </a:cubicBezTo>
                  <a:cubicBezTo>
                    <a:pt x="512" y="293"/>
                    <a:pt x="507" y="293"/>
                    <a:pt x="505" y="293"/>
                  </a:cubicBezTo>
                  <a:cubicBezTo>
                    <a:pt x="502" y="292"/>
                    <a:pt x="498" y="291"/>
                    <a:pt x="497" y="289"/>
                  </a:cubicBezTo>
                  <a:cubicBezTo>
                    <a:pt x="495" y="288"/>
                    <a:pt x="492" y="284"/>
                    <a:pt x="491" y="282"/>
                  </a:cubicBezTo>
                  <a:cubicBezTo>
                    <a:pt x="490" y="280"/>
                    <a:pt x="488" y="277"/>
                    <a:pt x="488" y="275"/>
                  </a:cubicBezTo>
                  <a:cubicBezTo>
                    <a:pt x="488" y="272"/>
                    <a:pt x="488" y="266"/>
                    <a:pt x="490" y="264"/>
                  </a:cubicBezTo>
                  <a:cubicBezTo>
                    <a:pt x="491" y="261"/>
                    <a:pt x="498" y="260"/>
                    <a:pt x="499" y="258"/>
                  </a:cubicBezTo>
                  <a:cubicBezTo>
                    <a:pt x="500" y="256"/>
                    <a:pt x="500" y="252"/>
                    <a:pt x="501" y="250"/>
                  </a:cubicBezTo>
                  <a:cubicBezTo>
                    <a:pt x="501" y="248"/>
                    <a:pt x="502" y="243"/>
                    <a:pt x="501" y="241"/>
                  </a:cubicBezTo>
                  <a:cubicBezTo>
                    <a:pt x="501" y="239"/>
                    <a:pt x="496" y="237"/>
                    <a:pt x="496" y="235"/>
                  </a:cubicBezTo>
                  <a:cubicBezTo>
                    <a:pt x="496" y="233"/>
                    <a:pt x="499" y="231"/>
                    <a:pt x="500" y="230"/>
                  </a:cubicBezTo>
                  <a:cubicBezTo>
                    <a:pt x="503" y="226"/>
                    <a:pt x="506" y="217"/>
                    <a:pt x="509" y="214"/>
                  </a:cubicBezTo>
                  <a:cubicBezTo>
                    <a:pt x="512" y="211"/>
                    <a:pt x="518" y="205"/>
                    <a:pt x="521" y="203"/>
                  </a:cubicBezTo>
                  <a:cubicBezTo>
                    <a:pt x="524" y="201"/>
                    <a:pt x="531" y="199"/>
                    <a:pt x="534" y="197"/>
                  </a:cubicBezTo>
                  <a:cubicBezTo>
                    <a:pt x="537" y="194"/>
                    <a:pt x="541" y="187"/>
                    <a:pt x="543" y="183"/>
                  </a:cubicBezTo>
                  <a:cubicBezTo>
                    <a:pt x="544" y="180"/>
                    <a:pt x="545" y="172"/>
                    <a:pt x="545" y="169"/>
                  </a:cubicBezTo>
                  <a:cubicBezTo>
                    <a:pt x="545" y="165"/>
                    <a:pt x="544" y="158"/>
                    <a:pt x="542" y="155"/>
                  </a:cubicBezTo>
                  <a:cubicBezTo>
                    <a:pt x="541" y="152"/>
                    <a:pt x="538" y="147"/>
                    <a:pt x="536" y="145"/>
                  </a:cubicBezTo>
                  <a:cubicBezTo>
                    <a:pt x="534" y="143"/>
                    <a:pt x="527" y="140"/>
                    <a:pt x="525" y="137"/>
                  </a:cubicBezTo>
                  <a:cubicBezTo>
                    <a:pt x="524" y="135"/>
                    <a:pt x="523" y="130"/>
                    <a:pt x="522" y="128"/>
                  </a:cubicBezTo>
                  <a:cubicBezTo>
                    <a:pt x="521" y="124"/>
                    <a:pt x="521" y="115"/>
                    <a:pt x="519" y="110"/>
                  </a:cubicBezTo>
                  <a:cubicBezTo>
                    <a:pt x="517" y="107"/>
                    <a:pt x="512" y="102"/>
                    <a:pt x="510" y="99"/>
                  </a:cubicBezTo>
                  <a:cubicBezTo>
                    <a:pt x="508" y="97"/>
                    <a:pt x="505" y="92"/>
                    <a:pt x="503" y="90"/>
                  </a:cubicBezTo>
                  <a:cubicBezTo>
                    <a:pt x="501" y="87"/>
                    <a:pt x="498" y="80"/>
                    <a:pt x="496" y="78"/>
                  </a:cubicBezTo>
                  <a:cubicBezTo>
                    <a:pt x="494" y="76"/>
                    <a:pt x="490" y="74"/>
                    <a:pt x="488" y="73"/>
                  </a:cubicBezTo>
                  <a:cubicBezTo>
                    <a:pt x="486" y="71"/>
                    <a:pt x="481" y="69"/>
                    <a:pt x="479" y="67"/>
                  </a:cubicBezTo>
                  <a:cubicBezTo>
                    <a:pt x="478" y="66"/>
                    <a:pt x="476" y="63"/>
                    <a:pt x="475" y="62"/>
                  </a:cubicBezTo>
                  <a:cubicBezTo>
                    <a:pt x="474" y="60"/>
                    <a:pt x="473" y="55"/>
                    <a:pt x="473" y="53"/>
                  </a:cubicBezTo>
                  <a:cubicBezTo>
                    <a:pt x="472" y="53"/>
                    <a:pt x="472" y="53"/>
                    <a:pt x="472" y="52"/>
                  </a:cubicBezTo>
                  <a:cubicBezTo>
                    <a:pt x="474" y="51"/>
                    <a:pt x="476" y="50"/>
                    <a:pt x="477" y="49"/>
                  </a:cubicBezTo>
                  <a:cubicBezTo>
                    <a:pt x="479" y="48"/>
                    <a:pt x="482" y="45"/>
                    <a:pt x="484" y="45"/>
                  </a:cubicBezTo>
                  <a:cubicBezTo>
                    <a:pt x="487" y="44"/>
                    <a:pt x="491" y="46"/>
                    <a:pt x="494" y="45"/>
                  </a:cubicBezTo>
                  <a:cubicBezTo>
                    <a:pt x="496" y="45"/>
                    <a:pt x="500" y="43"/>
                    <a:pt x="502" y="42"/>
                  </a:cubicBezTo>
                  <a:cubicBezTo>
                    <a:pt x="503" y="40"/>
                    <a:pt x="504" y="36"/>
                    <a:pt x="504" y="34"/>
                  </a:cubicBezTo>
                  <a:cubicBezTo>
                    <a:pt x="505" y="31"/>
                    <a:pt x="501" y="26"/>
                    <a:pt x="502" y="23"/>
                  </a:cubicBezTo>
                  <a:cubicBezTo>
                    <a:pt x="503" y="21"/>
                    <a:pt x="506" y="18"/>
                    <a:pt x="508" y="17"/>
                  </a:cubicBezTo>
                  <a:cubicBezTo>
                    <a:pt x="509" y="16"/>
                    <a:pt x="513" y="15"/>
                    <a:pt x="514" y="14"/>
                  </a:cubicBezTo>
                  <a:cubicBezTo>
                    <a:pt x="516" y="13"/>
                    <a:pt x="520" y="11"/>
                    <a:pt x="522" y="10"/>
                  </a:cubicBezTo>
                  <a:cubicBezTo>
                    <a:pt x="524" y="10"/>
                    <a:pt x="530" y="9"/>
                    <a:pt x="533" y="9"/>
                  </a:cubicBezTo>
                  <a:cubicBezTo>
                    <a:pt x="534" y="10"/>
                    <a:pt x="536" y="11"/>
                    <a:pt x="537" y="11"/>
                  </a:cubicBezTo>
                  <a:cubicBezTo>
                    <a:pt x="539" y="12"/>
                    <a:pt x="544" y="14"/>
                    <a:pt x="546" y="14"/>
                  </a:cubicBezTo>
                  <a:cubicBezTo>
                    <a:pt x="548" y="14"/>
                    <a:pt x="551" y="11"/>
                    <a:pt x="553" y="11"/>
                  </a:cubicBezTo>
                  <a:cubicBezTo>
                    <a:pt x="556" y="10"/>
                    <a:pt x="563" y="13"/>
                    <a:pt x="566" y="11"/>
                  </a:cubicBezTo>
                  <a:cubicBezTo>
                    <a:pt x="568" y="10"/>
                    <a:pt x="568" y="5"/>
                    <a:pt x="570" y="4"/>
                  </a:cubicBezTo>
                  <a:cubicBezTo>
                    <a:pt x="571" y="2"/>
                    <a:pt x="576" y="0"/>
                    <a:pt x="578" y="1"/>
                  </a:cubicBezTo>
                  <a:cubicBezTo>
                    <a:pt x="580" y="2"/>
                    <a:pt x="581" y="6"/>
                    <a:pt x="581" y="8"/>
                  </a:cubicBezTo>
                  <a:cubicBezTo>
                    <a:pt x="582" y="10"/>
                    <a:pt x="582" y="14"/>
                    <a:pt x="581" y="16"/>
                  </a:cubicBezTo>
                  <a:cubicBezTo>
                    <a:pt x="581" y="18"/>
                    <a:pt x="577" y="21"/>
                    <a:pt x="576" y="23"/>
                  </a:cubicBezTo>
                  <a:cubicBezTo>
                    <a:pt x="576" y="25"/>
                    <a:pt x="577" y="30"/>
                    <a:pt x="579" y="32"/>
                  </a:cubicBezTo>
                  <a:cubicBezTo>
                    <a:pt x="580" y="34"/>
                    <a:pt x="586" y="34"/>
                    <a:pt x="589" y="34"/>
                  </a:cubicBezTo>
                  <a:cubicBezTo>
                    <a:pt x="591" y="34"/>
                    <a:pt x="595" y="35"/>
                    <a:pt x="597" y="35"/>
                  </a:cubicBezTo>
                  <a:cubicBezTo>
                    <a:pt x="602" y="36"/>
                    <a:pt x="613" y="36"/>
                    <a:pt x="618" y="38"/>
                  </a:cubicBezTo>
                  <a:cubicBezTo>
                    <a:pt x="621" y="39"/>
                    <a:pt x="629" y="43"/>
                    <a:pt x="632" y="46"/>
                  </a:cubicBezTo>
                  <a:cubicBezTo>
                    <a:pt x="633" y="47"/>
                    <a:pt x="633" y="51"/>
                    <a:pt x="633" y="53"/>
                  </a:cubicBezTo>
                  <a:cubicBezTo>
                    <a:pt x="634" y="55"/>
                    <a:pt x="636" y="62"/>
                    <a:pt x="639" y="63"/>
                  </a:cubicBezTo>
                  <a:cubicBezTo>
                    <a:pt x="640" y="64"/>
                    <a:pt x="645" y="63"/>
                    <a:pt x="647" y="63"/>
                  </a:cubicBezTo>
                  <a:cubicBezTo>
                    <a:pt x="649" y="62"/>
                    <a:pt x="655" y="59"/>
                    <a:pt x="657" y="58"/>
                  </a:cubicBezTo>
                  <a:cubicBezTo>
                    <a:pt x="660" y="56"/>
                    <a:pt x="667" y="54"/>
                    <a:pt x="670" y="53"/>
                  </a:cubicBezTo>
                  <a:cubicBezTo>
                    <a:pt x="672" y="52"/>
                    <a:pt x="677" y="50"/>
                    <a:pt x="679" y="49"/>
                  </a:cubicBezTo>
                  <a:cubicBezTo>
                    <a:pt x="682" y="48"/>
                    <a:pt x="688" y="48"/>
                    <a:pt x="690" y="47"/>
                  </a:cubicBezTo>
                  <a:cubicBezTo>
                    <a:pt x="693" y="46"/>
                    <a:pt x="698" y="42"/>
                    <a:pt x="701" y="40"/>
                  </a:cubicBezTo>
                  <a:cubicBezTo>
                    <a:pt x="703" y="38"/>
                    <a:pt x="705" y="34"/>
                    <a:pt x="708" y="33"/>
                  </a:cubicBezTo>
                  <a:cubicBezTo>
                    <a:pt x="710" y="31"/>
                    <a:pt x="715" y="29"/>
                    <a:pt x="717" y="29"/>
                  </a:cubicBezTo>
                  <a:cubicBezTo>
                    <a:pt x="719" y="30"/>
                    <a:pt x="721" y="32"/>
                    <a:pt x="721" y="34"/>
                  </a:cubicBezTo>
                  <a:cubicBezTo>
                    <a:pt x="722" y="36"/>
                    <a:pt x="719" y="39"/>
                    <a:pt x="719" y="41"/>
                  </a:cubicBezTo>
                  <a:cubicBezTo>
                    <a:pt x="719" y="43"/>
                    <a:pt x="720" y="46"/>
                    <a:pt x="720" y="47"/>
                  </a:cubicBezTo>
                  <a:cubicBezTo>
                    <a:pt x="722" y="49"/>
                    <a:pt x="727" y="52"/>
                    <a:pt x="730" y="53"/>
                  </a:cubicBezTo>
                  <a:cubicBezTo>
                    <a:pt x="733" y="53"/>
                    <a:pt x="738" y="50"/>
                    <a:pt x="740" y="52"/>
                  </a:cubicBezTo>
                  <a:cubicBezTo>
                    <a:pt x="741" y="53"/>
                    <a:pt x="741" y="57"/>
                    <a:pt x="742" y="58"/>
                  </a:cubicBezTo>
                  <a:cubicBezTo>
                    <a:pt x="743" y="59"/>
                    <a:pt x="748" y="59"/>
                    <a:pt x="750" y="59"/>
                  </a:cubicBezTo>
                  <a:cubicBezTo>
                    <a:pt x="753" y="60"/>
                    <a:pt x="761" y="60"/>
                    <a:pt x="763" y="63"/>
                  </a:cubicBezTo>
                  <a:cubicBezTo>
                    <a:pt x="764" y="66"/>
                    <a:pt x="761" y="73"/>
                    <a:pt x="759" y="76"/>
                  </a:cubicBezTo>
                  <a:cubicBezTo>
                    <a:pt x="757" y="77"/>
                    <a:pt x="753" y="77"/>
                    <a:pt x="752" y="78"/>
                  </a:cubicBezTo>
                  <a:cubicBezTo>
                    <a:pt x="751" y="80"/>
                    <a:pt x="754" y="85"/>
                    <a:pt x="753" y="87"/>
                  </a:cubicBezTo>
                  <a:cubicBezTo>
                    <a:pt x="752" y="89"/>
                    <a:pt x="747" y="93"/>
                    <a:pt x="745" y="93"/>
                  </a:cubicBezTo>
                  <a:cubicBezTo>
                    <a:pt x="743" y="93"/>
                    <a:pt x="740" y="90"/>
                    <a:pt x="738" y="88"/>
                  </a:cubicBezTo>
                  <a:cubicBezTo>
                    <a:pt x="737" y="86"/>
                    <a:pt x="736" y="81"/>
                    <a:pt x="734" y="80"/>
                  </a:cubicBezTo>
                  <a:cubicBezTo>
                    <a:pt x="732" y="79"/>
                    <a:pt x="728" y="78"/>
                    <a:pt x="727" y="78"/>
                  </a:cubicBezTo>
                  <a:cubicBezTo>
                    <a:pt x="724" y="78"/>
                    <a:pt x="719" y="78"/>
                    <a:pt x="718" y="79"/>
                  </a:cubicBezTo>
                  <a:cubicBezTo>
                    <a:pt x="716" y="81"/>
                    <a:pt x="714" y="84"/>
                    <a:pt x="714" y="86"/>
                  </a:cubicBezTo>
                  <a:cubicBezTo>
                    <a:pt x="713" y="89"/>
                    <a:pt x="714" y="93"/>
                    <a:pt x="714" y="96"/>
                  </a:cubicBezTo>
                  <a:cubicBezTo>
                    <a:pt x="714" y="101"/>
                    <a:pt x="715" y="112"/>
                    <a:pt x="714" y="117"/>
                  </a:cubicBezTo>
                  <a:cubicBezTo>
                    <a:pt x="714" y="121"/>
                    <a:pt x="711" y="128"/>
                    <a:pt x="711" y="132"/>
                  </a:cubicBezTo>
                  <a:cubicBezTo>
                    <a:pt x="711" y="138"/>
                    <a:pt x="711" y="150"/>
                    <a:pt x="712" y="156"/>
                  </a:cubicBezTo>
                  <a:cubicBezTo>
                    <a:pt x="712" y="161"/>
                    <a:pt x="713" y="172"/>
                    <a:pt x="714" y="177"/>
                  </a:cubicBezTo>
                  <a:cubicBezTo>
                    <a:pt x="715" y="180"/>
                    <a:pt x="718" y="185"/>
                    <a:pt x="720" y="187"/>
                  </a:cubicBezTo>
                  <a:cubicBezTo>
                    <a:pt x="722" y="189"/>
                    <a:pt x="727" y="191"/>
                    <a:pt x="729" y="193"/>
                  </a:cubicBezTo>
                  <a:cubicBezTo>
                    <a:pt x="730" y="194"/>
                    <a:pt x="732" y="200"/>
                    <a:pt x="734" y="201"/>
                  </a:cubicBezTo>
                  <a:cubicBezTo>
                    <a:pt x="737" y="203"/>
                    <a:pt x="743" y="203"/>
                    <a:pt x="746" y="203"/>
                  </a:cubicBezTo>
                  <a:cubicBezTo>
                    <a:pt x="748" y="204"/>
                    <a:pt x="752" y="203"/>
                    <a:pt x="753" y="204"/>
                  </a:cubicBezTo>
                  <a:cubicBezTo>
                    <a:pt x="754" y="205"/>
                    <a:pt x="754" y="208"/>
                    <a:pt x="755" y="209"/>
                  </a:cubicBezTo>
                  <a:cubicBezTo>
                    <a:pt x="758" y="212"/>
                    <a:pt x="765" y="215"/>
                    <a:pt x="769" y="215"/>
                  </a:cubicBezTo>
                  <a:cubicBezTo>
                    <a:pt x="771" y="216"/>
                    <a:pt x="775" y="215"/>
                    <a:pt x="778" y="215"/>
                  </a:cubicBezTo>
                  <a:cubicBezTo>
                    <a:pt x="780" y="214"/>
                    <a:pt x="783" y="210"/>
                    <a:pt x="785" y="210"/>
                  </a:cubicBezTo>
                  <a:cubicBezTo>
                    <a:pt x="788" y="209"/>
                    <a:pt x="794" y="211"/>
                    <a:pt x="797" y="212"/>
                  </a:cubicBezTo>
                  <a:cubicBezTo>
                    <a:pt x="799" y="212"/>
                    <a:pt x="802" y="214"/>
                    <a:pt x="804" y="214"/>
                  </a:cubicBezTo>
                  <a:cubicBezTo>
                    <a:pt x="806" y="214"/>
                    <a:pt x="809" y="212"/>
                    <a:pt x="811" y="212"/>
                  </a:cubicBezTo>
                  <a:cubicBezTo>
                    <a:pt x="814" y="211"/>
                    <a:pt x="820" y="210"/>
                    <a:pt x="823" y="211"/>
                  </a:cubicBezTo>
                  <a:cubicBezTo>
                    <a:pt x="825" y="212"/>
                    <a:pt x="827" y="217"/>
                    <a:pt x="830" y="217"/>
                  </a:cubicBezTo>
                  <a:cubicBezTo>
                    <a:pt x="832" y="217"/>
                    <a:pt x="835" y="215"/>
                    <a:pt x="837" y="214"/>
                  </a:cubicBezTo>
                  <a:cubicBezTo>
                    <a:pt x="839" y="214"/>
                    <a:pt x="843" y="213"/>
                    <a:pt x="844" y="215"/>
                  </a:cubicBezTo>
                  <a:cubicBezTo>
                    <a:pt x="845" y="215"/>
                    <a:pt x="845" y="218"/>
                    <a:pt x="845" y="220"/>
                  </a:cubicBezTo>
                  <a:cubicBezTo>
                    <a:pt x="846" y="221"/>
                    <a:pt x="846" y="225"/>
                    <a:pt x="845" y="227"/>
                  </a:cubicBezTo>
                  <a:cubicBezTo>
                    <a:pt x="844" y="229"/>
                    <a:pt x="839" y="231"/>
                    <a:pt x="837" y="232"/>
                  </a:cubicBezTo>
                  <a:cubicBezTo>
                    <a:pt x="835" y="232"/>
                    <a:pt x="831" y="232"/>
                    <a:pt x="829" y="231"/>
                  </a:cubicBezTo>
                  <a:cubicBezTo>
                    <a:pt x="826" y="231"/>
                    <a:pt x="821" y="230"/>
                    <a:pt x="819" y="231"/>
                  </a:cubicBezTo>
                  <a:cubicBezTo>
                    <a:pt x="816" y="231"/>
                    <a:pt x="812" y="231"/>
                    <a:pt x="810" y="232"/>
                  </a:cubicBezTo>
                  <a:cubicBezTo>
                    <a:pt x="808" y="232"/>
                    <a:pt x="805" y="234"/>
                    <a:pt x="804" y="236"/>
                  </a:cubicBezTo>
                  <a:cubicBezTo>
                    <a:pt x="803" y="238"/>
                    <a:pt x="802" y="242"/>
                    <a:pt x="802" y="244"/>
                  </a:cubicBezTo>
                  <a:cubicBezTo>
                    <a:pt x="802" y="248"/>
                    <a:pt x="801" y="255"/>
                    <a:pt x="802" y="258"/>
                  </a:cubicBezTo>
                  <a:cubicBezTo>
                    <a:pt x="803" y="261"/>
                    <a:pt x="808" y="265"/>
                    <a:pt x="810" y="267"/>
                  </a:cubicBezTo>
                  <a:cubicBezTo>
                    <a:pt x="812" y="269"/>
                    <a:pt x="816" y="272"/>
                    <a:pt x="818" y="273"/>
                  </a:cubicBezTo>
                  <a:cubicBezTo>
                    <a:pt x="821" y="275"/>
                    <a:pt x="827" y="276"/>
                    <a:pt x="830" y="277"/>
                  </a:cubicBezTo>
                  <a:cubicBezTo>
                    <a:pt x="833" y="277"/>
                    <a:pt x="839" y="278"/>
                    <a:pt x="842" y="279"/>
                  </a:cubicBezTo>
                  <a:cubicBezTo>
                    <a:pt x="844" y="280"/>
                    <a:pt x="849" y="282"/>
                    <a:pt x="850" y="283"/>
                  </a:cubicBezTo>
                  <a:cubicBezTo>
                    <a:pt x="852" y="286"/>
                    <a:pt x="855" y="291"/>
                    <a:pt x="855" y="294"/>
                  </a:cubicBezTo>
                  <a:cubicBezTo>
                    <a:pt x="855" y="296"/>
                    <a:pt x="855" y="301"/>
                    <a:pt x="854" y="303"/>
                  </a:cubicBezTo>
                  <a:cubicBezTo>
                    <a:pt x="853" y="306"/>
                    <a:pt x="850" y="311"/>
                    <a:pt x="848" y="313"/>
                  </a:cubicBezTo>
                  <a:cubicBezTo>
                    <a:pt x="846" y="315"/>
                    <a:pt x="841" y="315"/>
                    <a:pt x="838" y="316"/>
                  </a:cubicBezTo>
                  <a:cubicBezTo>
                    <a:pt x="836" y="317"/>
                    <a:pt x="831" y="320"/>
                    <a:pt x="830" y="323"/>
                  </a:cubicBezTo>
                  <a:cubicBezTo>
                    <a:pt x="827" y="327"/>
                    <a:pt x="826" y="337"/>
                    <a:pt x="826" y="342"/>
                  </a:cubicBezTo>
                  <a:cubicBezTo>
                    <a:pt x="826" y="345"/>
                    <a:pt x="828" y="352"/>
                    <a:pt x="830" y="354"/>
                  </a:cubicBezTo>
                  <a:cubicBezTo>
                    <a:pt x="832" y="356"/>
                    <a:pt x="839" y="357"/>
                    <a:pt x="841" y="359"/>
                  </a:cubicBezTo>
                  <a:cubicBezTo>
                    <a:pt x="842" y="360"/>
                    <a:pt x="844" y="364"/>
                    <a:pt x="844" y="365"/>
                  </a:cubicBezTo>
                  <a:cubicBezTo>
                    <a:pt x="844" y="369"/>
                    <a:pt x="842" y="375"/>
                    <a:pt x="841" y="378"/>
                  </a:cubicBezTo>
                  <a:cubicBezTo>
                    <a:pt x="840" y="382"/>
                    <a:pt x="837" y="390"/>
                    <a:pt x="835" y="394"/>
                  </a:cubicBezTo>
                  <a:cubicBezTo>
                    <a:pt x="834" y="396"/>
                    <a:pt x="829" y="400"/>
                    <a:pt x="828" y="403"/>
                  </a:cubicBezTo>
                  <a:cubicBezTo>
                    <a:pt x="826" y="404"/>
                    <a:pt x="823" y="408"/>
                    <a:pt x="823" y="411"/>
                  </a:cubicBezTo>
                  <a:cubicBezTo>
                    <a:pt x="822" y="414"/>
                    <a:pt x="821" y="421"/>
                    <a:pt x="821" y="425"/>
                  </a:cubicBezTo>
                  <a:cubicBezTo>
                    <a:pt x="822" y="430"/>
                    <a:pt x="825" y="441"/>
                    <a:pt x="827" y="446"/>
                  </a:cubicBezTo>
                  <a:cubicBezTo>
                    <a:pt x="829" y="451"/>
                    <a:pt x="834" y="459"/>
                    <a:pt x="838" y="462"/>
                  </a:cubicBezTo>
                  <a:cubicBezTo>
                    <a:pt x="842" y="468"/>
                    <a:pt x="853" y="478"/>
                    <a:pt x="859" y="482"/>
                  </a:cubicBezTo>
                  <a:cubicBezTo>
                    <a:pt x="864" y="485"/>
                    <a:pt x="874" y="490"/>
                    <a:pt x="879" y="491"/>
                  </a:cubicBezTo>
                  <a:cubicBezTo>
                    <a:pt x="881" y="492"/>
                    <a:pt x="883" y="492"/>
                    <a:pt x="885" y="492"/>
                  </a:cubicBezTo>
                  <a:cubicBezTo>
                    <a:pt x="885" y="493"/>
                    <a:pt x="885" y="494"/>
                    <a:pt x="885" y="495"/>
                  </a:cubicBezTo>
                  <a:cubicBezTo>
                    <a:pt x="885" y="498"/>
                    <a:pt x="888" y="503"/>
                    <a:pt x="888" y="506"/>
                  </a:cubicBezTo>
                  <a:cubicBezTo>
                    <a:pt x="889" y="510"/>
                    <a:pt x="888" y="517"/>
                    <a:pt x="887" y="520"/>
                  </a:cubicBezTo>
                  <a:cubicBezTo>
                    <a:pt x="886" y="524"/>
                    <a:pt x="883" y="531"/>
                    <a:pt x="881" y="535"/>
                  </a:cubicBezTo>
                  <a:cubicBezTo>
                    <a:pt x="880" y="539"/>
                    <a:pt x="876" y="547"/>
                    <a:pt x="875" y="552"/>
                  </a:cubicBezTo>
                  <a:cubicBezTo>
                    <a:pt x="875" y="553"/>
                    <a:pt x="875" y="556"/>
                    <a:pt x="875" y="558"/>
                  </a:cubicBezTo>
                  <a:cubicBezTo>
                    <a:pt x="874" y="561"/>
                    <a:pt x="873" y="566"/>
                    <a:pt x="874" y="569"/>
                  </a:cubicBezTo>
                  <a:cubicBezTo>
                    <a:pt x="874" y="573"/>
                    <a:pt x="876" y="580"/>
                    <a:pt x="877" y="583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AF495E1-3E8E-420C-A9B8-3C1713E25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338" y="3513138"/>
              <a:ext cx="776288" cy="682625"/>
            </a:xfrm>
            <a:custGeom>
              <a:avLst/>
              <a:gdLst/>
              <a:ahLst/>
              <a:cxnLst>
                <a:cxn ang="0">
                  <a:pos x="491" y="328"/>
                </a:cxn>
                <a:cxn ang="0">
                  <a:pos x="480" y="344"/>
                </a:cxn>
                <a:cxn ang="0">
                  <a:pos x="462" y="333"/>
                </a:cxn>
                <a:cxn ang="0">
                  <a:pos x="442" y="336"/>
                </a:cxn>
                <a:cxn ang="0">
                  <a:pos x="431" y="349"/>
                </a:cxn>
                <a:cxn ang="0">
                  <a:pos x="412" y="352"/>
                </a:cxn>
                <a:cxn ang="0">
                  <a:pos x="395" y="344"/>
                </a:cxn>
                <a:cxn ang="0">
                  <a:pos x="384" y="350"/>
                </a:cxn>
                <a:cxn ang="0">
                  <a:pos x="368" y="360"/>
                </a:cxn>
                <a:cxn ang="0">
                  <a:pos x="357" y="363"/>
                </a:cxn>
                <a:cxn ang="0">
                  <a:pos x="346" y="375"/>
                </a:cxn>
                <a:cxn ang="0">
                  <a:pos x="343" y="388"/>
                </a:cxn>
                <a:cxn ang="0">
                  <a:pos x="335" y="399"/>
                </a:cxn>
                <a:cxn ang="0">
                  <a:pos x="324" y="418"/>
                </a:cxn>
                <a:cxn ang="0">
                  <a:pos x="327" y="432"/>
                </a:cxn>
                <a:cxn ang="0">
                  <a:pos x="296" y="433"/>
                </a:cxn>
                <a:cxn ang="0">
                  <a:pos x="258" y="429"/>
                </a:cxn>
                <a:cxn ang="0">
                  <a:pos x="233" y="414"/>
                </a:cxn>
                <a:cxn ang="0">
                  <a:pos x="194" y="410"/>
                </a:cxn>
                <a:cxn ang="0">
                  <a:pos x="163" y="387"/>
                </a:cxn>
                <a:cxn ang="0">
                  <a:pos x="144" y="361"/>
                </a:cxn>
                <a:cxn ang="0">
                  <a:pos x="134" y="333"/>
                </a:cxn>
                <a:cxn ang="0">
                  <a:pos x="102" y="319"/>
                </a:cxn>
                <a:cxn ang="0">
                  <a:pos x="90" y="295"/>
                </a:cxn>
                <a:cxn ang="0">
                  <a:pos x="96" y="273"/>
                </a:cxn>
                <a:cxn ang="0">
                  <a:pos x="93" y="246"/>
                </a:cxn>
                <a:cxn ang="0">
                  <a:pos x="74" y="230"/>
                </a:cxn>
                <a:cxn ang="0">
                  <a:pos x="53" y="230"/>
                </a:cxn>
                <a:cxn ang="0">
                  <a:pos x="38" y="216"/>
                </a:cxn>
                <a:cxn ang="0">
                  <a:pos x="16" y="207"/>
                </a:cxn>
                <a:cxn ang="0">
                  <a:pos x="6" y="190"/>
                </a:cxn>
                <a:cxn ang="0">
                  <a:pos x="19" y="188"/>
                </a:cxn>
                <a:cxn ang="0">
                  <a:pos x="17" y="168"/>
                </a:cxn>
                <a:cxn ang="0">
                  <a:pos x="0" y="150"/>
                </a:cxn>
                <a:cxn ang="0">
                  <a:pos x="2" y="123"/>
                </a:cxn>
                <a:cxn ang="0">
                  <a:pos x="12" y="107"/>
                </a:cxn>
                <a:cxn ang="0">
                  <a:pos x="33" y="109"/>
                </a:cxn>
                <a:cxn ang="0">
                  <a:pos x="45" y="96"/>
                </a:cxn>
                <a:cxn ang="0">
                  <a:pos x="53" y="77"/>
                </a:cxn>
                <a:cxn ang="0">
                  <a:pos x="56" y="68"/>
                </a:cxn>
                <a:cxn ang="0">
                  <a:pos x="83" y="62"/>
                </a:cxn>
                <a:cxn ang="0">
                  <a:pos x="103" y="43"/>
                </a:cxn>
                <a:cxn ang="0">
                  <a:pos x="129" y="29"/>
                </a:cxn>
                <a:cxn ang="0">
                  <a:pos x="150" y="6"/>
                </a:cxn>
                <a:cxn ang="0">
                  <a:pos x="181" y="3"/>
                </a:cxn>
                <a:cxn ang="0">
                  <a:pos x="205" y="4"/>
                </a:cxn>
                <a:cxn ang="0">
                  <a:pos x="231" y="4"/>
                </a:cxn>
                <a:cxn ang="0">
                  <a:pos x="258" y="14"/>
                </a:cxn>
                <a:cxn ang="0">
                  <a:pos x="285" y="32"/>
                </a:cxn>
                <a:cxn ang="0">
                  <a:pos x="301" y="47"/>
                </a:cxn>
                <a:cxn ang="0">
                  <a:pos x="317" y="65"/>
                </a:cxn>
                <a:cxn ang="0">
                  <a:pos x="348" y="91"/>
                </a:cxn>
                <a:cxn ang="0">
                  <a:pos x="368" y="104"/>
                </a:cxn>
                <a:cxn ang="0">
                  <a:pos x="365" y="121"/>
                </a:cxn>
                <a:cxn ang="0">
                  <a:pos x="362" y="146"/>
                </a:cxn>
                <a:cxn ang="0">
                  <a:pos x="377" y="177"/>
                </a:cxn>
                <a:cxn ang="0">
                  <a:pos x="402" y="201"/>
                </a:cxn>
                <a:cxn ang="0">
                  <a:pos x="421" y="231"/>
                </a:cxn>
                <a:cxn ang="0">
                  <a:pos x="436" y="265"/>
                </a:cxn>
                <a:cxn ang="0">
                  <a:pos x="454" y="290"/>
                </a:cxn>
                <a:cxn ang="0">
                  <a:pos x="486" y="310"/>
                </a:cxn>
              </a:cxnLst>
              <a:rect l="0" t="0" r="r" b="b"/>
              <a:pathLst>
                <a:path w="493" h="434">
                  <a:moveTo>
                    <a:pt x="492" y="319"/>
                  </a:moveTo>
                  <a:cubicBezTo>
                    <a:pt x="493" y="321"/>
                    <a:pt x="492" y="326"/>
                    <a:pt x="491" y="328"/>
                  </a:cubicBezTo>
                  <a:cubicBezTo>
                    <a:pt x="490" y="330"/>
                    <a:pt x="485" y="333"/>
                    <a:pt x="484" y="335"/>
                  </a:cubicBezTo>
                  <a:cubicBezTo>
                    <a:pt x="482" y="337"/>
                    <a:pt x="482" y="343"/>
                    <a:pt x="480" y="344"/>
                  </a:cubicBezTo>
                  <a:cubicBezTo>
                    <a:pt x="478" y="346"/>
                    <a:pt x="473" y="343"/>
                    <a:pt x="470" y="342"/>
                  </a:cubicBezTo>
                  <a:cubicBezTo>
                    <a:pt x="468" y="341"/>
                    <a:pt x="464" y="335"/>
                    <a:pt x="462" y="333"/>
                  </a:cubicBezTo>
                  <a:cubicBezTo>
                    <a:pt x="459" y="332"/>
                    <a:pt x="453" y="331"/>
                    <a:pt x="450" y="332"/>
                  </a:cubicBezTo>
                  <a:cubicBezTo>
                    <a:pt x="448" y="332"/>
                    <a:pt x="444" y="335"/>
                    <a:pt x="442" y="336"/>
                  </a:cubicBezTo>
                  <a:cubicBezTo>
                    <a:pt x="441" y="337"/>
                    <a:pt x="438" y="340"/>
                    <a:pt x="437" y="341"/>
                  </a:cubicBezTo>
                  <a:cubicBezTo>
                    <a:pt x="436" y="343"/>
                    <a:pt x="433" y="347"/>
                    <a:pt x="431" y="349"/>
                  </a:cubicBezTo>
                  <a:cubicBezTo>
                    <a:pt x="429" y="351"/>
                    <a:pt x="424" y="353"/>
                    <a:pt x="421" y="353"/>
                  </a:cubicBezTo>
                  <a:cubicBezTo>
                    <a:pt x="419" y="354"/>
                    <a:pt x="414" y="353"/>
                    <a:pt x="412" y="352"/>
                  </a:cubicBezTo>
                  <a:cubicBezTo>
                    <a:pt x="410" y="351"/>
                    <a:pt x="408" y="346"/>
                    <a:pt x="406" y="345"/>
                  </a:cubicBezTo>
                  <a:cubicBezTo>
                    <a:pt x="404" y="344"/>
                    <a:pt x="398" y="344"/>
                    <a:pt x="395" y="344"/>
                  </a:cubicBezTo>
                  <a:cubicBezTo>
                    <a:pt x="394" y="344"/>
                    <a:pt x="390" y="344"/>
                    <a:pt x="389" y="344"/>
                  </a:cubicBezTo>
                  <a:cubicBezTo>
                    <a:pt x="387" y="345"/>
                    <a:pt x="385" y="349"/>
                    <a:pt x="384" y="350"/>
                  </a:cubicBezTo>
                  <a:cubicBezTo>
                    <a:pt x="382" y="351"/>
                    <a:pt x="379" y="352"/>
                    <a:pt x="378" y="353"/>
                  </a:cubicBezTo>
                  <a:cubicBezTo>
                    <a:pt x="375" y="355"/>
                    <a:pt x="370" y="358"/>
                    <a:pt x="368" y="360"/>
                  </a:cubicBezTo>
                  <a:cubicBezTo>
                    <a:pt x="367" y="361"/>
                    <a:pt x="365" y="363"/>
                    <a:pt x="364" y="363"/>
                  </a:cubicBezTo>
                  <a:cubicBezTo>
                    <a:pt x="362" y="364"/>
                    <a:pt x="359" y="363"/>
                    <a:pt x="357" y="363"/>
                  </a:cubicBezTo>
                  <a:cubicBezTo>
                    <a:pt x="354" y="363"/>
                    <a:pt x="348" y="364"/>
                    <a:pt x="346" y="366"/>
                  </a:cubicBezTo>
                  <a:cubicBezTo>
                    <a:pt x="345" y="368"/>
                    <a:pt x="347" y="373"/>
                    <a:pt x="346" y="375"/>
                  </a:cubicBezTo>
                  <a:cubicBezTo>
                    <a:pt x="346" y="377"/>
                    <a:pt x="343" y="380"/>
                    <a:pt x="342" y="381"/>
                  </a:cubicBezTo>
                  <a:cubicBezTo>
                    <a:pt x="342" y="383"/>
                    <a:pt x="343" y="386"/>
                    <a:pt x="343" y="388"/>
                  </a:cubicBezTo>
                  <a:cubicBezTo>
                    <a:pt x="343" y="390"/>
                    <a:pt x="343" y="395"/>
                    <a:pt x="341" y="396"/>
                  </a:cubicBezTo>
                  <a:cubicBezTo>
                    <a:pt x="340" y="398"/>
                    <a:pt x="336" y="398"/>
                    <a:pt x="335" y="399"/>
                  </a:cubicBezTo>
                  <a:cubicBezTo>
                    <a:pt x="333" y="400"/>
                    <a:pt x="329" y="404"/>
                    <a:pt x="328" y="406"/>
                  </a:cubicBezTo>
                  <a:cubicBezTo>
                    <a:pt x="327" y="409"/>
                    <a:pt x="324" y="415"/>
                    <a:pt x="324" y="418"/>
                  </a:cubicBezTo>
                  <a:cubicBezTo>
                    <a:pt x="324" y="419"/>
                    <a:pt x="327" y="422"/>
                    <a:pt x="328" y="424"/>
                  </a:cubicBezTo>
                  <a:cubicBezTo>
                    <a:pt x="328" y="426"/>
                    <a:pt x="328" y="429"/>
                    <a:pt x="327" y="432"/>
                  </a:cubicBezTo>
                  <a:cubicBezTo>
                    <a:pt x="324" y="432"/>
                    <a:pt x="321" y="433"/>
                    <a:pt x="319" y="433"/>
                  </a:cubicBezTo>
                  <a:cubicBezTo>
                    <a:pt x="314" y="433"/>
                    <a:pt x="302" y="434"/>
                    <a:pt x="296" y="433"/>
                  </a:cubicBezTo>
                  <a:cubicBezTo>
                    <a:pt x="291" y="432"/>
                    <a:pt x="283" y="428"/>
                    <a:pt x="279" y="428"/>
                  </a:cubicBezTo>
                  <a:cubicBezTo>
                    <a:pt x="274" y="427"/>
                    <a:pt x="263" y="430"/>
                    <a:pt x="258" y="429"/>
                  </a:cubicBezTo>
                  <a:cubicBezTo>
                    <a:pt x="255" y="429"/>
                    <a:pt x="248" y="425"/>
                    <a:pt x="244" y="423"/>
                  </a:cubicBezTo>
                  <a:cubicBezTo>
                    <a:pt x="241" y="421"/>
                    <a:pt x="236" y="415"/>
                    <a:pt x="233" y="414"/>
                  </a:cubicBezTo>
                  <a:cubicBezTo>
                    <a:pt x="228" y="412"/>
                    <a:pt x="217" y="414"/>
                    <a:pt x="212" y="413"/>
                  </a:cubicBezTo>
                  <a:cubicBezTo>
                    <a:pt x="207" y="413"/>
                    <a:pt x="198" y="412"/>
                    <a:pt x="194" y="410"/>
                  </a:cubicBezTo>
                  <a:cubicBezTo>
                    <a:pt x="189" y="408"/>
                    <a:pt x="179" y="401"/>
                    <a:pt x="175" y="398"/>
                  </a:cubicBezTo>
                  <a:cubicBezTo>
                    <a:pt x="171" y="395"/>
                    <a:pt x="166" y="390"/>
                    <a:pt x="163" y="387"/>
                  </a:cubicBezTo>
                  <a:cubicBezTo>
                    <a:pt x="160" y="384"/>
                    <a:pt x="152" y="378"/>
                    <a:pt x="150" y="374"/>
                  </a:cubicBezTo>
                  <a:cubicBezTo>
                    <a:pt x="148" y="371"/>
                    <a:pt x="145" y="365"/>
                    <a:pt x="144" y="361"/>
                  </a:cubicBezTo>
                  <a:cubicBezTo>
                    <a:pt x="143" y="358"/>
                    <a:pt x="143" y="350"/>
                    <a:pt x="142" y="347"/>
                  </a:cubicBezTo>
                  <a:cubicBezTo>
                    <a:pt x="141" y="343"/>
                    <a:pt x="136" y="336"/>
                    <a:pt x="134" y="333"/>
                  </a:cubicBezTo>
                  <a:cubicBezTo>
                    <a:pt x="131" y="331"/>
                    <a:pt x="126" y="326"/>
                    <a:pt x="123" y="324"/>
                  </a:cubicBezTo>
                  <a:cubicBezTo>
                    <a:pt x="118" y="322"/>
                    <a:pt x="107" y="321"/>
                    <a:pt x="102" y="319"/>
                  </a:cubicBezTo>
                  <a:cubicBezTo>
                    <a:pt x="99" y="317"/>
                    <a:pt x="93" y="313"/>
                    <a:pt x="91" y="310"/>
                  </a:cubicBezTo>
                  <a:cubicBezTo>
                    <a:pt x="89" y="306"/>
                    <a:pt x="90" y="298"/>
                    <a:pt x="90" y="295"/>
                  </a:cubicBezTo>
                  <a:cubicBezTo>
                    <a:pt x="90" y="291"/>
                    <a:pt x="91" y="284"/>
                    <a:pt x="92" y="281"/>
                  </a:cubicBezTo>
                  <a:cubicBezTo>
                    <a:pt x="93" y="279"/>
                    <a:pt x="95" y="275"/>
                    <a:pt x="96" y="273"/>
                  </a:cubicBezTo>
                  <a:cubicBezTo>
                    <a:pt x="97" y="270"/>
                    <a:pt x="100" y="264"/>
                    <a:pt x="100" y="262"/>
                  </a:cubicBezTo>
                  <a:cubicBezTo>
                    <a:pt x="99" y="257"/>
                    <a:pt x="95" y="249"/>
                    <a:pt x="93" y="246"/>
                  </a:cubicBezTo>
                  <a:cubicBezTo>
                    <a:pt x="91" y="243"/>
                    <a:pt x="89" y="237"/>
                    <a:pt x="87" y="235"/>
                  </a:cubicBezTo>
                  <a:cubicBezTo>
                    <a:pt x="84" y="233"/>
                    <a:pt x="78" y="231"/>
                    <a:pt x="74" y="230"/>
                  </a:cubicBezTo>
                  <a:cubicBezTo>
                    <a:pt x="72" y="229"/>
                    <a:pt x="67" y="227"/>
                    <a:pt x="64" y="227"/>
                  </a:cubicBezTo>
                  <a:cubicBezTo>
                    <a:pt x="61" y="227"/>
                    <a:pt x="56" y="230"/>
                    <a:pt x="53" y="230"/>
                  </a:cubicBezTo>
                  <a:cubicBezTo>
                    <a:pt x="50" y="230"/>
                    <a:pt x="44" y="230"/>
                    <a:pt x="42" y="228"/>
                  </a:cubicBezTo>
                  <a:cubicBezTo>
                    <a:pt x="39" y="226"/>
                    <a:pt x="39" y="219"/>
                    <a:pt x="38" y="216"/>
                  </a:cubicBezTo>
                  <a:cubicBezTo>
                    <a:pt x="36" y="213"/>
                    <a:pt x="32" y="206"/>
                    <a:pt x="28" y="205"/>
                  </a:cubicBezTo>
                  <a:cubicBezTo>
                    <a:pt x="25" y="204"/>
                    <a:pt x="19" y="208"/>
                    <a:pt x="16" y="207"/>
                  </a:cubicBezTo>
                  <a:cubicBezTo>
                    <a:pt x="13" y="206"/>
                    <a:pt x="8" y="202"/>
                    <a:pt x="6" y="199"/>
                  </a:cubicBezTo>
                  <a:cubicBezTo>
                    <a:pt x="5" y="197"/>
                    <a:pt x="4" y="192"/>
                    <a:pt x="6" y="190"/>
                  </a:cubicBezTo>
                  <a:cubicBezTo>
                    <a:pt x="7" y="188"/>
                    <a:pt x="12" y="186"/>
                    <a:pt x="14" y="186"/>
                  </a:cubicBezTo>
                  <a:cubicBezTo>
                    <a:pt x="15" y="186"/>
                    <a:pt x="18" y="189"/>
                    <a:pt x="19" y="188"/>
                  </a:cubicBezTo>
                  <a:cubicBezTo>
                    <a:pt x="21" y="187"/>
                    <a:pt x="22" y="181"/>
                    <a:pt x="22" y="179"/>
                  </a:cubicBezTo>
                  <a:cubicBezTo>
                    <a:pt x="21" y="176"/>
                    <a:pt x="19" y="170"/>
                    <a:pt x="17" y="168"/>
                  </a:cubicBezTo>
                  <a:cubicBezTo>
                    <a:pt x="14" y="166"/>
                    <a:pt x="5" y="165"/>
                    <a:pt x="3" y="162"/>
                  </a:cubicBezTo>
                  <a:cubicBezTo>
                    <a:pt x="1" y="160"/>
                    <a:pt x="0" y="153"/>
                    <a:pt x="0" y="150"/>
                  </a:cubicBezTo>
                  <a:cubicBezTo>
                    <a:pt x="0" y="146"/>
                    <a:pt x="2" y="140"/>
                    <a:pt x="3" y="136"/>
                  </a:cubicBezTo>
                  <a:cubicBezTo>
                    <a:pt x="3" y="133"/>
                    <a:pt x="2" y="126"/>
                    <a:pt x="2" y="123"/>
                  </a:cubicBezTo>
                  <a:cubicBezTo>
                    <a:pt x="3" y="120"/>
                    <a:pt x="4" y="114"/>
                    <a:pt x="6" y="111"/>
                  </a:cubicBezTo>
                  <a:cubicBezTo>
                    <a:pt x="7" y="110"/>
                    <a:pt x="10" y="107"/>
                    <a:pt x="12" y="107"/>
                  </a:cubicBezTo>
                  <a:cubicBezTo>
                    <a:pt x="14" y="106"/>
                    <a:pt x="18" y="106"/>
                    <a:pt x="21" y="106"/>
                  </a:cubicBezTo>
                  <a:cubicBezTo>
                    <a:pt x="24" y="107"/>
                    <a:pt x="30" y="110"/>
                    <a:pt x="33" y="109"/>
                  </a:cubicBezTo>
                  <a:cubicBezTo>
                    <a:pt x="35" y="109"/>
                    <a:pt x="37" y="106"/>
                    <a:pt x="39" y="105"/>
                  </a:cubicBezTo>
                  <a:cubicBezTo>
                    <a:pt x="40" y="103"/>
                    <a:pt x="44" y="99"/>
                    <a:pt x="45" y="96"/>
                  </a:cubicBezTo>
                  <a:cubicBezTo>
                    <a:pt x="46" y="94"/>
                    <a:pt x="46" y="90"/>
                    <a:pt x="47" y="88"/>
                  </a:cubicBezTo>
                  <a:cubicBezTo>
                    <a:pt x="48" y="85"/>
                    <a:pt x="51" y="79"/>
                    <a:pt x="53" y="77"/>
                  </a:cubicBezTo>
                  <a:cubicBezTo>
                    <a:pt x="54" y="75"/>
                    <a:pt x="57" y="72"/>
                    <a:pt x="57" y="70"/>
                  </a:cubicBezTo>
                  <a:cubicBezTo>
                    <a:pt x="57" y="69"/>
                    <a:pt x="56" y="68"/>
                    <a:pt x="56" y="68"/>
                  </a:cubicBezTo>
                  <a:cubicBezTo>
                    <a:pt x="61" y="68"/>
                    <a:pt x="66" y="68"/>
                    <a:pt x="69" y="68"/>
                  </a:cubicBezTo>
                  <a:cubicBezTo>
                    <a:pt x="73" y="67"/>
                    <a:pt x="80" y="64"/>
                    <a:pt x="83" y="62"/>
                  </a:cubicBezTo>
                  <a:cubicBezTo>
                    <a:pt x="86" y="60"/>
                    <a:pt x="91" y="55"/>
                    <a:pt x="94" y="53"/>
                  </a:cubicBezTo>
                  <a:cubicBezTo>
                    <a:pt x="96" y="51"/>
                    <a:pt x="100" y="45"/>
                    <a:pt x="103" y="43"/>
                  </a:cubicBezTo>
                  <a:cubicBezTo>
                    <a:pt x="107" y="41"/>
                    <a:pt x="117" y="42"/>
                    <a:pt x="121" y="40"/>
                  </a:cubicBezTo>
                  <a:cubicBezTo>
                    <a:pt x="124" y="38"/>
                    <a:pt x="127" y="32"/>
                    <a:pt x="129" y="29"/>
                  </a:cubicBezTo>
                  <a:cubicBezTo>
                    <a:pt x="131" y="25"/>
                    <a:pt x="134" y="16"/>
                    <a:pt x="137" y="13"/>
                  </a:cubicBezTo>
                  <a:cubicBezTo>
                    <a:pt x="140" y="10"/>
                    <a:pt x="147" y="7"/>
                    <a:pt x="150" y="6"/>
                  </a:cubicBezTo>
                  <a:cubicBezTo>
                    <a:pt x="154" y="4"/>
                    <a:pt x="162" y="2"/>
                    <a:pt x="167" y="1"/>
                  </a:cubicBezTo>
                  <a:cubicBezTo>
                    <a:pt x="170" y="1"/>
                    <a:pt x="178" y="2"/>
                    <a:pt x="181" y="3"/>
                  </a:cubicBezTo>
                  <a:cubicBezTo>
                    <a:pt x="183" y="4"/>
                    <a:pt x="187" y="9"/>
                    <a:pt x="189" y="10"/>
                  </a:cubicBezTo>
                  <a:cubicBezTo>
                    <a:pt x="193" y="10"/>
                    <a:pt x="201" y="6"/>
                    <a:pt x="205" y="4"/>
                  </a:cubicBezTo>
                  <a:cubicBezTo>
                    <a:pt x="209" y="3"/>
                    <a:pt x="216" y="0"/>
                    <a:pt x="220" y="0"/>
                  </a:cubicBezTo>
                  <a:cubicBezTo>
                    <a:pt x="223" y="1"/>
                    <a:pt x="228" y="3"/>
                    <a:pt x="231" y="4"/>
                  </a:cubicBezTo>
                  <a:cubicBezTo>
                    <a:pt x="234" y="6"/>
                    <a:pt x="237" y="13"/>
                    <a:pt x="239" y="14"/>
                  </a:cubicBezTo>
                  <a:cubicBezTo>
                    <a:pt x="244" y="16"/>
                    <a:pt x="253" y="13"/>
                    <a:pt x="258" y="14"/>
                  </a:cubicBezTo>
                  <a:cubicBezTo>
                    <a:pt x="261" y="15"/>
                    <a:pt x="267" y="20"/>
                    <a:pt x="270" y="22"/>
                  </a:cubicBezTo>
                  <a:cubicBezTo>
                    <a:pt x="274" y="24"/>
                    <a:pt x="282" y="30"/>
                    <a:pt x="285" y="32"/>
                  </a:cubicBezTo>
                  <a:cubicBezTo>
                    <a:pt x="290" y="35"/>
                    <a:pt x="296" y="44"/>
                    <a:pt x="301" y="47"/>
                  </a:cubicBezTo>
                  <a:cubicBezTo>
                    <a:pt x="301" y="47"/>
                    <a:pt x="301" y="47"/>
                    <a:pt x="301" y="47"/>
                  </a:cubicBezTo>
                  <a:cubicBezTo>
                    <a:pt x="301" y="48"/>
                    <a:pt x="306" y="52"/>
                    <a:pt x="308" y="56"/>
                  </a:cubicBezTo>
                  <a:cubicBezTo>
                    <a:pt x="310" y="58"/>
                    <a:pt x="315" y="63"/>
                    <a:pt x="317" y="65"/>
                  </a:cubicBezTo>
                  <a:cubicBezTo>
                    <a:pt x="320" y="69"/>
                    <a:pt x="328" y="75"/>
                    <a:pt x="332" y="79"/>
                  </a:cubicBezTo>
                  <a:cubicBezTo>
                    <a:pt x="336" y="82"/>
                    <a:pt x="344" y="88"/>
                    <a:pt x="348" y="91"/>
                  </a:cubicBezTo>
                  <a:cubicBezTo>
                    <a:pt x="351" y="93"/>
                    <a:pt x="358" y="96"/>
                    <a:pt x="361" y="98"/>
                  </a:cubicBezTo>
                  <a:cubicBezTo>
                    <a:pt x="363" y="99"/>
                    <a:pt x="367" y="102"/>
                    <a:pt x="368" y="104"/>
                  </a:cubicBezTo>
                  <a:cubicBezTo>
                    <a:pt x="370" y="107"/>
                    <a:pt x="371" y="113"/>
                    <a:pt x="370" y="116"/>
                  </a:cubicBezTo>
                  <a:cubicBezTo>
                    <a:pt x="370" y="118"/>
                    <a:pt x="366" y="119"/>
                    <a:pt x="365" y="121"/>
                  </a:cubicBezTo>
                  <a:cubicBezTo>
                    <a:pt x="363" y="123"/>
                    <a:pt x="361" y="128"/>
                    <a:pt x="361" y="130"/>
                  </a:cubicBezTo>
                  <a:cubicBezTo>
                    <a:pt x="360" y="134"/>
                    <a:pt x="361" y="142"/>
                    <a:pt x="362" y="146"/>
                  </a:cubicBezTo>
                  <a:cubicBezTo>
                    <a:pt x="363" y="149"/>
                    <a:pt x="364" y="157"/>
                    <a:pt x="366" y="161"/>
                  </a:cubicBezTo>
                  <a:cubicBezTo>
                    <a:pt x="368" y="165"/>
                    <a:pt x="374" y="173"/>
                    <a:pt x="377" y="177"/>
                  </a:cubicBezTo>
                  <a:cubicBezTo>
                    <a:pt x="379" y="180"/>
                    <a:pt x="385" y="186"/>
                    <a:pt x="388" y="188"/>
                  </a:cubicBezTo>
                  <a:cubicBezTo>
                    <a:pt x="391" y="192"/>
                    <a:pt x="399" y="198"/>
                    <a:pt x="402" y="201"/>
                  </a:cubicBezTo>
                  <a:cubicBezTo>
                    <a:pt x="405" y="203"/>
                    <a:pt x="411" y="207"/>
                    <a:pt x="413" y="210"/>
                  </a:cubicBezTo>
                  <a:cubicBezTo>
                    <a:pt x="416" y="215"/>
                    <a:pt x="419" y="225"/>
                    <a:pt x="421" y="231"/>
                  </a:cubicBezTo>
                  <a:cubicBezTo>
                    <a:pt x="422" y="235"/>
                    <a:pt x="423" y="244"/>
                    <a:pt x="425" y="248"/>
                  </a:cubicBezTo>
                  <a:cubicBezTo>
                    <a:pt x="427" y="252"/>
                    <a:pt x="433" y="261"/>
                    <a:pt x="436" y="265"/>
                  </a:cubicBezTo>
                  <a:cubicBezTo>
                    <a:pt x="438" y="268"/>
                    <a:pt x="443" y="275"/>
                    <a:pt x="445" y="279"/>
                  </a:cubicBezTo>
                  <a:cubicBezTo>
                    <a:pt x="447" y="282"/>
                    <a:pt x="452" y="288"/>
                    <a:pt x="454" y="290"/>
                  </a:cubicBezTo>
                  <a:cubicBezTo>
                    <a:pt x="459" y="294"/>
                    <a:pt x="468" y="301"/>
                    <a:pt x="474" y="305"/>
                  </a:cubicBezTo>
                  <a:cubicBezTo>
                    <a:pt x="476" y="306"/>
                    <a:pt x="483" y="308"/>
                    <a:pt x="486" y="310"/>
                  </a:cubicBezTo>
                  <a:cubicBezTo>
                    <a:pt x="488" y="312"/>
                    <a:pt x="491" y="317"/>
                    <a:pt x="492" y="319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2BBE9D3E-4D03-41C4-8102-69CBB8288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213" y="2708275"/>
              <a:ext cx="2424113" cy="1304925"/>
            </a:xfrm>
            <a:custGeom>
              <a:avLst/>
              <a:gdLst/>
              <a:ahLst/>
              <a:cxnLst>
                <a:cxn ang="0">
                  <a:pos x="1503" y="263"/>
                </a:cxn>
                <a:cxn ang="0">
                  <a:pos x="1428" y="311"/>
                </a:cxn>
                <a:cxn ang="0">
                  <a:pos x="1413" y="369"/>
                </a:cxn>
                <a:cxn ang="0">
                  <a:pos x="1317" y="362"/>
                </a:cxn>
                <a:cxn ang="0">
                  <a:pos x="1230" y="380"/>
                </a:cxn>
                <a:cxn ang="0">
                  <a:pos x="1185" y="416"/>
                </a:cxn>
                <a:cxn ang="0">
                  <a:pos x="1184" y="506"/>
                </a:cxn>
                <a:cxn ang="0">
                  <a:pos x="1183" y="575"/>
                </a:cxn>
                <a:cxn ang="0">
                  <a:pos x="1095" y="600"/>
                </a:cxn>
                <a:cxn ang="0">
                  <a:pos x="1004" y="647"/>
                </a:cxn>
                <a:cxn ang="0">
                  <a:pos x="932" y="647"/>
                </a:cxn>
                <a:cxn ang="0">
                  <a:pos x="845" y="642"/>
                </a:cxn>
                <a:cxn ang="0">
                  <a:pos x="773" y="658"/>
                </a:cxn>
                <a:cxn ang="0">
                  <a:pos x="675" y="652"/>
                </a:cxn>
                <a:cxn ang="0">
                  <a:pos x="615" y="684"/>
                </a:cxn>
                <a:cxn ang="0">
                  <a:pos x="570" y="784"/>
                </a:cxn>
                <a:cxn ang="0">
                  <a:pos x="493" y="815"/>
                </a:cxn>
                <a:cxn ang="0">
                  <a:pos x="415" y="819"/>
                </a:cxn>
                <a:cxn ang="0">
                  <a:pos x="379" y="781"/>
                </a:cxn>
                <a:cxn ang="0">
                  <a:pos x="344" y="735"/>
                </a:cxn>
                <a:cxn ang="0">
                  <a:pos x="260" y="752"/>
                </a:cxn>
                <a:cxn ang="0">
                  <a:pos x="213" y="717"/>
                </a:cxn>
                <a:cxn ang="0">
                  <a:pos x="195" y="642"/>
                </a:cxn>
                <a:cxn ang="0">
                  <a:pos x="146" y="623"/>
                </a:cxn>
                <a:cxn ang="0">
                  <a:pos x="123" y="679"/>
                </a:cxn>
                <a:cxn ang="0">
                  <a:pos x="72" y="718"/>
                </a:cxn>
                <a:cxn ang="0">
                  <a:pos x="19" y="719"/>
                </a:cxn>
                <a:cxn ang="0">
                  <a:pos x="15" y="649"/>
                </a:cxn>
                <a:cxn ang="0">
                  <a:pos x="20" y="584"/>
                </a:cxn>
                <a:cxn ang="0">
                  <a:pos x="30" y="526"/>
                </a:cxn>
                <a:cxn ang="0">
                  <a:pos x="68" y="465"/>
                </a:cxn>
                <a:cxn ang="0">
                  <a:pos x="62" y="392"/>
                </a:cxn>
                <a:cxn ang="0">
                  <a:pos x="116" y="358"/>
                </a:cxn>
                <a:cxn ang="0">
                  <a:pos x="185" y="293"/>
                </a:cxn>
                <a:cxn ang="0">
                  <a:pos x="230" y="239"/>
                </a:cxn>
                <a:cxn ang="0">
                  <a:pos x="224" y="152"/>
                </a:cxn>
                <a:cxn ang="0">
                  <a:pos x="252" y="106"/>
                </a:cxn>
                <a:cxn ang="0">
                  <a:pos x="264" y="144"/>
                </a:cxn>
                <a:cxn ang="0">
                  <a:pos x="308" y="128"/>
                </a:cxn>
                <a:cxn ang="0">
                  <a:pos x="402" y="153"/>
                </a:cxn>
                <a:cxn ang="0">
                  <a:pos x="479" y="155"/>
                </a:cxn>
                <a:cxn ang="0">
                  <a:pos x="476" y="200"/>
                </a:cxn>
                <a:cxn ang="0">
                  <a:pos x="531" y="235"/>
                </a:cxn>
                <a:cxn ang="0">
                  <a:pos x="551" y="286"/>
                </a:cxn>
                <a:cxn ang="0">
                  <a:pos x="614" y="281"/>
                </a:cxn>
                <a:cxn ang="0">
                  <a:pos x="681" y="258"/>
                </a:cxn>
                <a:cxn ang="0">
                  <a:pos x="710" y="284"/>
                </a:cxn>
                <a:cxn ang="0">
                  <a:pos x="766" y="248"/>
                </a:cxn>
                <a:cxn ang="0">
                  <a:pos x="780" y="213"/>
                </a:cxn>
                <a:cxn ang="0">
                  <a:pos x="843" y="196"/>
                </a:cxn>
                <a:cxn ang="0">
                  <a:pos x="902" y="137"/>
                </a:cxn>
                <a:cxn ang="0">
                  <a:pos x="1035" y="128"/>
                </a:cxn>
                <a:cxn ang="0">
                  <a:pos x="1134" y="107"/>
                </a:cxn>
                <a:cxn ang="0">
                  <a:pos x="1205" y="111"/>
                </a:cxn>
                <a:cxn ang="0">
                  <a:pos x="1264" y="94"/>
                </a:cxn>
                <a:cxn ang="0">
                  <a:pos x="1262" y="33"/>
                </a:cxn>
                <a:cxn ang="0">
                  <a:pos x="1278" y="45"/>
                </a:cxn>
                <a:cxn ang="0">
                  <a:pos x="1349" y="49"/>
                </a:cxn>
                <a:cxn ang="0">
                  <a:pos x="1408" y="78"/>
                </a:cxn>
                <a:cxn ang="0">
                  <a:pos x="1459" y="101"/>
                </a:cxn>
                <a:cxn ang="0">
                  <a:pos x="1510" y="144"/>
                </a:cxn>
                <a:cxn ang="0">
                  <a:pos x="1527" y="213"/>
                </a:cxn>
              </a:cxnLst>
              <a:rect l="0" t="0" r="r" b="b"/>
              <a:pathLst>
                <a:path w="1542" h="830">
                  <a:moveTo>
                    <a:pt x="1541" y="229"/>
                  </a:moveTo>
                  <a:cubicBezTo>
                    <a:pt x="1542" y="230"/>
                    <a:pt x="1541" y="234"/>
                    <a:pt x="1540" y="236"/>
                  </a:cubicBezTo>
                  <a:cubicBezTo>
                    <a:pt x="1538" y="238"/>
                    <a:pt x="1533" y="240"/>
                    <a:pt x="1530" y="240"/>
                  </a:cubicBezTo>
                  <a:cubicBezTo>
                    <a:pt x="1529" y="240"/>
                    <a:pt x="1526" y="237"/>
                    <a:pt x="1524" y="236"/>
                  </a:cubicBezTo>
                  <a:cubicBezTo>
                    <a:pt x="1521" y="236"/>
                    <a:pt x="1514" y="236"/>
                    <a:pt x="1512" y="238"/>
                  </a:cubicBezTo>
                  <a:cubicBezTo>
                    <a:pt x="1510" y="239"/>
                    <a:pt x="1507" y="243"/>
                    <a:pt x="1506" y="245"/>
                  </a:cubicBezTo>
                  <a:cubicBezTo>
                    <a:pt x="1506" y="247"/>
                    <a:pt x="1506" y="251"/>
                    <a:pt x="1506" y="252"/>
                  </a:cubicBezTo>
                  <a:cubicBezTo>
                    <a:pt x="1506" y="255"/>
                    <a:pt x="1504" y="261"/>
                    <a:pt x="1503" y="263"/>
                  </a:cubicBezTo>
                  <a:cubicBezTo>
                    <a:pt x="1503" y="266"/>
                    <a:pt x="1503" y="272"/>
                    <a:pt x="1503" y="274"/>
                  </a:cubicBezTo>
                  <a:cubicBezTo>
                    <a:pt x="1502" y="277"/>
                    <a:pt x="1500" y="281"/>
                    <a:pt x="1499" y="283"/>
                  </a:cubicBezTo>
                  <a:cubicBezTo>
                    <a:pt x="1497" y="285"/>
                    <a:pt x="1491" y="286"/>
                    <a:pt x="1489" y="288"/>
                  </a:cubicBezTo>
                  <a:cubicBezTo>
                    <a:pt x="1487" y="289"/>
                    <a:pt x="1483" y="292"/>
                    <a:pt x="1481" y="294"/>
                  </a:cubicBezTo>
                  <a:cubicBezTo>
                    <a:pt x="1480" y="296"/>
                    <a:pt x="1477" y="301"/>
                    <a:pt x="1474" y="302"/>
                  </a:cubicBezTo>
                  <a:cubicBezTo>
                    <a:pt x="1471" y="304"/>
                    <a:pt x="1462" y="303"/>
                    <a:pt x="1458" y="303"/>
                  </a:cubicBezTo>
                  <a:cubicBezTo>
                    <a:pt x="1455" y="304"/>
                    <a:pt x="1448" y="303"/>
                    <a:pt x="1445" y="303"/>
                  </a:cubicBezTo>
                  <a:cubicBezTo>
                    <a:pt x="1441" y="304"/>
                    <a:pt x="1432" y="309"/>
                    <a:pt x="1428" y="311"/>
                  </a:cubicBezTo>
                  <a:cubicBezTo>
                    <a:pt x="1425" y="312"/>
                    <a:pt x="1421" y="315"/>
                    <a:pt x="1419" y="317"/>
                  </a:cubicBezTo>
                  <a:cubicBezTo>
                    <a:pt x="1417" y="318"/>
                    <a:pt x="1415" y="320"/>
                    <a:pt x="1414" y="321"/>
                  </a:cubicBezTo>
                  <a:cubicBezTo>
                    <a:pt x="1413" y="323"/>
                    <a:pt x="1413" y="328"/>
                    <a:pt x="1414" y="330"/>
                  </a:cubicBezTo>
                  <a:cubicBezTo>
                    <a:pt x="1414" y="332"/>
                    <a:pt x="1416" y="335"/>
                    <a:pt x="1418" y="337"/>
                  </a:cubicBezTo>
                  <a:cubicBezTo>
                    <a:pt x="1419" y="338"/>
                    <a:pt x="1422" y="340"/>
                    <a:pt x="1423" y="342"/>
                  </a:cubicBezTo>
                  <a:cubicBezTo>
                    <a:pt x="1424" y="345"/>
                    <a:pt x="1425" y="350"/>
                    <a:pt x="1424" y="353"/>
                  </a:cubicBezTo>
                  <a:cubicBezTo>
                    <a:pt x="1424" y="355"/>
                    <a:pt x="1421" y="359"/>
                    <a:pt x="1420" y="360"/>
                  </a:cubicBezTo>
                  <a:cubicBezTo>
                    <a:pt x="1419" y="363"/>
                    <a:pt x="1415" y="367"/>
                    <a:pt x="1413" y="369"/>
                  </a:cubicBezTo>
                  <a:cubicBezTo>
                    <a:pt x="1410" y="370"/>
                    <a:pt x="1405" y="368"/>
                    <a:pt x="1402" y="369"/>
                  </a:cubicBezTo>
                  <a:cubicBezTo>
                    <a:pt x="1398" y="369"/>
                    <a:pt x="1389" y="371"/>
                    <a:pt x="1385" y="371"/>
                  </a:cubicBezTo>
                  <a:cubicBezTo>
                    <a:pt x="1382" y="372"/>
                    <a:pt x="1377" y="371"/>
                    <a:pt x="1374" y="371"/>
                  </a:cubicBezTo>
                  <a:cubicBezTo>
                    <a:pt x="1371" y="372"/>
                    <a:pt x="1365" y="376"/>
                    <a:pt x="1361" y="376"/>
                  </a:cubicBezTo>
                  <a:cubicBezTo>
                    <a:pt x="1357" y="376"/>
                    <a:pt x="1349" y="374"/>
                    <a:pt x="1346" y="371"/>
                  </a:cubicBezTo>
                  <a:cubicBezTo>
                    <a:pt x="1344" y="370"/>
                    <a:pt x="1342" y="366"/>
                    <a:pt x="1340" y="365"/>
                  </a:cubicBezTo>
                  <a:cubicBezTo>
                    <a:pt x="1338" y="364"/>
                    <a:pt x="1334" y="362"/>
                    <a:pt x="1332" y="362"/>
                  </a:cubicBezTo>
                  <a:cubicBezTo>
                    <a:pt x="1328" y="361"/>
                    <a:pt x="1321" y="362"/>
                    <a:pt x="1317" y="362"/>
                  </a:cubicBezTo>
                  <a:cubicBezTo>
                    <a:pt x="1315" y="362"/>
                    <a:pt x="1309" y="364"/>
                    <a:pt x="1307" y="365"/>
                  </a:cubicBezTo>
                  <a:cubicBezTo>
                    <a:pt x="1304" y="366"/>
                    <a:pt x="1300" y="370"/>
                    <a:pt x="1297" y="371"/>
                  </a:cubicBezTo>
                  <a:cubicBezTo>
                    <a:pt x="1294" y="373"/>
                    <a:pt x="1289" y="377"/>
                    <a:pt x="1286" y="378"/>
                  </a:cubicBezTo>
                  <a:cubicBezTo>
                    <a:pt x="1283" y="378"/>
                    <a:pt x="1278" y="378"/>
                    <a:pt x="1275" y="378"/>
                  </a:cubicBezTo>
                  <a:cubicBezTo>
                    <a:pt x="1273" y="377"/>
                    <a:pt x="1268" y="374"/>
                    <a:pt x="1266" y="374"/>
                  </a:cubicBezTo>
                  <a:cubicBezTo>
                    <a:pt x="1263" y="374"/>
                    <a:pt x="1258" y="374"/>
                    <a:pt x="1255" y="374"/>
                  </a:cubicBezTo>
                  <a:cubicBezTo>
                    <a:pt x="1252" y="375"/>
                    <a:pt x="1246" y="378"/>
                    <a:pt x="1243" y="379"/>
                  </a:cubicBezTo>
                  <a:cubicBezTo>
                    <a:pt x="1240" y="379"/>
                    <a:pt x="1233" y="379"/>
                    <a:pt x="1230" y="380"/>
                  </a:cubicBezTo>
                  <a:cubicBezTo>
                    <a:pt x="1227" y="381"/>
                    <a:pt x="1223" y="386"/>
                    <a:pt x="1220" y="387"/>
                  </a:cubicBezTo>
                  <a:cubicBezTo>
                    <a:pt x="1218" y="387"/>
                    <a:pt x="1212" y="386"/>
                    <a:pt x="1209" y="385"/>
                  </a:cubicBezTo>
                  <a:cubicBezTo>
                    <a:pt x="1208" y="384"/>
                    <a:pt x="1206" y="382"/>
                    <a:pt x="1204" y="381"/>
                  </a:cubicBezTo>
                  <a:cubicBezTo>
                    <a:pt x="1202" y="380"/>
                    <a:pt x="1198" y="380"/>
                    <a:pt x="1195" y="380"/>
                  </a:cubicBezTo>
                  <a:cubicBezTo>
                    <a:pt x="1194" y="380"/>
                    <a:pt x="1190" y="381"/>
                    <a:pt x="1188" y="382"/>
                  </a:cubicBezTo>
                  <a:cubicBezTo>
                    <a:pt x="1186" y="383"/>
                    <a:pt x="1184" y="388"/>
                    <a:pt x="1183" y="390"/>
                  </a:cubicBezTo>
                  <a:cubicBezTo>
                    <a:pt x="1182" y="394"/>
                    <a:pt x="1180" y="401"/>
                    <a:pt x="1180" y="405"/>
                  </a:cubicBezTo>
                  <a:cubicBezTo>
                    <a:pt x="1180" y="408"/>
                    <a:pt x="1183" y="413"/>
                    <a:pt x="1185" y="416"/>
                  </a:cubicBezTo>
                  <a:cubicBezTo>
                    <a:pt x="1186" y="417"/>
                    <a:pt x="1188" y="420"/>
                    <a:pt x="1189" y="422"/>
                  </a:cubicBezTo>
                  <a:cubicBezTo>
                    <a:pt x="1191" y="424"/>
                    <a:pt x="1193" y="428"/>
                    <a:pt x="1193" y="431"/>
                  </a:cubicBezTo>
                  <a:cubicBezTo>
                    <a:pt x="1194" y="434"/>
                    <a:pt x="1194" y="440"/>
                    <a:pt x="1193" y="443"/>
                  </a:cubicBezTo>
                  <a:cubicBezTo>
                    <a:pt x="1192" y="446"/>
                    <a:pt x="1189" y="451"/>
                    <a:pt x="1188" y="453"/>
                  </a:cubicBezTo>
                  <a:cubicBezTo>
                    <a:pt x="1186" y="457"/>
                    <a:pt x="1180" y="463"/>
                    <a:pt x="1179" y="467"/>
                  </a:cubicBezTo>
                  <a:cubicBezTo>
                    <a:pt x="1178" y="470"/>
                    <a:pt x="1179" y="476"/>
                    <a:pt x="1179" y="479"/>
                  </a:cubicBezTo>
                  <a:cubicBezTo>
                    <a:pt x="1179" y="482"/>
                    <a:pt x="1178" y="488"/>
                    <a:pt x="1178" y="491"/>
                  </a:cubicBezTo>
                  <a:cubicBezTo>
                    <a:pt x="1179" y="495"/>
                    <a:pt x="1182" y="503"/>
                    <a:pt x="1184" y="506"/>
                  </a:cubicBezTo>
                  <a:cubicBezTo>
                    <a:pt x="1186" y="509"/>
                    <a:pt x="1192" y="514"/>
                    <a:pt x="1193" y="517"/>
                  </a:cubicBezTo>
                  <a:cubicBezTo>
                    <a:pt x="1195" y="519"/>
                    <a:pt x="1197" y="525"/>
                    <a:pt x="1198" y="528"/>
                  </a:cubicBezTo>
                  <a:cubicBezTo>
                    <a:pt x="1200" y="531"/>
                    <a:pt x="1202" y="538"/>
                    <a:pt x="1203" y="541"/>
                  </a:cubicBezTo>
                  <a:cubicBezTo>
                    <a:pt x="1204" y="545"/>
                    <a:pt x="1208" y="551"/>
                    <a:pt x="1209" y="555"/>
                  </a:cubicBezTo>
                  <a:cubicBezTo>
                    <a:pt x="1209" y="558"/>
                    <a:pt x="1210" y="564"/>
                    <a:pt x="1210" y="568"/>
                  </a:cubicBezTo>
                  <a:cubicBezTo>
                    <a:pt x="1210" y="568"/>
                    <a:pt x="1210" y="568"/>
                    <a:pt x="1209" y="568"/>
                  </a:cubicBezTo>
                  <a:cubicBezTo>
                    <a:pt x="1206" y="569"/>
                    <a:pt x="1200" y="571"/>
                    <a:pt x="1197" y="572"/>
                  </a:cubicBezTo>
                  <a:cubicBezTo>
                    <a:pt x="1194" y="573"/>
                    <a:pt x="1187" y="574"/>
                    <a:pt x="1183" y="575"/>
                  </a:cubicBezTo>
                  <a:cubicBezTo>
                    <a:pt x="1181" y="576"/>
                    <a:pt x="1177" y="581"/>
                    <a:pt x="1174" y="582"/>
                  </a:cubicBezTo>
                  <a:cubicBezTo>
                    <a:pt x="1172" y="583"/>
                    <a:pt x="1166" y="583"/>
                    <a:pt x="1164" y="584"/>
                  </a:cubicBezTo>
                  <a:cubicBezTo>
                    <a:pt x="1163" y="584"/>
                    <a:pt x="1161" y="587"/>
                    <a:pt x="1159" y="588"/>
                  </a:cubicBezTo>
                  <a:cubicBezTo>
                    <a:pt x="1157" y="590"/>
                    <a:pt x="1153" y="592"/>
                    <a:pt x="1151" y="593"/>
                  </a:cubicBezTo>
                  <a:cubicBezTo>
                    <a:pt x="1148" y="593"/>
                    <a:pt x="1142" y="593"/>
                    <a:pt x="1139" y="593"/>
                  </a:cubicBezTo>
                  <a:cubicBezTo>
                    <a:pt x="1136" y="593"/>
                    <a:pt x="1131" y="592"/>
                    <a:pt x="1128" y="592"/>
                  </a:cubicBezTo>
                  <a:cubicBezTo>
                    <a:pt x="1124" y="592"/>
                    <a:pt x="1116" y="593"/>
                    <a:pt x="1113" y="594"/>
                  </a:cubicBezTo>
                  <a:cubicBezTo>
                    <a:pt x="1108" y="595"/>
                    <a:pt x="1099" y="597"/>
                    <a:pt x="1095" y="600"/>
                  </a:cubicBezTo>
                  <a:cubicBezTo>
                    <a:pt x="1093" y="601"/>
                    <a:pt x="1089" y="607"/>
                    <a:pt x="1087" y="608"/>
                  </a:cubicBezTo>
                  <a:cubicBezTo>
                    <a:pt x="1084" y="610"/>
                    <a:pt x="1078" y="611"/>
                    <a:pt x="1075" y="612"/>
                  </a:cubicBezTo>
                  <a:cubicBezTo>
                    <a:pt x="1072" y="614"/>
                    <a:pt x="1066" y="619"/>
                    <a:pt x="1062" y="621"/>
                  </a:cubicBezTo>
                  <a:cubicBezTo>
                    <a:pt x="1060" y="623"/>
                    <a:pt x="1054" y="627"/>
                    <a:pt x="1051" y="629"/>
                  </a:cubicBezTo>
                  <a:cubicBezTo>
                    <a:pt x="1047" y="631"/>
                    <a:pt x="1040" y="633"/>
                    <a:pt x="1036" y="635"/>
                  </a:cubicBezTo>
                  <a:cubicBezTo>
                    <a:pt x="1034" y="637"/>
                    <a:pt x="1030" y="640"/>
                    <a:pt x="1028" y="641"/>
                  </a:cubicBezTo>
                  <a:cubicBezTo>
                    <a:pt x="1026" y="643"/>
                    <a:pt x="1021" y="644"/>
                    <a:pt x="1019" y="645"/>
                  </a:cubicBezTo>
                  <a:cubicBezTo>
                    <a:pt x="1015" y="646"/>
                    <a:pt x="1007" y="646"/>
                    <a:pt x="1004" y="647"/>
                  </a:cubicBezTo>
                  <a:cubicBezTo>
                    <a:pt x="1001" y="647"/>
                    <a:pt x="995" y="648"/>
                    <a:pt x="993" y="649"/>
                  </a:cubicBezTo>
                  <a:cubicBezTo>
                    <a:pt x="991" y="650"/>
                    <a:pt x="989" y="654"/>
                    <a:pt x="987" y="655"/>
                  </a:cubicBezTo>
                  <a:cubicBezTo>
                    <a:pt x="985" y="657"/>
                    <a:pt x="982" y="661"/>
                    <a:pt x="979" y="662"/>
                  </a:cubicBezTo>
                  <a:cubicBezTo>
                    <a:pt x="978" y="663"/>
                    <a:pt x="974" y="663"/>
                    <a:pt x="973" y="662"/>
                  </a:cubicBezTo>
                  <a:cubicBezTo>
                    <a:pt x="970" y="662"/>
                    <a:pt x="966" y="659"/>
                    <a:pt x="964" y="657"/>
                  </a:cubicBezTo>
                  <a:cubicBezTo>
                    <a:pt x="962" y="655"/>
                    <a:pt x="958" y="650"/>
                    <a:pt x="955" y="648"/>
                  </a:cubicBezTo>
                  <a:cubicBezTo>
                    <a:pt x="952" y="647"/>
                    <a:pt x="946" y="645"/>
                    <a:pt x="943" y="645"/>
                  </a:cubicBezTo>
                  <a:cubicBezTo>
                    <a:pt x="940" y="645"/>
                    <a:pt x="935" y="647"/>
                    <a:pt x="932" y="647"/>
                  </a:cubicBezTo>
                  <a:cubicBezTo>
                    <a:pt x="931" y="646"/>
                    <a:pt x="927" y="644"/>
                    <a:pt x="926" y="643"/>
                  </a:cubicBezTo>
                  <a:cubicBezTo>
                    <a:pt x="923" y="641"/>
                    <a:pt x="918" y="635"/>
                    <a:pt x="914" y="634"/>
                  </a:cubicBezTo>
                  <a:cubicBezTo>
                    <a:pt x="911" y="632"/>
                    <a:pt x="903" y="630"/>
                    <a:pt x="899" y="628"/>
                  </a:cubicBezTo>
                  <a:cubicBezTo>
                    <a:pt x="897" y="627"/>
                    <a:pt x="893" y="624"/>
                    <a:pt x="891" y="624"/>
                  </a:cubicBezTo>
                  <a:cubicBezTo>
                    <a:pt x="888" y="624"/>
                    <a:pt x="883" y="629"/>
                    <a:pt x="881" y="630"/>
                  </a:cubicBezTo>
                  <a:cubicBezTo>
                    <a:pt x="878" y="632"/>
                    <a:pt x="873" y="635"/>
                    <a:pt x="870" y="636"/>
                  </a:cubicBezTo>
                  <a:cubicBezTo>
                    <a:pt x="868" y="637"/>
                    <a:pt x="863" y="640"/>
                    <a:pt x="861" y="641"/>
                  </a:cubicBezTo>
                  <a:cubicBezTo>
                    <a:pt x="857" y="642"/>
                    <a:pt x="849" y="643"/>
                    <a:pt x="845" y="642"/>
                  </a:cubicBezTo>
                  <a:cubicBezTo>
                    <a:pt x="843" y="641"/>
                    <a:pt x="839" y="637"/>
                    <a:pt x="837" y="635"/>
                  </a:cubicBezTo>
                  <a:cubicBezTo>
                    <a:pt x="835" y="634"/>
                    <a:pt x="831" y="634"/>
                    <a:pt x="830" y="632"/>
                  </a:cubicBezTo>
                  <a:cubicBezTo>
                    <a:pt x="828" y="631"/>
                    <a:pt x="826" y="626"/>
                    <a:pt x="823" y="625"/>
                  </a:cubicBezTo>
                  <a:cubicBezTo>
                    <a:pt x="821" y="625"/>
                    <a:pt x="817" y="628"/>
                    <a:pt x="815" y="630"/>
                  </a:cubicBezTo>
                  <a:cubicBezTo>
                    <a:pt x="812" y="631"/>
                    <a:pt x="809" y="635"/>
                    <a:pt x="807" y="637"/>
                  </a:cubicBezTo>
                  <a:cubicBezTo>
                    <a:pt x="804" y="640"/>
                    <a:pt x="798" y="646"/>
                    <a:pt x="795" y="648"/>
                  </a:cubicBezTo>
                  <a:cubicBezTo>
                    <a:pt x="793" y="650"/>
                    <a:pt x="788" y="654"/>
                    <a:pt x="786" y="655"/>
                  </a:cubicBezTo>
                  <a:cubicBezTo>
                    <a:pt x="783" y="657"/>
                    <a:pt x="777" y="659"/>
                    <a:pt x="773" y="658"/>
                  </a:cubicBezTo>
                  <a:cubicBezTo>
                    <a:pt x="771" y="658"/>
                    <a:pt x="766" y="657"/>
                    <a:pt x="764" y="656"/>
                  </a:cubicBezTo>
                  <a:cubicBezTo>
                    <a:pt x="762" y="654"/>
                    <a:pt x="757" y="650"/>
                    <a:pt x="754" y="649"/>
                  </a:cubicBezTo>
                  <a:cubicBezTo>
                    <a:pt x="752" y="647"/>
                    <a:pt x="746" y="642"/>
                    <a:pt x="743" y="641"/>
                  </a:cubicBezTo>
                  <a:cubicBezTo>
                    <a:pt x="740" y="640"/>
                    <a:pt x="731" y="639"/>
                    <a:pt x="727" y="639"/>
                  </a:cubicBezTo>
                  <a:cubicBezTo>
                    <a:pt x="724" y="639"/>
                    <a:pt x="718" y="641"/>
                    <a:pt x="715" y="642"/>
                  </a:cubicBezTo>
                  <a:cubicBezTo>
                    <a:pt x="711" y="643"/>
                    <a:pt x="704" y="646"/>
                    <a:pt x="700" y="646"/>
                  </a:cubicBezTo>
                  <a:cubicBezTo>
                    <a:pt x="697" y="647"/>
                    <a:pt x="690" y="645"/>
                    <a:pt x="687" y="646"/>
                  </a:cubicBezTo>
                  <a:cubicBezTo>
                    <a:pt x="684" y="647"/>
                    <a:pt x="678" y="651"/>
                    <a:pt x="675" y="652"/>
                  </a:cubicBezTo>
                  <a:cubicBezTo>
                    <a:pt x="672" y="653"/>
                    <a:pt x="667" y="656"/>
                    <a:pt x="664" y="657"/>
                  </a:cubicBezTo>
                  <a:cubicBezTo>
                    <a:pt x="662" y="658"/>
                    <a:pt x="657" y="660"/>
                    <a:pt x="655" y="659"/>
                  </a:cubicBezTo>
                  <a:cubicBezTo>
                    <a:pt x="653" y="659"/>
                    <a:pt x="649" y="656"/>
                    <a:pt x="647" y="655"/>
                  </a:cubicBezTo>
                  <a:cubicBezTo>
                    <a:pt x="645" y="654"/>
                    <a:pt x="642" y="651"/>
                    <a:pt x="640" y="651"/>
                  </a:cubicBezTo>
                  <a:cubicBezTo>
                    <a:pt x="637" y="651"/>
                    <a:pt x="632" y="656"/>
                    <a:pt x="630" y="658"/>
                  </a:cubicBezTo>
                  <a:cubicBezTo>
                    <a:pt x="628" y="660"/>
                    <a:pt x="626" y="665"/>
                    <a:pt x="624" y="667"/>
                  </a:cubicBezTo>
                  <a:cubicBezTo>
                    <a:pt x="623" y="670"/>
                    <a:pt x="621" y="675"/>
                    <a:pt x="620" y="677"/>
                  </a:cubicBezTo>
                  <a:cubicBezTo>
                    <a:pt x="619" y="679"/>
                    <a:pt x="616" y="682"/>
                    <a:pt x="615" y="684"/>
                  </a:cubicBezTo>
                  <a:cubicBezTo>
                    <a:pt x="613" y="686"/>
                    <a:pt x="608" y="689"/>
                    <a:pt x="606" y="691"/>
                  </a:cubicBezTo>
                  <a:cubicBezTo>
                    <a:pt x="603" y="692"/>
                    <a:pt x="598" y="695"/>
                    <a:pt x="596" y="698"/>
                  </a:cubicBezTo>
                  <a:cubicBezTo>
                    <a:pt x="594" y="699"/>
                    <a:pt x="591" y="703"/>
                    <a:pt x="590" y="705"/>
                  </a:cubicBezTo>
                  <a:cubicBezTo>
                    <a:pt x="589" y="708"/>
                    <a:pt x="590" y="713"/>
                    <a:pt x="589" y="716"/>
                  </a:cubicBezTo>
                  <a:cubicBezTo>
                    <a:pt x="589" y="720"/>
                    <a:pt x="587" y="727"/>
                    <a:pt x="586" y="731"/>
                  </a:cubicBezTo>
                  <a:cubicBezTo>
                    <a:pt x="585" y="736"/>
                    <a:pt x="584" y="746"/>
                    <a:pt x="583" y="751"/>
                  </a:cubicBezTo>
                  <a:cubicBezTo>
                    <a:pt x="582" y="756"/>
                    <a:pt x="579" y="766"/>
                    <a:pt x="577" y="770"/>
                  </a:cubicBezTo>
                  <a:cubicBezTo>
                    <a:pt x="576" y="774"/>
                    <a:pt x="573" y="781"/>
                    <a:pt x="570" y="784"/>
                  </a:cubicBezTo>
                  <a:cubicBezTo>
                    <a:pt x="568" y="786"/>
                    <a:pt x="564" y="788"/>
                    <a:pt x="562" y="790"/>
                  </a:cubicBezTo>
                  <a:cubicBezTo>
                    <a:pt x="560" y="791"/>
                    <a:pt x="557" y="795"/>
                    <a:pt x="556" y="797"/>
                  </a:cubicBezTo>
                  <a:cubicBezTo>
                    <a:pt x="555" y="799"/>
                    <a:pt x="553" y="804"/>
                    <a:pt x="552" y="807"/>
                  </a:cubicBezTo>
                  <a:cubicBezTo>
                    <a:pt x="552" y="810"/>
                    <a:pt x="550" y="815"/>
                    <a:pt x="549" y="818"/>
                  </a:cubicBezTo>
                  <a:cubicBezTo>
                    <a:pt x="548" y="820"/>
                    <a:pt x="545" y="824"/>
                    <a:pt x="542" y="825"/>
                  </a:cubicBezTo>
                  <a:cubicBezTo>
                    <a:pt x="539" y="826"/>
                    <a:pt x="533" y="825"/>
                    <a:pt x="530" y="825"/>
                  </a:cubicBezTo>
                  <a:cubicBezTo>
                    <a:pt x="525" y="824"/>
                    <a:pt x="515" y="822"/>
                    <a:pt x="510" y="821"/>
                  </a:cubicBezTo>
                  <a:cubicBezTo>
                    <a:pt x="506" y="819"/>
                    <a:pt x="498" y="815"/>
                    <a:pt x="493" y="815"/>
                  </a:cubicBezTo>
                  <a:cubicBezTo>
                    <a:pt x="490" y="815"/>
                    <a:pt x="484" y="816"/>
                    <a:pt x="482" y="818"/>
                  </a:cubicBezTo>
                  <a:cubicBezTo>
                    <a:pt x="480" y="819"/>
                    <a:pt x="479" y="823"/>
                    <a:pt x="478" y="825"/>
                  </a:cubicBezTo>
                  <a:cubicBezTo>
                    <a:pt x="475" y="827"/>
                    <a:pt x="468" y="830"/>
                    <a:pt x="464" y="830"/>
                  </a:cubicBezTo>
                  <a:cubicBezTo>
                    <a:pt x="461" y="830"/>
                    <a:pt x="455" y="827"/>
                    <a:pt x="453" y="826"/>
                  </a:cubicBezTo>
                  <a:cubicBezTo>
                    <a:pt x="450" y="824"/>
                    <a:pt x="447" y="819"/>
                    <a:pt x="444" y="817"/>
                  </a:cubicBezTo>
                  <a:cubicBezTo>
                    <a:pt x="442" y="816"/>
                    <a:pt x="438" y="814"/>
                    <a:pt x="436" y="814"/>
                  </a:cubicBezTo>
                  <a:cubicBezTo>
                    <a:pt x="433" y="814"/>
                    <a:pt x="429" y="819"/>
                    <a:pt x="426" y="820"/>
                  </a:cubicBezTo>
                  <a:cubicBezTo>
                    <a:pt x="423" y="820"/>
                    <a:pt x="418" y="820"/>
                    <a:pt x="415" y="819"/>
                  </a:cubicBezTo>
                  <a:cubicBezTo>
                    <a:pt x="413" y="818"/>
                    <a:pt x="409" y="815"/>
                    <a:pt x="408" y="813"/>
                  </a:cubicBezTo>
                  <a:cubicBezTo>
                    <a:pt x="405" y="811"/>
                    <a:pt x="403" y="805"/>
                    <a:pt x="400" y="803"/>
                  </a:cubicBezTo>
                  <a:cubicBezTo>
                    <a:pt x="398" y="802"/>
                    <a:pt x="395" y="801"/>
                    <a:pt x="393" y="801"/>
                  </a:cubicBezTo>
                  <a:cubicBezTo>
                    <a:pt x="390" y="801"/>
                    <a:pt x="386" y="804"/>
                    <a:pt x="384" y="804"/>
                  </a:cubicBezTo>
                  <a:cubicBezTo>
                    <a:pt x="382" y="804"/>
                    <a:pt x="378" y="804"/>
                    <a:pt x="376" y="803"/>
                  </a:cubicBezTo>
                  <a:cubicBezTo>
                    <a:pt x="374" y="802"/>
                    <a:pt x="370" y="799"/>
                    <a:pt x="370" y="797"/>
                  </a:cubicBezTo>
                  <a:cubicBezTo>
                    <a:pt x="369" y="795"/>
                    <a:pt x="370" y="792"/>
                    <a:pt x="371" y="790"/>
                  </a:cubicBezTo>
                  <a:cubicBezTo>
                    <a:pt x="373" y="787"/>
                    <a:pt x="377" y="784"/>
                    <a:pt x="379" y="781"/>
                  </a:cubicBezTo>
                  <a:cubicBezTo>
                    <a:pt x="380" y="779"/>
                    <a:pt x="384" y="775"/>
                    <a:pt x="384" y="773"/>
                  </a:cubicBezTo>
                  <a:cubicBezTo>
                    <a:pt x="384" y="770"/>
                    <a:pt x="378" y="766"/>
                    <a:pt x="376" y="764"/>
                  </a:cubicBezTo>
                  <a:cubicBezTo>
                    <a:pt x="374" y="763"/>
                    <a:pt x="369" y="763"/>
                    <a:pt x="367" y="762"/>
                  </a:cubicBezTo>
                  <a:cubicBezTo>
                    <a:pt x="365" y="760"/>
                    <a:pt x="364" y="754"/>
                    <a:pt x="362" y="753"/>
                  </a:cubicBezTo>
                  <a:cubicBezTo>
                    <a:pt x="360" y="751"/>
                    <a:pt x="354" y="753"/>
                    <a:pt x="352" y="752"/>
                  </a:cubicBezTo>
                  <a:cubicBezTo>
                    <a:pt x="350" y="752"/>
                    <a:pt x="346" y="751"/>
                    <a:pt x="345" y="750"/>
                  </a:cubicBezTo>
                  <a:cubicBezTo>
                    <a:pt x="343" y="748"/>
                    <a:pt x="343" y="744"/>
                    <a:pt x="343" y="742"/>
                  </a:cubicBezTo>
                  <a:cubicBezTo>
                    <a:pt x="343" y="740"/>
                    <a:pt x="345" y="737"/>
                    <a:pt x="344" y="735"/>
                  </a:cubicBezTo>
                  <a:cubicBezTo>
                    <a:pt x="344" y="732"/>
                    <a:pt x="340" y="727"/>
                    <a:pt x="338" y="726"/>
                  </a:cubicBezTo>
                  <a:cubicBezTo>
                    <a:pt x="335" y="725"/>
                    <a:pt x="329" y="726"/>
                    <a:pt x="327" y="727"/>
                  </a:cubicBezTo>
                  <a:cubicBezTo>
                    <a:pt x="324" y="728"/>
                    <a:pt x="319" y="734"/>
                    <a:pt x="317" y="735"/>
                  </a:cubicBezTo>
                  <a:cubicBezTo>
                    <a:pt x="314" y="737"/>
                    <a:pt x="307" y="739"/>
                    <a:pt x="304" y="740"/>
                  </a:cubicBezTo>
                  <a:cubicBezTo>
                    <a:pt x="301" y="741"/>
                    <a:pt x="295" y="743"/>
                    <a:pt x="292" y="744"/>
                  </a:cubicBezTo>
                  <a:cubicBezTo>
                    <a:pt x="289" y="745"/>
                    <a:pt x="284" y="749"/>
                    <a:pt x="281" y="750"/>
                  </a:cubicBezTo>
                  <a:cubicBezTo>
                    <a:pt x="278" y="752"/>
                    <a:pt x="270" y="754"/>
                    <a:pt x="269" y="754"/>
                  </a:cubicBezTo>
                  <a:cubicBezTo>
                    <a:pt x="268" y="754"/>
                    <a:pt x="261" y="754"/>
                    <a:pt x="260" y="752"/>
                  </a:cubicBezTo>
                  <a:cubicBezTo>
                    <a:pt x="259" y="751"/>
                    <a:pt x="260" y="747"/>
                    <a:pt x="259" y="745"/>
                  </a:cubicBezTo>
                  <a:cubicBezTo>
                    <a:pt x="259" y="743"/>
                    <a:pt x="259" y="739"/>
                    <a:pt x="257" y="738"/>
                  </a:cubicBezTo>
                  <a:cubicBezTo>
                    <a:pt x="255" y="737"/>
                    <a:pt x="253" y="740"/>
                    <a:pt x="251" y="741"/>
                  </a:cubicBezTo>
                  <a:cubicBezTo>
                    <a:pt x="249" y="742"/>
                    <a:pt x="243" y="742"/>
                    <a:pt x="241" y="742"/>
                  </a:cubicBezTo>
                  <a:cubicBezTo>
                    <a:pt x="238" y="742"/>
                    <a:pt x="232" y="740"/>
                    <a:pt x="230" y="738"/>
                  </a:cubicBezTo>
                  <a:cubicBezTo>
                    <a:pt x="227" y="737"/>
                    <a:pt x="225" y="732"/>
                    <a:pt x="224" y="730"/>
                  </a:cubicBezTo>
                  <a:cubicBezTo>
                    <a:pt x="222" y="728"/>
                    <a:pt x="217" y="726"/>
                    <a:pt x="215" y="724"/>
                  </a:cubicBezTo>
                  <a:cubicBezTo>
                    <a:pt x="214" y="723"/>
                    <a:pt x="213" y="719"/>
                    <a:pt x="213" y="717"/>
                  </a:cubicBezTo>
                  <a:cubicBezTo>
                    <a:pt x="213" y="715"/>
                    <a:pt x="216" y="709"/>
                    <a:pt x="217" y="707"/>
                  </a:cubicBezTo>
                  <a:cubicBezTo>
                    <a:pt x="219" y="703"/>
                    <a:pt x="225" y="697"/>
                    <a:pt x="228" y="694"/>
                  </a:cubicBezTo>
                  <a:cubicBezTo>
                    <a:pt x="229" y="692"/>
                    <a:pt x="233" y="687"/>
                    <a:pt x="233" y="684"/>
                  </a:cubicBezTo>
                  <a:cubicBezTo>
                    <a:pt x="234" y="681"/>
                    <a:pt x="233" y="675"/>
                    <a:pt x="231" y="672"/>
                  </a:cubicBezTo>
                  <a:cubicBezTo>
                    <a:pt x="229" y="670"/>
                    <a:pt x="225" y="668"/>
                    <a:pt x="223" y="667"/>
                  </a:cubicBezTo>
                  <a:cubicBezTo>
                    <a:pt x="219" y="665"/>
                    <a:pt x="212" y="663"/>
                    <a:pt x="208" y="660"/>
                  </a:cubicBezTo>
                  <a:cubicBezTo>
                    <a:pt x="206" y="659"/>
                    <a:pt x="203" y="654"/>
                    <a:pt x="201" y="652"/>
                  </a:cubicBezTo>
                  <a:cubicBezTo>
                    <a:pt x="199" y="650"/>
                    <a:pt x="196" y="644"/>
                    <a:pt x="195" y="642"/>
                  </a:cubicBezTo>
                  <a:cubicBezTo>
                    <a:pt x="194" y="640"/>
                    <a:pt x="192" y="635"/>
                    <a:pt x="191" y="633"/>
                  </a:cubicBezTo>
                  <a:cubicBezTo>
                    <a:pt x="190" y="632"/>
                    <a:pt x="189" y="628"/>
                    <a:pt x="188" y="627"/>
                  </a:cubicBezTo>
                  <a:cubicBezTo>
                    <a:pt x="186" y="626"/>
                    <a:pt x="182" y="624"/>
                    <a:pt x="181" y="623"/>
                  </a:cubicBezTo>
                  <a:cubicBezTo>
                    <a:pt x="179" y="622"/>
                    <a:pt x="176" y="619"/>
                    <a:pt x="174" y="618"/>
                  </a:cubicBezTo>
                  <a:cubicBezTo>
                    <a:pt x="173" y="618"/>
                    <a:pt x="169" y="616"/>
                    <a:pt x="168" y="617"/>
                  </a:cubicBezTo>
                  <a:cubicBezTo>
                    <a:pt x="166" y="617"/>
                    <a:pt x="164" y="620"/>
                    <a:pt x="162" y="621"/>
                  </a:cubicBezTo>
                  <a:cubicBezTo>
                    <a:pt x="160" y="622"/>
                    <a:pt x="155" y="623"/>
                    <a:pt x="153" y="623"/>
                  </a:cubicBezTo>
                  <a:cubicBezTo>
                    <a:pt x="151" y="623"/>
                    <a:pt x="147" y="622"/>
                    <a:pt x="146" y="623"/>
                  </a:cubicBezTo>
                  <a:cubicBezTo>
                    <a:pt x="144" y="624"/>
                    <a:pt x="144" y="629"/>
                    <a:pt x="144" y="632"/>
                  </a:cubicBezTo>
                  <a:cubicBezTo>
                    <a:pt x="144" y="634"/>
                    <a:pt x="145" y="639"/>
                    <a:pt x="144" y="641"/>
                  </a:cubicBezTo>
                  <a:cubicBezTo>
                    <a:pt x="143" y="642"/>
                    <a:pt x="139" y="644"/>
                    <a:pt x="138" y="645"/>
                  </a:cubicBezTo>
                  <a:cubicBezTo>
                    <a:pt x="136" y="647"/>
                    <a:pt x="132" y="649"/>
                    <a:pt x="131" y="652"/>
                  </a:cubicBezTo>
                  <a:cubicBezTo>
                    <a:pt x="130" y="653"/>
                    <a:pt x="129" y="657"/>
                    <a:pt x="129" y="659"/>
                  </a:cubicBezTo>
                  <a:cubicBezTo>
                    <a:pt x="129" y="661"/>
                    <a:pt x="133" y="667"/>
                    <a:pt x="133" y="668"/>
                  </a:cubicBezTo>
                  <a:cubicBezTo>
                    <a:pt x="133" y="668"/>
                    <a:pt x="132" y="675"/>
                    <a:pt x="131" y="676"/>
                  </a:cubicBezTo>
                  <a:cubicBezTo>
                    <a:pt x="129" y="678"/>
                    <a:pt x="125" y="679"/>
                    <a:pt x="123" y="679"/>
                  </a:cubicBezTo>
                  <a:cubicBezTo>
                    <a:pt x="120" y="679"/>
                    <a:pt x="116" y="676"/>
                    <a:pt x="114" y="676"/>
                  </a:cubicBezTo>
                  <a:cubicBezTo>
                    <a:pt x="110" y="675"/>
                    <a:pt x="103" y="673"/>
                    <a:pt x="99" y="673"/>
                  </a:cubicBezTo>
                  <a:cubicBezTo>
                    <a:pt x="97" y="673"/>
                    <a:pt x="92" y="673"/>
                    <a:pt x="90" y="674"/>
                  </a:cubicBezTo>
                  <a:cubicBezTo>
                    <a:pt x="88" y="675"/>
                    <a:pt x="86" y="679"/>
                    <a:pt x="85" y="681"/>
                  </a:cubicBezTo>
                  <a:cubicBezTo>
                    <a:pt x="83" y="684"/>
                    <a:pt x="81" y="691"/>
                    <a:pt x="79" y="694"/>
                  </a:cubicBezTo>
                  <a:cubicBezTo>
                    <a:pt x="78" y="696"/>
                    <a:pt x="73" y="696"/>
                    <a:pt x="72" y="698"/>
                  </a:cubicBezTo>
                  <a:cubicBezTo>
                    <a:pt x="71" y="700"/>
                    <a:pt x="74" y="705"/>
                    <a:pt x="74" y="707"/>
                  </a:cubicBezTo>
                  <a:cubicBezTo>
                    <a:pt x="74" y="710"/>
                    <a:pt x="73" y="715"/>
                    <a:pt x="72" y="718"/>
                  </a:cubicBezTo>
                  <a:cubicBezTo>
                    <a:pt x="71" y="719"/>
                    <a:pt x="67" y="722"/>
                    <a:pt x="65" y="723"/>
                  </a:cubicBezTo>
                  <a:cubicBezTo>
                    <a:pt x="62" y="725"/>
                    <a:pt x="55" y="725"/>
                    <a:pt x="52" y="725"/>
                  </a:cubicBezTo>
                  <a:cubicBezTo>
                    <a:pt x="50" y="724"/>
                    <a:pt x="47" y="722"/>
                    <a:pt x="45" y="722"/>
                  </a:cubicBezTo>
                  <a:cubicBezTo>
                    <a:pt x="43" y="722"/>
                    <a:pt x="37" y="728"/>
                    <a:pt x="36" y="729"/>
                  </a:cubicBezTo>
                  <a:cubicBezTo>
                    <a:pt x="36" y="730"/>
                    <a:pt x="32" y="734"/>
                    <a:pt x="30" y="735"/>
                  </a:cubicBezTo>
                  <a:cubicBezTo>
                    <a:pt x="28" y="736"/>
                    <a:pt x="25" y="737"/>
                    <a:pt x="23" y="737"/>
                  </a:cubicBezTo>
                  <a:cubicBezTo>
                    <a:pt x="23" y="735"/>
                    <a:pt x="24" y="732"/>
                    <a:pt x="23" y="730"/>
                  </a:cubicBezTo>
                  <a:cubicBezTo>
                    <a:pt x="23" y="727"/>
                    <a:pt x="19" y="722"/>
                    <a:pt x="19" y="719"/>
                  </a:cubicBezTo>
                  <a:cubicBezTo>
                    <a:pt x="18" y="716"/>
                    <a:pt x="19" y="710"/>
                    <a:pt x="18" y="708"/>
                  </a:cubicBezTo>
                  <a:cubicBezTo>
                    <a:pt x="18" y="705"/>
                    <a:pt x="15" y="701"/>
                    <a:pt x="13" y="699"/>
                  </a:cubicBezTo>
                  <a:cubicBezTo>
                    <a:pt x="11" y="697"/>
                    <a:pt x="7" y="695"/>
                    <a:pt x="5" y="694"/>
                  </a:cubicBezTo>
                  <a:cubicBezTo>
                    <a:pt x="3" y="692"/>
                    <a:pt x="0" y="687"/>
                    <a:pt x="0" y="684"/>
                  </a:cubicBezTo>
                  <a:cubicBezTo>
                    <a:pt x="0" y="682"/>
                    <a:pt x="2" y="678"/>
                    <a:pt x="3" y="677"/>
                  </a:cubicBezTo>
                  <a:cubicBezTo>
                    <a:pt x="3" y="674"/>
                    <a:pt x="3" y="668"/>
                    <a:pt x="4" y="665"/>
                  </a:cubicBezTo>
                  <a:cubicBezTo>
                    <a:pt x="5" y="663"/>
                    <a:pt x="8" y="658"/>
                    <a:pt x="10" y="655"/>
                  </a:cubicBezTo>
                  <a:cubicBezTo>
                    <a:pt x="11" y="654"/>
                    <a:pt x="14" y="651"/>
                    <a:pt x="15" y="649"/>
                  </a:cubicBezTo>
                  <a:cubicBezTo>
                    <a:pt x="16" y="647"/>
                    <a:pt x="16" y="642"/>
                    <a:pt x="17" y="640"/>
                  </a:cubicBezTo>
                  <a:cubicBezTo>
                    <a:pt x="18" y="637"/>
                    <a:pt x="20" y="631"/>
                    <a:pt x="22" y="629"/>
                  </a:cubicBezTo>
                  <a:cubicBezTo>
                    <a:pt x="23" y="628"/>
                    <a:pt x="27" y="626"/>
                    <a:pt x="29" y="625"/>
                  </a:cubicBezTo>
                  <a:cubicBezTo>
                    <a:pt x="31" y="622"/>
                    <a:pt x="32" y="616"/>
                    <a:pt x="33" y="613"/>
                  </a:cubicBezTo>
                  <a:cubicBezTo>
                    <a:pt x="33" y="610"/>
                    <a:pt x="33" y="605"/>
                    <a:pt x="32" y="602"/>
                  </a:cubicBezTo>
                  <a:cubicBezTo>
                    <a:pt x="31" y="600"/>
                    <a:pt x="28" y="597"/>
                    <a:pt x="26" y="596"/>
                  </a:cubicBezTo>
                  <a:cubicBezTo>
                    <a:pt x="24" y="595"/>
                    <a:pt x="20" y="595"/>
                    <a:pt x="19" y="593"/>
                  </a:cubicBezTo>
                  <a:cubicBezTo>
                    <a:pt x="18" y="591"/>
                    <a:pt x="19" y="586"/>
                    <a:pt x="20" y="584"/>
                  </a:cubicBezTo>
                  <a:cubicBezTo>
                    <a:pt x="20" y="583"/>
                    <a:pt x="21" y="581"/>
                    <a:pt x="22" y="580"/>
                  </a:cubicBezTo>
                  <a:cubicBezTo>
                    <a:pt x="24" y="578"/>
                    <a:pt x="29" y="579"/>
                    <a:pt x="31" y="578"/>
                  </a:cubicBezTo>
                  <a:cubicBezTo>
                    <a:pt x="33" y="576"/>
                    <a:pt x="35" y="571"/>
                    <a:pt x="35" y="569"/>
                  </a:cubicBezTo>
                  <a:cubicBezTo>
                    <a:pt x="36" y="567"/>
                    <a:pt x="37" y="562"/>
                    <a:pt x="36" y="560"/>
                  </a:cubicBezTo>
                  <a:cubicBezTo>
                    <a:pt x="35" y="558"/>
                    <a:pt x="28" y="556"/>
                    <a:pt x="27" y="554"/>
                  </a:cubicBezTo>
                  <a:cubicBezTo>
                    <a:pt x="25" y="552"/>
                    <a:pt x="24" y="546"/>
                    <a:pt x="25" y="544"/>
                  </a:cubicBezTo>
                  <a:cubicBezTo>
                    <a:pt x="26" y="542"/>
                    <a:pt x="31" y="540"/>
                    <a:pt x="32" y="539"/>
                  </a:cubicBezTo>
                  <a:cubicBezTo>
                    <a:pt x="33" y="536"/>
                    <a:pt x="29" y="529"/>
                    <a:pt x="30" y="526"/>
                  </a:cubicBezTo>
                  <a:cubicBezTo>
                    <a:pt x="30" y="525"/>
                    <a:pt x="32" y="524"/>
                    <a:pt x="33" y="523"/>
                  </a:cubicBezTo>
                  <a:cubicBezTo>
                    <a:pt x="34" y="521"/>
                    <a:pt x="36" y="516"/>
                    <a:pt x="38" y="513"/>
                  </a:cubicBezTo>
                  <a:cubicBezTo>
                    <a:pt x="40" y="510"/>
                    <a:pt x="45" y="502"/>
                    <a:pt x="48" y="500"/>
                  </a:cubicBezTo>
                  <a:cubicBezTo>
                    <a:pt x="50" y="499"/>
                    <a:pt x="54" y="499"/>
                    <a:pt x="56" y="498"/>
                  </a:cubicBezTo>
                  <a:cubicBezTo>
                    <a:pt x="60" y="496"/>
                    <a:pt x="66" y="490"/>
                    <a:pt x="69" y="487"/>
                  </a:cubicBezTo>
                  <a:cubicBezTo>
                    <a:pt x="71" y="486"/>
                    <a:pt x="74" y="484"/>
                    <a:pt x="75" y="482"/>
                  </a:cubicBezTo>
                  <a:cubicBezTo>
                    <a:pt x="77" y="480"/>
                    <a:pt x="77" y="474"/>
                    <a:pt x="76" y="472"/>
                  </a:cubicBezTo>
                  <a:cubicBezTo>
                    <a:pt x="75" y="470"/>
                    <a:pt x="69" y="467"/>
                    <a:pt x="68" y="465"/>
                  </a:cubicBezTo>
                  <a:cubicBezTo>
                    <a:pt x="67" y="462"/>
                    <a:pt x="68" y="456"/>
                    <a:pt x="69" y="454"/>
                  </a:cubicBezTo>
                  <a:cubicBezTo>
                    <a:pt x="70" y="451"/>
                    <a:pt x="73" y="446"/>
                    <a:pt x="74" y="443"/>
                  </a:cubicBezTo>
                  <a:cubicBezTo>
                    <a:pt x="74" y="441"/>
                    <a:pt x="76" y="437"/>
                    <a:pt x="76" y="435"/>
                  </a:cubicBezTo>
                  <a:cubicBezTo>
                    <a:pt x="76" y="432"/>
                    <a:pt x="72" y="427"/>
                    <a:pt x="72" y="424"/>
                  </a:cubicBezTo>
                  <a:cubicBezTo>
                    <a:pt x="73" y="421"/>
                    <a:pt x="77" y="416"/>
                    <a:pt x="77" y="413"/>
                  </a:cubicBezTo>
                  <a:cubicBezTo>
                    <a:pt x="77" y="410"/>
                    <a:pt x="76" y="405"/>
                    <a:pt x="75" y="402"/>
                  </a:cubicBezTo>
                  <a:cubicBezTo>
                    <a:pt x="74" y="401"/>
                    <a:pt x="71" y="399"/>
                    <a:pt x="70" y="398"/>
                  </a:cubicBezTo>
                  <a:cubicBezTo>
                    <a:pt x="68" y="396"/>
                    <a:pt x="64" y="394"/>
                    <a:pt x="62" y="392"/>
                  </a:cubicBezTo>
                  <a:cubicBezTo>
                    <a:pt x="61" y="390"/>
                    <a:pt x="62" y="386"/>
                    <a:pt x="62" y="383"/>
                  </a:cubicBezTo>
                  <a:cubicBezTo>
                    <a:pt x="62" y="381"/>
                    <a:pt x="64" y="377"/>
                    <a:pt x="64" y="374"/>
                  </a:cubicBezTo>
                  <a:cubicBezTo>
                    <a:pt x="65" y="373"/>
                    <a:pt x="65" y="371"/>
                    <a:pt x="66" y="369"/>
                  </a:cubicBezTo>
                  <a:cubicBezTo>
                    <a:pt x="68" y="369"/>
                    <a:pt x="71" y="368"/>
                    <a:pt x="73" y="368"/>
                  </a:cubicBezTo>
                  <a:cubicBezTo>
                    <a:pt x="76" y="368"/>
                    <a:pt x="80" y="365"/>
                    <a:pt x="83" y="365"/>
                  </a:cubicBezTo>
                  <a:cubicBezTo>
                    <a:pt x="85" y="365"/>
                    <a:pt x="90" y="367"/>
                    <a:pt x="93" y="367"/>
                  </a:cubicBezTo>
                  <a:cubicBezTo>
                    <a:pt x="96" y="367"/>
                    <a:pt x="103" y="366"/>
                    <a:pt x="106" y="365"/>
                  </a:cubicBezTo>
                  <a:cubicBezTo>
                    <a:pt x="109" y="364"/>
                    <a:pt x="114" y="360"/>
                    <a:pt x="116" y="358"/>
                  </a:cubicBezTo>
                  <a:cubicBezTo>
                    <a:pt x="119" y="355"/>
                    <a:pt x="122" y="347"/>
                    <a:pt x="125" y="345"/>
                  </a:cubicBezTo>
                  <a:cubicBezTo>
                    <a:pt x="127" y="343"/>
                    <a:pt x="132" y="342"/>
                    <a:pt x="134" y="341"/>
                  </a:cubicBezTo>
                  <a:cubicBezTo>
                    <a:pt x="137" y="340"/>
                    <a:pt x="145" y="340"/>
                    <a:pt x="148" y="339"/>
                  </a:cubicBezTo>
                  <a:cubicBezTo>
                    <a:pt x="151" y="338"/>
                    <a:pt x="155" y="333"/>
                    <a:pt x="158" y="331"/>
                  </a:cubicBezTo>
                  <a:cubicBezTo>
                    <a:pt x="160" y="329"/>
                    <a:pt x="164" y="326"/>
                    <a:pt x="166" y="324"/>
                  </a:cubicBezTo>
                  <a:cubicBezTo>
                    <a:pt x="167" y="322"/>
                    <a:pt x="169" y="317"/>
                    <a:pt x="170" y="314"/>
                  </a:cubicBezTo>
                  <a:cubicBezTo>
                    <a:pt x="170" y="312"/>
                    <a:pt x="170" y="306"/>
                    <a:pt x="172" y="304"/>
                  </a:cubicBezTo>
                  <a:cubicBezTo>
                    <a:pt x="174" y="300"/>
                    <a:pt x="181" y="295"/>
                    <a:pt x="185" y="293"/>
                  </a:cubicBezTo>
                  <a:cubicBezTo>
                    <a:pt x="188" y="292"/>
                    <a:pt x="194" y="290"/>
                    <a:pt x="197" y="288"/>
                  </a:cubicBezTo>
                  <a:cubicBezTo>
                    <a:pt x="200" y="287"/>
                    <a:pt x="205" y="284"/>
                    <a:pt x="208" y="283"/>
                  </a:cubicBezTo>
                  <a:cubicBezTo>
                    <a:pt x="210" y="281"/>
                    <a:pt x="214" y="279"/>
                    <a:pt x="216" y="277"/>
                  </a:cubicBezTo>
                  <a:cubicBezTo>
                    <a:pt x="217" y="276"/>
                    <a:pt x="217" y="272"/>
                    <a:pt x="217" y="270"/>
                  </a:cubicBezTo>
                  <a:cubicBezTo>
                    <a:pt x="218" y="268"/>
                    <a:pt x="217" y="263"/>
                    <a:pt x="219" y="261"/>
                  </a:cubicBezTo>
                  <a:cubicBezTo>
                    <a:pt x="219" y="259"/>
                    <a:pt x="223" y="257"/>
                    <a:pt x="224" y="256"/>
                  </a:cubicBezTo>
                  <a:cubicBezTo>
                    <a:pt x="225" y="254"/>
                    <a:pt x="226" y="248"/>
                    <a:pt x="227" y="246"/>
                  </a:cubicBezTo>
                  <a:cubicBezTo>
                    <a:pt x="227" y="244"/>
                    <a:pt x="228" y="240"/>
                    <a:pt x="230" y="239"/>
                  </a:cubicBezTo>
                  <a:cubicBezTo>
                    <a:pt x="231" y="237"/>
                    <a:pt x="234" y="234"/>
                    <a:pt x="235" y="232"/>
                  </a:cubicBezTo>
                  <a:cubicBezTo>
                    <a:pt x="236" y="230"/>
                    <a:pt x="235" y="225"/>
                    <a:pt x="234" y="223"/>
                  </a:cubicBezTo>
                  <a:cubicBezTo>
                    <a:pt x="234" y="219"/>
                    <a:pt x="233" y="210"/>
                    <a:pt x="231" y="206"/>
                  </a:cubicBezTo>
                  <a:cubicBezTo>
                    <a:pt x="229" y="203"/>
                    <a:pt x="222" y="199"/>
                    <a:pt x="220" y="196"/>
                  </a:cubicBezTo>
                  <a:cubicBezTo>
                    <a:pt x="219" y="193"/>
                    <a:pt x="216" y="189"/>
                    <a:pt x="216" y="186"/>
                  </a:cubicBezTo>
                  <a:cubicBezTo>
                    <a:pt x="216" y="184"/>
                    <a:pt x="218" y="178"/>
                    <a:pt x="218" y="175"/>
                  </a:cubicBezTo>
                  <a:cubicBezTo>
                    <a:pt x="219" y="172"/>
                    <a:pt x="220" y="166"/>
                    <a:pt x="221" y="163"/>
                  </a:cubicBezTo>
                  <a:cubicBezTo>
                    <a:pt x="222" y="160"/>
                    <a:pt x="223" y="155"/>
                    <a:pt x="224" y="152"/>
                  </a:cubicBezTo>
                  <a:cubicBezTo>
                    <a:pt x="225" y="149"/>
                    <a:pt x="226" y="143"/>
                    <a:pt x="226" y="139"/>
                  </a:cubicBezTo>
                  <a:cubicBezTo>
                    <a:pt x="226" y="137"/>
                    <a:pt x="225" y="132"/>
                    <a:pt x="224" y="130"/>
                  </a:cubicBezTo>
                  <a:cubicBezTo>
                    <a:pt x="223" y="128"/>
                    <a:pt x="221" y="126"/>
                    <a:pt x="220" y="124"/>
                  </a:cubicBezTo>
                  <a:cubicBezTo>
                    <a:pt x="219" y="122"/>
                    <a:pt x="217" y="118"/>
                    <a:pt x="217" y="116"/>
                  </a:cubicBezTo>
                  <a:cubicBezTo>
                    <a:pt x="217" y="113"/>
                    <a:pt x="218" y="108"/>
                    <a:pt x="220" y="107"/>
                  </a:cubicBezTo>
                  <a:cubicBezTo>
                    <a:pt x="222" y="104"/>
                    <a:pt x="228" y="103"/>
                    <a:pt x="230" y="102"/>
                  </a:cubicBezTo>
                  <a:cubicBezTo>
                    <a:pt x="233" y="101"/>
                    <a:pt x="239" y="101"/>
                    <a:pt x="242" y="101"/>
                  </a:cubicBezTo>
                  <a:cubicBezTo>
                    <a:pt x="245" y="102"/>
                    <a:pt x="250" y="104"/>
                    <a:pt x="252" y="106"/>
                  </a:cubicBezTo>
                  <a:cubicBezTo>
                    <a:pt x="253" y="108"/>
                    <a:pt x="254" y="112"/>
                    <a:pt x="254" y="114"/>
                  </a:cubicBezTo>
                  <a:cubicBezTo>
                    <a:pt x="254" y="115"/>
                    <a:pt x="253" y="117"/>
                    <a:pt x="252" y="118"/>
                  </a:cubicBezTo>
                  <a:cubicBezTo>
                    <a:pt x="251" y="119"/>
                    <a:pt x="248" y="119"/>
                    <a:pt x="246" y="120"/>
                  </a:cubicBezTo>
                  <a:cubicBezTo>
                    <a:pt x="245" y="122"/>
                    <a:pt x="242" y="125"/>
                    <a:pt x="241" y="127"/>
                  </a:cubicBezTo>
                  <a:cubicBezTo>
                    <a:pt x="241" y="129"/>
                    <a:pt x="241" y="133"/>
                    <a:pt x="242" y="135"/>
                  </a:cubicBezTo>
                  <a:cubicBezTo>
                    <a:pt x="243" y="136"/>
                    <a:pt x="246" y="139"/>
                    <a:pt x="248" y="140"/>
                  </a:cubicBezTo>
                  <a:cubicBezTo>
                    <a:pt x="249" y="141"/>
                    <a:pt x="253" y="144"/>
                    <a:pt x="255" y="144"/>
                  </a:cubicBezTo>
                  <a:cubicBezTo>
                    <a:pt x="257" y="145"/>
                    <a:pt x="261" y="144"/>
                    <a:pt x="264" y="144"/>
                  </a:cubicBezTo>
                  <a:cubicBezTo>
                    <a:pt x="266" y="144"/>
                    <a:pt x="270" y="146"/>
                    <a:pt x="273" y="146"/>
                  </a:cubicBezTo>
                  <a:cubicBezTo>
                    <a:pt x="275" y="146"/>
                    <a:pt x="278" y="143"/>
                    <a:pt x="280" y="143"/>
                  </a:cubicBezTo>
                  <a:cubicBezTo>
                    <a:pt x="282" y="143"/>
                    <a:pt x="285" y="146"/>
                    <a:pt x="287" y="147"/>
                  </a:cubicBezTo>
                  <a:cubicBezTo>
                    <a:pt x="288" y="148"/>
                    <a:pt x="292" y="152"/>
                    <a:pt x="294" y="152"/>
                  </a:cubicBezTo>
                  <a:cubicBezTo>
                    <a:pt x="295" y="152"/>
                    <a:pt x="298" y="150"/>
                    <a:pt x="299" y="148"/>
                  </a:cubicBezTo>
                  <a:cubicBezTo>
                    <a:pt x="300" y="146"/>
                    <a:pt x="298" y="141"/>
                    <a:pt x="298" y="139"/>
                  </a:cubicBezTo>
                  <a:cubicBezTo>
                    <a:pt x="299" y="137"/>
                    <a:pt x="300" y="132"/>
                    <a:pt x="301" y="131"/>
                  </a:cubicBezTo>
                  <a:cubicBezTo>
                    <a:pt x="303" y="130"/>
                    <a:pt x="306" y="128"/>
                    <a:pt x="308" y="128"/>
                  </a:cubicBezTo>
                  <a:cubicBezTo>
                    <a:pt x="309" y="128"/>
                    <a:pt x="309" y="130"/>
                    <a:pt x="310" y="130"/>
                  </a:cubicBezTo>
                  <a:cubicBezTo>
                    <a:pt x="313" y="132"/>
                    <a:pt x="318" y="133"/>
                    <a:pt x="321" y="133"/>
                  </a:cubicBezTo>
                  <a:cubicBezTo>
                    <a:pt x="326" y="133"/>
                    <a:pt x="334" y="128"/>
                    <a:pt x="338" y="128"/>
                  </a:cubicBezTo>
                  <a:cubicBezTo>
                    <a:pt x="343" y="128"/>
                    <a:pt x="351" y="129"/>
                    <a:pt x="355" y="130"/>
                  </a:cubicBezTo>
                  <a:cubicBezTo>
                    <a:pt x="360" y="131"/>
                    <a:pt x="370" y="133"/>
                    <a:pt x="374" y="135"/>
                  </a:cubicBezTo>
                  <a:cubicBezTo>
                    <a:pt x="377" y="137"/>
                    <a:pt x="382" y="142"/>
                    <a:pt x="384" y="144"/>
                  </a:cubicBezTo>
                  <a:cubicBezTo>
                    <a:pt x="386" y="145"/>
                    <a:pt x="389" y="149"/>
                    <a:pt x="390" y="150"/>
                  </a:cubicBezTo>
                  <a:cubicBezTo>
                    <a:pt x="393" y="152"/>
                    <a:pt x="399" y="152"/>
                    <a:pt x="402" y="153"/>
                  </a:cubicBezTo>
                  <a:cubicBezTo>
                    <a:pt x="404" y="155"/>
                    <a:pt x="406" y="159"/>
                    <a:pt x="407" y="160"/>
                  </a:cubicBezTo>
                  <a:cubicBezTo>
                    <a:pt x="408" y="162"/>
                    <a:pt x="411" y="164"/>
                    <a:pt x="413" y="165"/>
                  </a:cubicBezTo>
                  <a:cubicBezTo>
                    <a:pt x="415" y="167"/>
                    <a:pt x="420" y="168"/>
                    <a:pt x="422" y="168"/>
                  </a:cubicBezTo>
                  <a:cubicBezTo>
                    <a:pt x="425" y="169"/>
                    <a:pt x="431" y="167"/>
                    <a:pt x="434" y="167"/>
                  </a:cubicBezTo>
                  <a:cubicBezTo>
                    <a:pt x="437" y="167"/>
                    <a:pt x="442" y="168"/>
                    <a:pt x="445" y="167"/>
                  </a:cubicBezTo>
                  <a:cubicBezTo>
                    <a:pt x="447" y="167"/>
                    <a:pt x="452" y="163"/>
                    <a:pt x="455" y="162"/>
                  </a:cubicBezTo>
                  <a:cubicBezTo>
                    <a:pt x="458" y="160"/>
                    <a:pt x="463" y="156"/>
                    <a:pt x="467" y="155"/>
                  </a:cubicBezTo>
                  <a:cubicBezTo>
                    <a:pt x="470" y="155"/>
                    <a:pt x="476" y="155"/>
                    <a:pt x="479" y="155"/>
                  </a:cubicBezTo>
                  <a:cubicBezTo>
                    <a:pt x="480" y="156"/>
                    <a:pt x="483" y="158"/>
                    <a:pt x="485" y="159"/>
                  </a:cubicBezTo>
                  <a:cubicBezTo>
                    <a:pt x="488" y="160"/>
                    <a:pt x="495" y="161"/>
                    <a:pt x="496" y="163"/>
                  </a:cubicBezTo>
                  <a:cubicBezTo>
                    <a:pt x="497" y="164"/>
                    <a:pt x="497" y="168"/>
                    <a:pt x="497" y="170"/>
                  </a:cubicBezTo>
                  <a:cubicBezTo>
                    <a:pt x="497" y="171"/>
                    <a:pt x="495" y="175"/>
                    <a:pt x="494" y="176"/>
                  </a:cubicBezTo>
                  <a:cubicBezTo>
                    <a:pt x="492" y="178"/>
                    <a:pt x="486" y="177"/>
                    <a:pt x="484" y="178"/>
                  </a:cubicBezTo>
                  <a:cubicBezTo>
                    <a:pt x="482" y="179"/>
                    <a:pt x="478" y="182"/>
                    <a:pt x="477" y="184"/>
                  </a:cubicBezTo>
                  <a:cubicBezTo>
                    <a:pt x="475" y="186"/>
                    <a:pt x="472" y="190"/>
                    <a:pt x="472" y="193"/>
                  </a:cubicBezTo>
                  <a:cubicBezTo>
                    <a:pt x="472" y="195"/>
                    <a:pt x="474" y="198"/>
                    <a:pt x="476" y="200"/>
                  </a:cubicBezTo>
                  <a:cubicBezTo>
                    <a:pt x="478" y="202"/>
                    <a:pt x="482" y="205"/>
                    <a:pt x="485" y="205"/>
                  </a:cubicBezTo>
                  <a:cubicBezTo>
                    <a:pt x="487" y="206"/>
                    <a:pt x="490" y="202"/>
                    <a:pt x="492" y="202"/>
                  </a:cubicBezTo>
                  <a:cubicBezTo>
                    <a:pt x="494" y="202"/>
                    <a:pt x="499" y="201"/>
                    <a:pt x="501" y="202"/>
                  </a:cubicBezTo>
                  <a:cubicBezTo>
                    <a:pt x="502" y="203"/>
                    <a:pt x="504" y="204"/>
                    <a:pt x="504" y="205"/>
                  </a:cubicBezTo>
                  <a:cubicBezTo>
                    <a:pt x="506" y="207"/>
                    <a:pt x="506" y="212"/>
                    <a:pt x="507" y="214"/>
                  </a:cubicBezTo>
                  <a:cubicBezTo>
                    <a:pt x="507" y="216"/>
                    <a:pt x="509" y="219"/>
                    <a:pt x="510" y="220"/>
                  </a:cubicBezTo>
                  <a:cubicBezTo>
                    <a:pt x="512" y="222"/>
                    <a:pt x="516" y="224"/>
                    <a:pt x="517" y="225"/>
                  </a:cubicBezTo>
                  <a:cubicBezTo>
                    <a:pt x="521" y="228"/>
                    <a:pt x="528" y="232"/>
                    <a:pt x="531" y="235"/>
                  </a:cubicBezTo>
                  <a:cubicBezTo>
                    <a:pt x="533" y="237"/>
                    <a:pt x="537" y="242"/>
                    <a:pt x="537" y="245"/>
                  </a:cubicBezTo>
                  <a:cubicBezTo>
                    <a:pt x="538" y="247"/>
                    <a:pt x="538" y="252"/>
                    <a:pt x="537" y="254"/>
                  </a:cubicBezTo>
                  <a:cubicBezTo>
                    <a:pt x="537" y="257"/>
                    <a:pt x="534" y="260"/>
                    <a:pt x="533" y="262"/>
                  </a:cubicBezTo>
                  <a:cubicBezTo>
                    <a:pt x="532" y="264"/>
                    <a:pt x="530" y="268"/>
                    <a:pt x="530" y="271"/>
                  </a:cubicBezTo>
                  <a:cubicBezTo>
                    <a:pt x="530" y="273"/>
                    <a:pt x="531" y="276"/>
                    <a:pt x="532" y="278"/>
                  </a:cubicBezTo>
                  <a:cubicBezTo>
                    <a:pt x="533" y="280"/>
                    <a:pt x="535" y="284"/>
                    <a:pt x="537" y="285"/>
                  </a:cubicBezTo>
                  <a:cubicBezTo>
                    <a:pt x="538" y="286"/>
                    <a:pt x="542" y="288"/>
                    <a:pt x="544" y="288"/>
                  </a:cubicBezTo>
                  <a:cubicBezTo>
                    <a:pt x="546" y="288"/>
                    <a:pt x="549" y="286"/>
                    <a:pt x="551" y="286"/>
                  </a:cubicBezTo>
                  <a:cubicBezTo>
                    <a:pt x="552" y="287"/>
                    <a:pt x="555" y="289"/>
                    <a:pt x="556" y="290"/>
                  </a:cubicBezTo>
                  <a:cubicBezTo>
                    <a:pt x="559" y="292"/>
                    <a:pt x="565" y="295"/>
                    <a:pt x="568" y="295"/>
                  </a:cubicBezTo>
                  <a:cubicBezTo>
                    <a:pt x="570" y="294"/>
                    <a:pt x="574" y="289"/>
                    <a:pt x="576" y="289"/>
                  </a:cubicBezTo>
                  <a:cubicBezTo>
                    <a:pt x="579" y="288"/>
                    <a:pt x="583" y="289"/>
                    <a:pt x="586" y="289"/>
                  </a:cubicBezTo>
                  <a:cubicBezTo>
                    <a:pt x="588" y="289"/>
                    <a:pt x="591" y="286"/>
                    <a:pt x="593" y="286"/>
                  </a:cubicBezTo>
                  <a:cubicBezTo>
                    <a:pt x="595" y="286"/>
                    <a:pt x="597" y="289"/>
                    <a:pt x="598" y="289"/>
                  </a:cubicBezTo>
                  <a:cubicBezTo>
                    <a:pt x="601" y="290"/>
                    <a:pt x="607" y="290"/>
                    <a:pt x="609" y="289"/>
                  </a:cubicBezTo>
                  <a:cubicBezTo>
                    <a:pt x="611" y="288"/>
                    <a:pt x="612" y="283"/>
                    <a:pt x="614" y="281"/>
                  </a:cubicBezTo>
                  <a:cubicBezTo>
                    <a:pt x="615" y="278"/>
                    <a:pt x="616" y="273"/>
                    <a:pt x="618" y="272"/>
                  </a:cubicBezTo>
                  <a:cubicBezTo>
                    <a:pt x="620" y="269"/>
                    <a:pt x="627" y="265"/>
                    <a:pt x="630" y="266"/>
                  </a:cubicBezTo>
                  <a:cubicBezTo>
                    <a:pt x="632" y="266"/>
                    <a:pt x="633" y="271"/>
                    <a:pt x="635" y="271"/>
                  </a:cubicBezTo>
                  <a:cubicBezTo>
                    <a:pt x="637" y="272"/>
                    <a:pt x="642" y="271"/>
                    <a:pt x="644" y="270"/>
                  </a:cubicBezTo>
                  <a:cubicBezTo>
                    <a:pt x="647" y="269"/>
                    <a:pt x="651" y="265"/>
                    <a:pt x="653" y="264"/>
                  </a:cubicBezTo>
                  <a:cubicBezTo>
                    <a:pt x="655" y="263"/>
                    <a:pt x="660" y="262"/>
                    <a:pt x="662" y="262"/>
                  </a:cubicBezTo>
                  <a:cubicBezTo>
                    <a:pt x="665" y="261"/>
                    <a:pt x="670" y="257"/>
                    <a:pt x="673" y="257"/>
                  </a:cubicBezTo>
                  <a:cubicBezTo>
                    <a:pt x="675" y="257"/>
                    <a:pt x="680" y="257"/>
                    <a:pt x="681" y="258"/>
                  </a:cubicBezTo>
                  <a:cubicBezTo>
                    <a:pt x="683" y="260"/>
                    <a:pt x="683" y="265"/>
                    <a:pt x="682" y="267"/>
                  </a:cubicBezTo>
                  <a:cubicBezTo>
                    <a:pt x="682" y="270"/>
                    <a:pt x="678" y="274"/>
                    <a:pt x="677" y="276"/>
                  </a:cubicBezTo>
                  <a:cubicBezTo>
                    <a:pt x="676" y="278"/>
                    <a:pt x="673" y="281"/>
                    <a:pt x="673" y="284"/>
                  </a:cubicBezTo>
                  <a:cubicBezTo>
                    <a:pt x="672" y="285"/>
                    <a:pt x="673" y="289"/>
                    <a:pt x="674" y="291"/>
                  </a:cubicBezTo>
                  <a:cubicBezTo>
                    <a:pt x="676" y="292"/>
                    <a:pt x="680" y="295"/>
                    <a:pt x="683" y="295"/>
                  </a:cubicBezTo>
                  <a:cubicBezTo>
                    <a:pt x="685" y="295"/>
                    <a:pt x="688" y="292"/>
                    <a:pt x="690" y="292"/>
                  </a:cubicBezTo>
                  <a:cubicBezTo>
                    <a:pt x="694" y="291"/>
                    <a:pt x="701" y="291"/>
                    <a:pt x="704" y="290"/>
                  </a:cubicBezTo>
                  <a:cubicBezTo>
                    <a:pt x="706" y="289"/>
                    <a:pt x="709" y="286"/>
                    <a:pt x="710" y="284"/>
                  </a:cubicBezTo>
                  <a:cubicBezTo>
                    <a:pt x="712" y="282"/>
                    <a:pt x="714" y="276"/>
                    <a:pt x="715" y="274"/>
                  </a:cubicBezTo>
                  <a:cubicBezTo>
                    <a:pt x="715" y="272"/>
                    <a:pt x="713" y="267"/>
                    <a:pt x="715" y="266"/>
                  </a:cubicBezTo>
                  <a:cubicBezTo>
                    <a:pt x="716" y="264"/>
                    <a:pt x="720" y="265"/>
                    <a:pt x="722" y="264"/>
                  </a:cubicBezTo>
                  <a:cubicBezTo>
                    <a:pt x="725" y="263"/>
                    <a:pt x="730" y="261"/>
                    <a:pt x="732" y="259"/>
                  </a:cubicBezTo>
                  <a:cubicBezTo>
                    <a:pt x="733" y="258"/>
                    <a:pt x="735" y="253"/>
                    <a:pt x="736" y="251"/>
                  </a:cubicBezTo>
                  <a:cubicBezTo>
                    <a:pt x="737" y="250"/>
                    <a:pt x="740" y="247"/>
                    <a:pt x="741" y="247"/>
                  </a:cubicBezTo>
                  <a:cubicBezTo>
                    <a:pt x="744" y="246"/>
                    <a:pt x="749" y="246"/>
                    <a:pt x="752" y="247"/>
                  </a:cubicBezTo>
                  <a:cubicBezTo>
                    <a:pt x="755" y="247"/>
                    <a:pt x="762" y="248"/>
                    <a:pt x="766" y="248"/>
                  </a:cubicBezTo>
                  <a:cubicBezTo>
                    <a:pt x="769" y="249"/>
                    <a:pt x="774" y="251"/>
                    <a:pt x="777" y="251"/>
                  </a:cubicBezTo>
                  <a:cubicBezTo>
                    <a:pt x="779" y="252"/>
                    <a:pt x="784" y="252"/>
                    <a:pt x="786" y="250"/>
                  </a:cubicBezTo>
                  <a:cubicBezTo>
                    <a:pt x="787" y="249"/>
                    <a:pt x="787" y="245"/>
                    <a:pt x="787" y="243"/>
                  </a:cubicBezTo>
                  <a:cubicBezTo>
                    <a:pt x="786" y="241"/>
                    <a:pt x="783" y="237"/>
                    <a:pt x="781" y="236"/>
                  </a:cubicBezTo>
                  <a:cubicBezTo>
                    <a:pt x="780" y="235"/>
                    <a:pt x="776" y="235"/>
                    <a:pt x="774" y="234"/>
                  </a:cubicBezTo>
                  <a:cubicBezTo>
                    <a:pt x="773" y="233"/>
                    <a:pt x="769" y="230"/>
                    <a:pt x="768" y="228"/>
                  </a:cubicBezTo>
                  <a:cubicBezTo>
                    <a:pt x="768" y="226"/>
                    <a:pt x="770" y="221"/>
                    <a:pt x="772" y="219"/>
                  </a:cubicBezTo>
                  <a:cubicBezTo>
                    <a:pt x="773" y="217"/>
                    <a:pt x="778" y="215"/>
                    <a:pt x="780" y="213"/>
                  </a:cubicBezTo>
                  <a:cubicBezTo>
                    <a:pt x="782" y="212"/>
                    <a:pt x="785" y="208"/>
                    <a:pt x="787" y="206"/>
                  </a:cubicBezTo>
                  <a:cubicBezTo>
                    <a:pt x="790" y="203"/>
                    <a:pt x="796" y="198"/>
                    <a:pt x="797" y="195"/>
                  </a:cubicBezTo>
                  <a:cubicBezTo>
                    <a:pt x="798" y="192"/>
                    <a:pt x="796" y="186"/>
                    <a:pt x="798" y="184"/>
                  </a:cubicBezTo>
                  <a:cubicBezTo>
                    <a:pt x="800" y="183"/>
                    <a:pt x="805" y="186"/>
                    <a:pt x="808" y="187"/>
                  </a:cubicBezTo>
                  <a:cubicBezTo>
                    <a:pt x="810" y="188"/>
                    <a:pt x="814" y="191"/>
                    <a:pt x="816" y="191"/>
                  </a:cubicBezTo>
                  <a:cubicBezTo>
                    <a:pt x="819" y="192"/>
                    <a:pt x="824" y="191"/>
                    <a:pt x="827" y="191"/>
                  </a:cubicBezTo>
                  <a:cubicBezTo>
                    <a:pt x="829" y="191"/>
                    <a:pt x="833" y="191"/>
                    <a:pt x="835" y="192"/>
                  </a:cubicBezTo>
                  <a:cubicBezTo>
                    <a:pt x="837" y="193"/>
                    <a:pt x="841" y="195"/>
                    <a:pt x="843" y="196"/>
                  </a:cubicBezTo>
                  <a:cubicBezTo>
                    <a:pt x="845" y="197"/>
                    <a:pt x="849" y="200"/>
                    <a:pt x="851" y="201"/>
                  </a:cubicBezTo>
                  <a:cubicBezTo>
                    <a:pt x="855" y="202"/>
                    <a:pt x="861" y="200"/>
                    <a:pt x="865" y="200"/>
                  </a:cubicBezTo>
                  <a:cubicBezTo>
                    <a:pt x="867" y="200"/>
                    <a:pt x="873" y="199"/>
                    <a:pt x="875" y="198"/>
                  </a:cubicBezTo>
                  <a:cubicBezTo>
                    <a:pt x="878" y="197"/>
                    <a:pt x="882" y="192"/>
                    <a:pt x="885" y="189"/>
                  </a:cubicBezTo>
                  <a:cubicBezTo>
                    <a:pt x="887" y="187"/>
                    <a:pt x="894" y="182"/>
                    <a:pt x="896" y="179"/>
                  </a:cubicBezTo>
                  <a:cubicBezTo>
                    <a:pt x="897" y="176"/>
                    <a:pt x="899" y="169"/>
                    <a:pt x="900" y="166"/>
                  </a:cubicBezTo>
                  <a:cubicBezTo>
                    <a:pt x="901" y="163"/>
                    <a:pt x="902" y="156"/>
                    <a:pt x="902" y="153"/>
                  </a:cubicBezTo>
                  <a:cubicBezTo>
                    <a:pt x="903" y="149"/>
                    <a:pt x="901" y="141"/>
                    <a:pt x="902" y="137"/>
                  </a:cubicBezTo>
                  <a:cubicBezTo>
                    <a:pt x="903" y="135"/>
                    <a:pt x="907" y="131"/>
                    <a:pt x="909" y="130"/>
                  </a:cubicBezTo>
                  <a:cubicBezTo>
                    <a:pt x="914" y="128"/>
                    <a:pt x="924" y="129"/>
                    <a:pt x="929" y="129"/>
                  </a:cubicBezTo>
                  <a:cubicBezTo>
                    <a:pt x="935" y="129"/>
                    <a:pt x="945" y="130"/>
                    <a:pt x="950" y="130"/>
                  </a:cubicBezTo>
                  <a:cubicBezTo>
                    <a:pt x="954" y="129"/>
                    <a:pt x="962" y="126"/>
                    <a:pt x="967" y="126"/>
                  </a:cubicBezTo>
                  <a:cubicBezTo>
                    <a:pt x="972" y="125"/>
                    <a:pt x="983" y="125"/>
                    <a:pt x="989" y="125"/>
                  </a:cubicBezTo>
                  <a:cubicBezTo>
                    <a:pt x="991" y="125"/>
                    <a:pt x="996" y="126"/>
                    <a:pt x="998" y="126"/>
                  </a:cubicBezTo>
                  <a:cubicBezTo>
                    <a:pt x="1003" y="126"/>
                    <a:pt x="1014" y="124"/>
                    <a:pt x="1019" y="124"/>
                  </a:cubicBezTo>
                  <a:cubicBezTo>
                    <a:pt x="1023" y="124"/>
                    <a:pt x="1031" y="127"/>
                    <a:pt x="1035" y="128"/>
                  </a:cubicBezTo>
                  <a:cubicBezTo>
                    <a:pt x="1039" y="128"/>
                    <a:pt x="1046" y="129"/>
                    <a:pt x="1049" y="128"/>
                  </a:cubicBezTo>
                  <a:cubicBezTo>
                    <a:pt x="1053" y="127"/>
                    <a:pt x="1058" y="122"/>
                    <a:pt x="1062" y="120"/>
                  </a:cubicBezTo>
                  <a:cubicBezTo>
                    <a:pt x="1065" y="118"/>
                    <a:pt x="1073" y="114"/>
                    <a:pt x="1077" y="113"/>
                  </a:cubicBezTo>
                  <a:cubicBezTo>
                    <a:pt x="1081" y="112"/>
                    <a:pt x="1090" y="113"/>
                    <a:pt x="1094" y="113"/>
                  </a:cubicBezTo>
                  <a:cubicBezTo>
                    <a:pt x="1098" y="113"/>
                    <a:pt x="1106" y="111"/>
                    <a:pt x="1110" y="111"/>
                  </a:cubicBezTo>
                  <a:cubicBezTo>
                    <a:pt x="1112" y="111"/>
                    <a:pt x="1115" y="113"/>
                    <a:pt x="1117" y="113"/>
                  </a:cubicBezTo>
                  <a:cubicBezTo>
                    <a:pt x="1120" y="113"/>
                    <a:pt x="1126" y="111"/>
                    <a:pt x="1129" y="110"/>
                  </a:cubicBezTo>
                  <a:cubicBezTo>
                    <a:pt x="1130" y="110"/>
                    <a:pt x="1132" y="107"/>
                    <a:pt x="1134" y="107"/>
                  </a:cubicBezTo>
                  <a:cubicBezTo>
                    <a:pt x="1137" y="107"/>
                    <a:pt x="1142" y="110"/>
                    <a:pt x="1145" y="110"/>
                  </a:cubicBezTo>
                  <a:cubicBezTo>
                    <a:pt x="1146" y="111"/>
                    <a:pt x="1149" y="111"/>
                    <a:pt x="1151" y="111"/>
                  </a:cubicBezTo>
                  <a:cubicBezTo>
                    <a:pt x="1153" y="110"/>
                    <a:pt x="1157" y="108"/>
                    <a:pt x="1160" y="107"/>
                  </a:cubicBezTo>
                  <a:cubicBezTo>
                    <a:pt x="1161" y="107"/>
                    <a:pt x="1164" y="108"/>
                    <a:pt x="1166" y="108"/>
                  </a:cubicBezTo>
                  <a:cubicBezTo>
                    <a:pt x="1167" y="109"/>
                    <a:pt x="1169" y="113"/>
                    <a:pt x="1171" y="114"/>
                  </a:cubicBezTo>
                  <a:cubicBezTo>
                    <a:pt x="1174" y="115"/>
                    <a:pt x="1179" y="114"/>
                    <a:pt x="1182" y="114"/>
                  </a:cubicBezTo>
                  <a:cubicBezTo>
                    <a:pt x="1185" y="114"/>
                    <a:pt x="1191" y="112"/>
                    <a:pt x="1194" y="111"/>
                  </a:cubicBezTo>
                  <a:cubicBezTo>
                    <a:pt x="1197" y="111"/>
                    <a:pt x="1203" y="111"/>
                    <a:pt x="1205" y="111"/>
                  </a:cubicBezTo>
                  <a:cubicBezTo>
                    <a:pt x="1207" y="111"/>
                    <a:pt x="1210" y="112"/>
                    <a:pt x="1211" y="112"/>
                  </a:cubicBezTo>
                  <a:cubicBezTo>
                    <a:pt x="1214" y="113"/>
                    <a:pt x="1220" y="115"/>
                    <a:pt x="1222" y="117"/>
                  </a:cubicBezTo>
                  <a:cubicBezTo>
                    <a:pt x="1225" y="118"/>
                    <a:pt x="1230" y="122"/>
                    <a:pt x="1233" y="124"/>
                  </a:cubicBezTo>
                  <a:cubicBezTo>
                    <a:pt x="1236" y="125"/>
                    <a:pt x="1241" y="129"/>
                    <a:pt x="1244" y="129"/>
                  </a:cubicBezTo>
                  <a:cubicBezTo>
                    <a:pt x="1246" y="129"/>
                    <a:pt x="1250" y="126"/>
                    <a:pt x="1252" y="124"/>
                  </a:cubicBezTo>
                  <a:cubicBezTo>
                    <a:pt x="1254" y="122"/>
                    <a:pt x="1258" y="118"/>
                    <a:pt x="1259" y="116"/>
                  </a:cubicBezTo>
                  <a:cubicBezTo>
                    <a:pt x="1261" y="113"/>
                    <a:pt x="1265" y="108"/>
                    <a:pt x="1265" y="105"/>
                  </a:cubicBezTo>
                  <a:cubicBezTo>
                    <a:pt x="1266" y="102"/>
                    <a:pt x="1265" y="96"/>
                    <a:pt x="1264" y="94"/>
                  </a:cubicBezTo>
                  <a:cubicBezTo>
                    <a:pt x="1262" y="92"/>
                    <a:pt x="1257" y="91"/>
                    <a:pt x="1256" y="90"/>
                  </a:cubicBezTo>
                  <a:cubicBezTo>
                    <a:pt x="1254" y="88"/>
                    <a:pt x="1253" y="83"/>
                    <a:pt x="1252" y="81"/>
                  </a:cubicBezTo>
                  <a:cubicBezTo>
                    <a:pt x="1251" y="78"/>
                    <a:pt x="1249" y="71"/>
                    <a:pt x="1248" y="69"/>
                  </a:cubicBezTo>
                  <a:cubicBezTo>
                    <a:pt x="1246" y="67"/>
                    <a:pt x="1242" y="65"/>
                    <a:pt x="1241" y="63"/>
                  </a:cubicBezTo>
                  <a:cubicBezTo>
                    <a:pt x="1239" y="60"/>
                    <a:pt x="1237" y="53"/>
                    <a:pt x="1237" y="50"/>
                  </a:cubicBezTo>
                  <a:cubicBezTo>
                    <a:pt x="1236" y="47"/>
                    <a:pt x="1236" y="41"/>
                    <a:pt x="1238" y="39"/>
                  </a:cubicBezTo>
                  <a:cubicBezTo>
                    <a:pt x="1240" y="37"/>
                    <a:pt x="1246" y="39"/>
                    <a:pt x="1249" y="38"/>
                  </a:cubicBezTo>
                  <a:cubicBezTo>
                    <a:pt x="1252" y="38"/>
                    <a:pt x="1259" y="35"/>
                    <a:pt x="1262" y="33"/>
                  </a:cubicBezTo>
                  <a:cubicBezTo>
                    <a:pt x="1264" y="31"/>
                    <a:pt x="1268" y="26"/>
                    <a:pt x="1269" y="24"/>
                  </a:cubicBezTo>
                  <a:cubicBezTo>
                    <a:pt x="1271" y="20"/>
                    <a:pt x="1273" y="11"/>
                    <a:pt x="1276" y="8"/>
                  </a:cubicBezTo>
                  <a:cubicBezTo>
                    <a:pt x="1277" y="6"/>
                    <a:pt x="1279" y="3"/>
                    <a:pt x="1281" y="2"/>
                  </a:cubicBezTo>
                  <a:cubicBezTo>
                    <a:pt x="1282" y="1"/>
                    <a:pt x="1287" y="0"/>
                    <a:pt x="1289" y="2"/>
                  </a:cubicBezTo>
                  <a:cubicBezTo>
                    <a:pt x="1290" y="2"/>
                    <a:pt x="1291" y="6"/>
                    <a:pt x="1291" y="8"/>
                  </a:cubicBezTo>
                  <a:cubicBezTo>
                    <a:pt x="1291" y="10"/>
                    <a:pt x="1290" y="15"/>
                    <a:pt x="1289" y="17"/>
                  </a:cubicBezTo>
                  <a:cubicBezTo>
                    <a:pt x="1288" y="21"/>
                    <a:pt x="1283" y="27"/>
                    <a:pt x="1282" y="31"/>
                  </a:cubicBezTo>
                  <a:cubicBezTo>
                    <a:pt x="1280" y="34"/>
                    <a:pt x="1278" y="41"/>
                    <a:pt x="1278" y="45"/>
                  </a:cubicBezTo>
                  <a:cubicBezTo>
                    <a:pt x="1277" y="48"/>
                    <a:pt x="1277" y="55"/>
                    <a:pt x="1279" y="57"/>
                  </a:cubicBezTo>
                  <a:cubicBezTo>
                    <a:pt x="1280" y="59"/>
                    <a:pt x="1285" y="60"/>
                    <a:pt x="1287" y="60"/>
                  </a:cubicBezTo>
                  <a:cubicBezTo>
                    <a:pt x="1290" y="59"/>
                    <a:pt x="1295" y="56"/>
                    <a:pt x="1297" y="54"/>
                  </a:cubicBezTo>
                  <a:cubicBezTo>
                    <a:pt x="1299" y="52"/>
                    <a:pt x="1301" y="47"/>
                    <a:pt x="1303" y="45"/>
                  </a:cubicBezTo>
                  <a:cubicBezTo>
                    <a:pt x="1306" y="43"/>
                    <a:pt x="1312" y="43"/>
                    <a:pt x="1315" y="43"/>
                  </a:cubicBezTo>
                  <a:cubicBezTo>
                    <a:pt x="1318" y="42"/>
                    <a:pt x="1324" y="42"/>
                    <a:pt x="1327" y="42"/>
                  </a:cubicBezTo>
                  <a:cubicBezTo>
                    <a:pt x="1330" y="43"/>
                    <a:pt x="1337" y="43"/>
                    <a:pt x="1341" y="44"/>
                  </a:cubicBezTo>
                  <a:cubicBezTo>
                    <a:pt x="1343" y="45"/>
                    <a:pt x="1347" y="48"/>
                    <a:pt x="1349" y="49"/>
                  </a:cubicBezTo>
                  <a:cubicBezTo>
                    <a:pt x="1352" y="50"/>
                    <a:pt x="1359" y="50"/>
                    <a:pt x="1363" y="50"/>
                  </a:cubicBezTo>
                  <a:cubicBezTo>
                    <a:pt x="1366" y="50"/>
                    <a:pt x="1371" y="47"/>
                    <a:pt x="1374" y="47"/>
                  </a:cubicBezTo>
                  <a:cubicBezTo>
                    <a:pt x="1376" y="47"/>
                    <a:pt x="1380" y="46"/>
                    <a:pt x="1382" y="47"/>
                  </a:cubicBezTo>
                  <a:cubicBezTo>
                    <a:pt x="1383" y="47"/>
                    <a:pt x="1386" y="49"/>
                    <a:pt x="1386" y="50"/>
                  </a:cubicBezTo>
                  <a:cubicBezTo>
                    <a:pt x="1387" y="52"/>
                    <a:pt x="1387" y="56"/>
                    <a:pt x="1388" y="57"/>
                  </a:cubicBezTo>
                  <a:cubicBezTo>
                    <a:pt x="1388" y="59"/>
                    <a:pt x="1390" y="63"/>
                    <a:pt x="1391" y="65"/>
                  </a:cubicBezTo>
                  <a:cubicBezTo>
                    <a:pt x="1392" y="67"/>
                    <a:pt x="1395" y="70"/>
                    <a:pt x="1397" y="71"/>
                  </a:cubicBezTo>
                  <a:cubicBezTo>
                    <a:pt x="1399" y="73"/>
                    <a:pt x="1405" y="76"/>
                    <a:pt x="1408" y="78"/>
                  </a:cubicBezTo>
                  <a:cubicBezTo>
                    <a:pt x="1409" y="80"/>
                    <a:pt x="1411" y="86"/>
                    <a:pt x="1413" y="88"/>
                  </a:cubicBezTo>
                  <a:cubicBezTo>
                    <a:pt x="1414" y="91"/>
                    <a:pt x="1417" y="98"/>
                    <a:pt x="1419" y="100"/>
                  </a:cubicBezTo>
                  <a:cubicBezTo>
                    <a:pt x="1421" y="102"/>
                    <a:pt x="1424" y="106"/>
                    <a:pt x="1426" y="107"/>
                  </a:cubicBezTo>
                  <a:cubicBezTo>
                    <a:pt x="1428" y="107"/>
                    <a:pt x="1432" y="106"/>
                    <a:pt x="1434" y="105"/>
                  </a:cubicBezTo>
                  <a:cubicBezTo>
                    <a:pt x="1435" y="104"/>
                    <a:pt x="1436" y="100"/>
                    <a:pt x="1438" y="99"/>
                  </a:cubicBezTo>
                  <a:cubicBezTo>
                    <a:pt x="1439" y="98"/>
                    <a:pt x="1443" y="97"/>
                    <a:pt x="1445" y="97"/>
                  </a:cubicBezTo>
                  <a:cubicBezTo>
                    <a:pt x="1447" y="97"/>
                    <a:pt x="1450" y="99"/>
                    <a:pt x="1452" y="100"/>
                  </a:cubicBezTo>
                  <a:cubicBezTo>
                    <a:pt x="1454" y="100"/>
                    <a:pt x="1457" y="101"/>
                    <a:pt x="1459" y="101"/>
                  </a:cubicBezTo>
                  <a:cubicBezTo>
                    <a:pt x="1460" y="101"/>
                    <a:pt x="1462" y="100"/>
                    <a:pt x="1464" y="100"/>
                  </a:cubicBezTo>
                  <a:cubicBezTo>
                    <a:pt x="1465" y="101"/>
                    <a:pt x="1465" y="103"/>
                    <a:pt x="1465" y="104"/>
                  </a:cubicBezTo>
                  <a:cubicBezTo>
                    <a:pt x="1466" y="107"/>
                    <a:pt x="1464" y="114"/>
                    <a:pt x="1465" y="117"/>
                  </a:cubicBezTo>
                  <a:cubicBezTo>
                    <a:pt x="1466" y="119"/>
                    <a:pt x="1470" y="124"/>
                    <a:pt x="1473" y="125"/>
                  </a:cubicBezTo>
                  <a:cubicBezTo>
                    <a:pt x="1475" y="127"/>
                    <a:pt x="1480" y="129"/>
                    <a:pt x="1483" y="131"/>
                  </a:cubicBezTo>
                  <a:cubicBezTo>
                    <a:pt x="1486" y="132"/>
                    <a:pt x="1492" y="134"/>
                    <a:pt x="1495" y="135"/>
                  </a:cubicBezTo>
                  <a:cubicBezTo>
                    <a:pt x="1498" y="136"/>
                    <a:pt x="1504" y="136"/>
                    <a:pt x="1506" y="138"/>
                  </a:cubicBezTo>
                  <a:cubicBezTo>
                    <a:pt x="1508" y="139"/>
                    <a:pt x="1510" y="142"/>
                    <a:pt x="1510" y="144"/>
                  </a:cubicBezTo>
                  <a:cubicBezTo>
                    <a:pt x="1511" y="147"/>
                    <a:pt x="1511" y="154"/>
                    <a:pt x="1510" y="157"/>
                  </a:cubicBezTo>
                  <a:cubicBezTo>
                    <a:pt x="1509" y="159"/>
                    <a:pt x="1506" y="161"/>
                    <a:pt x="1505" y="163"/>
                  </a:cubicBezTo>
                  <a:cubicBezTo>
                    <a:pt x="1505" y="166"/>
                    <a:pt x="1506" y="171"/>
                    <a:pt x="1507" y="173"/>
                  </a:cubicBezTo>
                  <a:cubicBezTo>
                    <a:pt x="1509" y="176"/>
                    <a:pt x="1514" y="180"/>
                    <a:pt x="1516" y="183"/>
                  </a:cubicBezTo>
                  <a:cubicBezTo>
                    <a:pt x="1516" y="184"/>
                    <a:pt x="1518" y="187"/>
                    <a:pt x="1518" y="188"/>
                  </a:cubicBezTo>
                  <a:cubicBezTo>
                    <a:pt x="1519" y="190"/>
                    <a:pt x="1522" y="193"/>
                    <a:pt x="1522" y="195"/>
                  </a:cubicBezTo>
                  <a:cubicBezTo>
                    <a:pt x="1523" y="197"/>
                    <a:pt x="1524" y="202"/>
                    <a:pt x="1524" y="204"/>
                  </a:cubicBezTo>
                  <a:cubicBezTo>
                    <a:pt x="1525" y="206"/>
                    <a:pt x="1526" y="211"/>
                    <a:pt x="1527" y="213"/>
                  </a:cubicBezTo>
                  <a:cubicBezTo>
                    <a:pt x="1527" y="215"/>
                    <a:pt x="1529" y="219"/>
                    <a:pt x="1530" y="220"/>
                  </a:cubicBezTo>
                  <a:cubicBezTo>
                    <a:pt x="1532" y="222"/>
                    <a:pt x="1538" y="222"/>
                    <a:pt x="1540" y="224"/>
                  </a:cubicBezTo>
                  <a:cubicBezTo>
                    <a:pt x="1540" y="225"/>
                    <a:pt x="1541" y="227"/>
                    <a:pt x="1541" y="229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3D4DF1C4-187F-4A6A-8E92-4E88727ED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5975" y="1887538"/>
              <a:ext cx="369888" cy="284163"/>
            </a:xfrm>
            <a:custGeom>
              <a:avLst/>
              <a:gdLst/>
              <a:ahLst/>
              <a:cxnLst>
                <a:cxn ang="0">
                  <a:pos x="235" y="146"/>
                </a:cxn>
                <a:cxn ang="0">
                  <a:pos x="214" y="147"/>
                </a:cxn>
                <a:cxn ang="0">
                  <a:pos x="198" y="137"/>
                </a:cxn>
                <a:cxn ang="0">
                  <a:pos x="181" y="142"/>
                </a:cxn>
                <a:cxn ang="0">
                  <a:pos x="165" y="148"/>
                </a:cxn>
                <a:cxn ang="0">
                  <a:pos x="153" y="173"/>
                </a:cxn>
                <a:cxn ang="0">
                  <a:pos x="135" y="173"/>
                </a:cxn>
                <a:cxn ang="0">
                  <a:pos x="107" y="178"/>
                </a:cxn>
                <a:cxn ang="0">
                  <a:pos x="92" y="172"/>
                </a:cxn>
                <a:cxn ang="0">
                  <a:pos x="72" y="180"/>
                </a:cxn>
                <a:cxn ang="0">
                  <a:pos x="60" y="173"/>
                </a:cxn>
                <a:cxn ang="0">
                  <a:pos x="46" y="177"/>
                </a:cxn>
                <a:cxn ang="0">
                  <a:pos x="35" y="168"/>
                </a:cxn>
                <a:cxn ang="0">
                  <a:pos x="24" y="158"/>
                </a:cxn>
                <a:cxn ang="0">
                  <a:pos x="15" y="146"/>
                </a:cxn>
                <a:cxn ang="0">
                  <a:pos x="3" y="141"/>
                </a:cxn>
                <a:cxn ang="0">
                  <a:pos x="4" y="129"/>
                </a:cxn>
                <a:cxn ang="0">
                  <a:pos x="1" y="116"/>
                </a:cxn>
                <a:cxn ang="0">
                  <a:pos x="10" y="107"/>
                </a:cxn>
                <a:cxn ang="0">
                  <a:pos x="4" y="85"/>
                </a:cxn>
                <a:cxn ang="0">
                  <a:pos x="9" y="67"/>
                </a:cxn>
                <a:cxn ang="0">
                  <a:pos x="21" y="55"/>
                </a:cxn>
                <a:cxn ang="0">
                  <a:pos x="28" y="68"/>
                </a:cxn>
                <a:cxn ang="0">
                  <a:pos x="47" y="66"/>
                </a:cxn>
                <a:cxn ang="0">
                  <a:pos x="57" y="56"/>
                </a:cxn>
                <a:cxn ang="0">
                  <a:pos x="69" y="46"/>
                </a:cxn>
                <a:cxn ang="0">
                  <a:pos x="83" y="37"/>
                </a:cxn>
                <a:cxn ang="0">
                  <a:pos x="102" y="27"/>
                </a:cxn>
                <a:cxn ang="0">
                  <a:pos x="116" y="11"/>
                </a:cxn>
                <a:cxn ang="0">
                  <a:pos x="125" y="1"/>
                </a:cxn>
                <a:cxn ang="0">
                  <a:pos x="137" y="6"/>
                </a:cxn>
                <a:cxn ang="0">
                  <a:pos x="149" y="7"/>
                </a:cxn>
                <a:cxn ang="0">
                  <a:pos x="153" y="27"/>
                </a:cxn>
                <a:cxn ang="0">
                  <a:pos x="162" y="35"/>
                </a:cxn>
                <a:cxn ang="0">
                  <a:pos x="179" y="23"/>
                </a:cxn>
                <a:cxn ang="0">
                  <a:pos x="188" y="39"/>
                </a:cxn>
                <a:cxn ang="0">
                  <a:pos x="204" y="47"/>
                </a:cxn>
                <a:cxn ang="0">
                  <a:pos x="215" y="59"/>
                </a:cxn>
                <a:cxn ang="0">
                  <a:pos x="213" y="86"/>
                </a:cxn>
                <a:cxn ang="0">
                  <a:pos x="209" y="111"/>
                </a:cxn>
                <a:cxn ang="0">
                  <a:pos x="221" y="119"/>
                </a:cxn>
                <a:cxn ang="0">
                  <a:pos x="231" y="131"/>
                </a:cxn>
              </a:cxnLst>
              <a:rect l="0" t="0" r="r" b="b"/>
              <a:pathLst>
                <a:path w="236" h="181">
                  <a:moveTo>
                    <a:pt x="234" y="138"/>
                  </a:moveTo>
                  <a:cubicBezTo>
                    <a:pt x="235" y="140"/>
                    <a:pt x="236" y="144"/>
                    <a:pt x="235" y="146"/>
                  </a:cubicBezTo>
                  <a:cubicBezTo>
                    <a:pt x="234" y="149"/>
                    <a:pt x="228" y="152"/>
                    <a:pt x="226" y="152"/>
                  </a:cubicBezTo>
                  <a:cubicBezTo>
                    <a:pt x="222" y="153"/>
                    <a:pt x="216" y="149"/>
                    <a:pt x="214" y="147"/>
                  </a:cubicBezTo>
                  <a:cubicBezTo>
                    <a:pt x="211" y="145"/>
                    <a:pt x="209" y="140"/>
                    <a:pt x="206" y="138"/>
                  </a:cubicBezTo>
                  <a:cubicBezTo>
                    <a:pt x="204" y="137"/>
                    <a:pt x="200" y="137"/>
                    <a:pt x="198" y="137"/>
                  </a:cubicBezTo>
                  <a:cubicBezTo>
                    <a:pt x="196" y="137"/>
                    <a:pt x="193" y="139"/>
                    <a:pt x="192" y="139"/>
                  </a:cubicBezTo>
                  <a:cubicBezTo>
                    <a:pt x="189" y="140"/>
                    <a:pt x="184" y="142"/>
                    <a:pt x="181" y="142"/>
                  </a:cubicBezTo>
                  <a:cubicBezTo>
                    <a:pt x="179" y="142"/>
                    <a:pt x="175" y="142"/>
                    <a:pt x="173" y="142"/>
                  </a:cubicBezTo>
                  <a:cubicBezTo>
                    <a:pt x="170" y="143"/>
                    <a:pt x="167" y="146"/>
                    <a:pt x="165" y="148"/>
                  </a:cubicBezTo>
                  <a:cubicBezTo>
                    <a:pt x="163" y="151"/>
                    <a:pt x="157" y="156"/>
                    <a:pt x="156" y="160"/>
                  </a:cubicBezTo>
                  <a:cubicBezTo>
                    <a:pt x="154" y="163"/>
                    <a:pt x="155" y="170"/>
                    <a:pt x="153" y="173"/>
                  </a:cubicBezTo>
                  <a:cubicBezTo>
                    <a:pt x="152" y="174"/>
                    <a:pt x="149" y="177"/>
                    <a:pt x="147" y="177"/>
                  </a:cubicBezTo>
                  <a:cubicBezTo>
                    <a:pt x="144" y="178"/>
                    <a:pt x="138" y="173"/>
                    <a:pt x="135" y="173"/>
                  </a:cubicBezTo>
                  <a:cubicBezTo>
                    <a:pt x="132" y="173"/>
                    <a:pt x="127" y="176"/>
                    <a:pt x="124" y="176"/>
                  </a:cubicBezTo>
                  <a:cubicBezTo>
                    <a:pt x="120" y="177"/>
                    <a:pt x="111" y="180"/>
                    <a:pt x="107" y="178"/>
                  </a:cubicBezTo>
                  <a:cubicBezTo>
                    <a:pt x="104" y="178"/>
                    <a:pt x="102" y="172"/>
                    <a:pt x="100" y="171"/>
                  </a:cubicBezTo>
                  <a:cubicBezTo>
                    <a:pt x="98" y="171"/>
                    <a:pt x="94" y="171"/>
                    <a:pt x="92" y="172"/>
                  </a:cubicBezTo>
                  <a:cubicBezTo>
                    <a:pt x="89" y="173"/>
                    <a:pt x="85" y="177"/>
                    <a:pt x="83" y="178"/>
                  </a:cubicBezTo>
                  <a:cubicBezTo>
                    <a:pt x="80" y="179"/>
                    <a:pt x="75" y="181"/>
                    <a:pt x="72" y="180"/>
                  </a:cubicBezTo>
                  <a:cubicBezTo>
                    <a:pt x="70" y="180"/>
                    <a:pt x="68" y="175"/>
                    <a:pt x="67" y="174"/>
                  </a:cubicBezTo>
                  <a:cubicBezTo>
                    <a:pt x="65" y="173"/>
                    <a:pt x="62" y="173"/>
                    <a:pt x="60" y="173"/>
                  </a:cubicBezTo>
                  <a:cubicBezTo>
                    <a:pt x="58" y="173"/>
                    <a:pt x="54" y="176"/>
                    <a:pt x="52" y="177"/>
                  </a:cubicBezTo>
                  <a:cubicBezTo>
                    <a:pt x="51" y="177"/>
                    <a:pt x="47" y="177"/>
                    <a:pt x="46" y="177"/>
                  </a:cubicBezTo>
                  <a:cubicBezTo>
                    <a:pt x="44" y="177"/>
                    <a:pt x="39" y="177"/>
                    <a:pt x="37" y="176"/>
                  </a:cubicBezTo>
                  <a:cubicBezTo>
                    <a:pt x="35" y="175"/>
                    <a:pt x="36" y="170"/>
                    <a:pt x="35" y="168"/>
                  </a:cubicBezTo>
                  <a:cubicBezTo>
                    <a:pt x="35" y="167"/>
                    <a:pt x="34" y="163"/>
                    <a:pt x="32" y="161"/>
                  </a:cubicBezTo>
                  <a:cubicBezTo>
                    <a:pt x="31" y="160"/>
                    <a:pt x="26" y="160"/>
                    <a:pt x="24" y="158"/>
                  </a:cubicBezTo>
                  <a:cubicBezTo>
                    <a:pt x="22" y="157"/>
                    <a:pt x="21" y="152"/>
                    <a:pt x="20" y="150"/>
                  </a:cubicBezTo>
                  <a:cubicBezTo>
                    <a:pt x="19" y="148"/>
                    <a:pt x="17" y="146"/>
                    <a:pt x="15" y="146"/>
                  </a:cubicBezTo>
                  <a:cubicBezTo>
                    <a:pt x="14" y="145"/>
                    <a:pt x="10" y="146"/>
                    <a:pt x="9" y="146"/>
                  </a:cubicBezTo>
                  <a:cubicBezTo>
                    <a:pt x="7" y="145"/>
                    <a:pt x="4" y="142"/>
                    <a:pt x="3" y="141"/>
                  </a:cubicBezTo>
                  <a:cubicBezTo>
                    <a:pt x="2" y="140"/>
                    <a:pt x="0" y="137"/>
                    <a:pt x="1" y="135"/>
                  </a:cubicBezTo>
                  <a:cubicBezTo>
                    <a:pt x="1" y="133"/>
                    <a:pt x="4" y="131"/>
                    <a:pt x="4" y="129"/>
                  </a:cubicBezTo>
                  <a:cubicBezTo>
                    <a:pt x="4" y="127"/>
                    <a:pt x="2" y="124"/>
                    <a:pt x="1" y="122"/>
                  </a:cubicBezTo>
                  <a:cubicBezTo>
                    <a:pt x="1" y="121"/>
                    <a:pt x="0" y="117"/>
                    <a:pt x="1" y="116"/>
                  </a:cubicBezTo>
                  <a:cubicBezTo>
                    <a:pt x="2" y="115"/>
                    <a:pt x="5" y="114"/>
                    <a:pt x="6" y="113"/>
                  </a:cubicBezTo>
                  <a:cubicBezTo>
                    <a:pt x="7" y="111"/>
                    <a:pt x="10" y="109"/>
                    <a:pt x="10" y="107"/>
                  </a:cubicBezTo>
                  <a:cubicBezTo>
                    <a:pt x="10" y="104"/>
                    <a:pt x="5" y="100"/>
                    <a:pt x="5" y="98"/>
                  </a:cubicBezTo>
                  <a:cubicBezTo>
                    <a:pt x="4" y="95"/>
                    <a:pt x="4" y="88"/>
                    <a:pt x="4" y="85"/>
                  </a:cubicBezTo>
                  <a:cubicBezTo>
                    <a:pt x="5" y="83"/>
                    <a:pt x="8" y="79"/>
                    <a:pt x="9" y="77"/>
                  </a:cubicBezTo>
                  <a:cubicBezTo>
                    <a:pt x="9" y="74"/>
                    <a:pt x="9" y="69"/>
                    <a:pt x="9" y="67"/>
                  </a:cubicBezTo>
                  <a:cubicBezTo>
                    <a:pt x="9" y="64"/>
                    <a:pt x="9" y="58"/>
                    <a:pt x="11" y="56"/>
                  </a:cubicBezTo>
                  <a:cubicBezTo>
                    <a:pt x="13" y="55"/>
                    <a:pt x="19" y="54"/>
                    <a:pt x="21" y="55"/>
                  </a:cubicBezTo>
                  <a:cubicBezTo>
                    <a:pt x="23" y="56"/>
                    <a:pt x="26" y="59"/>
                    <a:pt x="27" y="61"/>
                  </a:cubicBezTo>
                  <a:cubicBezTo>
                    <a:pt x="28" y="62"/>
                    <a:pt x="27" y="66"/>
                    <a:pt x="28" y="68"/>
                  </a:cubicBezTo>
                  <a:cubicBezTo>
                    <a:pt x="30" y="70"/>
                    <a:pt x="37" y="70"/>
                    <a:pt x="39" y="70"/>
                  </a:cubicBezTo>
                  <a:cubicBezTo>
                    <a:pt x="41" y="70"/>
                    <a:pt x="45" y="68"/>
                    <a:pt x="47" y="66"/>
                  </a:cubicBezTo>
                  <a:cubicBezTo>
                    <a:pt x="48" y="65"/>
                    <a:pt x="47" y="60"/>
                    <a:pt x="49" y="59"/>
                  </a:cubicBezTo>
                  <a:cubicBezTo>
                    <a:pt x="50" y="57"/>
                    <a:pt x="56" y="58"/>
                    <a:pt x="57" y="56"/>
                  </a:cubicBezTo>
                  <a:cubicBezTo>
                    <a:pt x="59" y="54"/>
                    <a:pt x="58" y="49"/>
                    <a:pt x="60" y="48"/>
                  </a:cubicBezTo>
                  <a:cubicBezTo>
                    <a:pt x="62" y="46"/>
                    <a:pt x="67" y="46"/>
                    <a:pt x="69" y="46"/>
                  </a:cubicBezTo>
                  <a:cubicBezTo>
                    <a:pt x="72" y="45"/>
                    <a:pt x="80" y="46"/>
                    <a:pt x="82" y="43"/>
                  </a:cubicBezTo>
                  <a:cubicBezTo>
                    <a:pt x="83" y="42"/>
                    <a:pt x="82" y="38"/>
                    <a:pt x="83" y="37"/>
                  </a:cubicBezTo>
                  <a:cubicBezTo>
                    <a:pt x="84" y="34"/>
                    <a:pt x="87" y="29"/>
                    <a:pt x="89" y="28"/>
                  </a:cubicBezTo>
                  <a:cubicBezTo>
                    <a:pt x="92" y="26"/>
                    <a:pt x="99" y="28"/>
                    <a:pt x="102" y="27"/>
                  </a:cubicBezTo>
                  <a:cubicBezTo>
                    <a:pt x="104" y="27"/>
                    <a:pt x="109" y="23"/>
                    <a:pt x="111" y="21"/>
                  </a:cubicBezTo>
                  <a:cubicBezTo>
                    <a:pt x="113" y="19"/>
                    <a:pt x="115" y="14"/>
                    <a:pt x="116" y="11"/>
                  </a:cubicBezTo>
                  <a:cubicBezTo>
                    <a:pt x="117" y="9"/>
                    <a:pt x="116" y="3"/>
                    <a:pt x="117" y="1"/>
                  </a:cubicBezTo>
                  <a:cubicBezTo>
                    <a:pt x="119" y="0"/>
                    <a:pt x="123" y="1"/>
                    <a:pt x="125" y="1"/>
                  </a:cubicBezTo>
                  <a:cubicBezTo>
                    <a:pt x="126" y="2"/>
                    <a:pt x="128" y="5"/>
                    <a:pt x="129" y="6"/>
                  </a:cubicBezTo>
                  <a:cubicBezTo>
                    <a:pt x="131" y="7"/>
                    <a:pt x="135" y="6"/>
                    <a:pt x="137" y="6"/>
                  </a:cubicBezTo>
                  <a:cubicBezTo>
                    <a:pt x="139" y="6"/>
                    <a:pt x="142" y="4"/>
                    <a:pt x="144" y="5"/>
                  </a:cubicBezTo>
                  <a:cubicBezTo>
                    <a:pt x="145" y="5"/>
                    <a:pt x="148" y="6"/>
                    <a:pt x="149" y="7"/>
                  </a:cubicBezTo>
                  <a:cubicBezTo>
                    <a:pt x="151" y="9"/>
                    <a:pt x="149" y="13"/>
                    <a:pt x="150" y="16"/>
                  </a:cubicBezTo>
                  <a:cubicBezTo>
                    <a:pt x="150" y="19"/>
                    <a:pt x="153" y="24"/>
                    <a:pt x="153" y="27"/>
                  </a:cubicBezTo>
                  <a:cubicBezTo>
                    <a:pt x="154" y="28"/>
                    <a:pt x="153" y="31"/>
                    <a:pt x="154" y="32"/>
                  </a:cubicBezTo>
                  <a:cubicBezTo>
                    <a:pt x="155" y="34"/>
                    <a:pt x="160" y="35"/>
                    <a:pt x="162" y="35"/>
                  </a:cubicBezTo>
                  <a:cubicBezTo>
                    <a:pt x="165" y="34"/>
                    <a:pt x="166" y="29"/>
                    <a:pt x="168" y="28"/>
                  </a:cubicBezTo>
                  <a:cubicBezTo>
                    <a:pt x="170" y="26"/>
                    <a:pt x="176" y="23"/>
                    <a:pt x="179" y="23"/>
                  </a:cubicBezTo>
                  <a:cubicBezTo>
                    <a:pt x="181" y="23"/>
                    <a:pt x="186" y="26"/>
                    <a:pt x="188" y="28"/>
                  </a:cubicBezTo>
                  <a:cubicBezTo>
                    <a:pt x="189" y="30"/>
                    <a:pt x="187" y="37"/>
                    <a:pt x="188" y="39"/>
                  </a:cubicBezTo>
                  <a:cubicBezTo>
                    <a:pt x="189" y="41"/>
                    <a:pt x="193" y="45"/>
                    <a:pt x="195" y="46"/>
                  </a:cubicBezTo>
                  <a:cubicBezTo>
                    <a:pt x="197" y="47"/>
                    <a:pt x="202" y="46"/>
                    <a:pt x="204" y="47"/>
                  </a:cubicBezTo>
                  <a:cubicBezTo>
                    <a:pt x="206" y="47"/>
                    <a:pt x="210" y="49"/>
                    <a:pt x="212" y="51"/>
                  </a:cubicBezTo>
                  <a:cubicBezTo>
                    <a:pt x="213" y="52"/>
                    <a:pt x="215" y="57"/>
                    <a:pt x="215" y="59"/>
                  </a:cubicBezTo>
                  <a:cubicBezTo>
                    <a:pt x="216" y="62"/>
                    <a:pt x="217" y="69"/>
                    <a:pt x="217" y="73"/>
                  </a:cubicBezTo>
                  <a:cubicBezTo>
                    <a:pt x="216" y="76"/>
                    <a:pt x="214" y="83"/>
                    <a:pt x="213" y="86"/>
                  </a:cubicBezTo>
                  <a:cubicBezTo>
                    <a:pt x="212" y="89"/>
                    <a:pt x="210" y="95"/>
                    <a:pt x="209" y="98"/>
                  </a:cubicBezTo>
                  <a:cubicBezTo>
                    <a:pt x="209" y="101"/>
                    <a:pt x="207" y="108"/>
                    <a:pt x="209" y="111"/>
                  </a:cubicBezTo>
                  <a:cubicBezTo>
                    <a:pt x="210" y="113"/>
                    <a:pt x="214" y="113"/>
                    <a:pt x="216" y="114"/>
                  </a:cubicBezTo>
                  <a:cubicBezTo>
                    <a:pt x="217" y="115"/>
                    <a:pt x="220" y="118"/>
                    <a:pt x="221" y="119"/>
                  </a:cubicBezTo>
                  <a:cubicBezTo>
                    <a:pt x="222" y="121"/>
                    <a:pt x="221" y="126"/>
                    <a:pt x="222" y="128"/>
                  </a:cubicBezTo>
                  <a:cubicBezTo>
                    <a:pt x="224" y="129"/>
                    <a:pt x="229" y="129"/>
                    <a:pt x="231" y="131"/>
                  </a:cubicBezTo>
                  <a:cubicBezTo>
                    <a:pt x="232" y="132"/>
                    <a:pt x="234" y="136"/>
                    <a:pt x="234" y="138"/>
                  </a:cubicBezTo>
                  <a:close/>
                </a:path>
              </a:pathLst>
            </a:custGeom>
            <a:solidFill>
              <a:schemeClr val="accent4"/>
            </a:solidFill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DE2BEE06-35A4-4715-AD7B-D0D55CE54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0" y="2127250"/>
              <a:ext cx="1003300" cy="1781175"/>
            </a:xfrm>
            <a:custGeom>
              <a:avLst/>
              <a:gdLst/>
              <a:ahLst/>
              <a:cxnLst>
                <a:cxn ang="0">
                  <a:pos x="154" y="590"/>
                </a:cxn>
                <a:cxn ang="0">
                  <a:pos x="178" y="466"/>
                </a:cxn>
                <a:cxn ang="0">
                  <a:pos x="160" y="399"/>
                </a:cxn>
                <a:cxn ang="0">
                  <a:pos x="137" y="308"/>
                </a:cxn>
                <a:cxn ang="0">
                  <a:pos x="179" y="279"/>
                </a:cxn>
                <a:cxn ang="0">
                  <a:pos x="193" y="228"/>
                </a:cxn>
                <a:cxn ang="0">
                  <a:pos x="260" y="175"/>
                </a:cxn>
                <a:cxn ang="0">
                  <a:pos x="312" y="208"/>
                </a:cxn>
                <a:cxn ang="0">
                  <a:pos x="363" y="147"/>
                </a:cxn>
                <a:cxn ang="0">
                  <a:pos x="411" y="105"/>
                </a:cxn>
                <a:cxn ang="0">
                  <a:pos x="476" y="52"/>
                </a:cxn>
                <a:cxn ang="0">
                  <a:pos x="521" y="73"/>
                </a:cxn>
                <a:cxn ang="0">
                  <a:pos x="551" y="53"/>
                </a:cxn>
                <a:cxn ang="0">
                  <a:pos x="541" y="13"/>
                </a:cxn>
                <a:cxn ang="0">
                  <a:pos x="587" y="0"/>
                </a:cxn>
                <a:cxn ang="0">
                  <a:pos x="593" y="59"/>
                </a:cxn>
                <a:cxn ang="0">
                  <a:pos x="625" y="74"/>
                </a:cxn>
                <a:cxn ang="0">
                  <a:pos x="623" y="113"/>
                </a:cxn>
                <a:cxn ang="0">
                  <a:pos x="609" y="155"/>
                </a:cxn>
                <a:cxn ang="0">
                  <a:pos x="591" y="218"/>
                </a:cxn>
                <a:cxn ang="0">
                  <a:pos x="584" y="245"/>
                </a:cxn>
                <a:cxn ang="0">
                  <a:pos x="591" y="310"/>
                </a:cxn>
                <a:cxn ang="0">
                  <a:pos x="579" y="368"/>
                </a:cxn>
                <a:cxn ang="0">
                  <a:pos x="488" y="361"/>
                </a:cxn>
                <a:cxn ang="0">
                  <a:pos x="458" y="367"/>
                </a:cxn>
                <a:cxn ang="0">
                  <a:pos x="417" y="364"/>
                </a:cxn>
                <a:cxn ang="0">
                  <a:pos x="358" y="323"/>
                </a:cxn>
                <a:cxn ang="0">
                  <a:pos x="312" y="317"/>
                </a:cxn>
                <a:cxn ang="0">
                  <a:pos x="296" y="357"/>
                </a:cxn>
                <a:cxn ang="0">
                  <a:pos x="261" y="384"/>
                </a:cxn>
                <a:cxn ang="0">
                  <a:pos x="237" y="407"/>
                </a:cxn>
                <a:cxn ang="0">
                  <a:pos x="288" y="418"/>
                </a:cxn>
                <a:cxn ang="0">
                  <a:pos x="328" y="441"/>
                </a:cxn>
                <a:cxn ang="0">
                  <a:pos x="369" y="456"/>
                </a:cxn>
                <a:cxn ang="0">
                  <a:pos x="385" y="492"/>
                </a:cxn>
                <a:cxn ang="0">
                  <a:pos x="372" y="549"/>
                </a:cxn>
                <a:cxn ang="0">
                  <a:pos x="354" y="594"/>
                </a:cxn>
                <a:cxn ang="0">
                  <a:pos x="314" y="623"/>
                </a:cxn>
                <a:cxn ang="0">
                  <a:pos x="269" y="638"/>
                </a:cxn>
                <a:cxn ang="0">
                  <a:pos x="247" y="662"/>
                </a:cxn>
                <a:cxn ang="0">
                  <a:pos x="272" y="740"/>
                </a:cxn>
                <a:cxn ang="0">
                  <a:pos x="244" y="786"/>
                </a:cxn>
                <a:cxn ang="0">
                  <a:pos x="257" y="814"/>
                </a:cxn>
                <a:cxn ang="0">
                  <a:pos x="274" y="849"/>
                </a:cxn>
                <a:cxn ang="0">
                  <a:pos x="296" y="877"/>
                </a:cxn>
                <a:cxn ang="0">
                  <a:pos x="277" y="909"/>
                </a:cxn>
                <a:cxn ang="0">
                  <a:pos x="278" y="931"/>
                </a:cxn>
                <a:cxn ang="0">
                  <a:pos x="259" y="951"/>
                </a:cxn>
                <a:cxn ang="0">
                  <a:pos x="285" y="979"/>
                </a:cxn>
                <a:cxn ang="0">
                  <a:pos x="242" y="985"/>
                </a:cxn>
                <a:cxn ang="0">
                  <a:pos x="203" y="973"/>
                </a:cxn>
                <a:cxn ang="0">
                  <a:pos x="170" y="974"/>
                </a:cxn>
                <a:cxn ang="0">
                  <a:pos x="158" y="1006"/>
                </a:cxn>
                <a:cxn ang="0">
                  <a:pos x="115" y="1038"/>
                </a:cxn>
                <a:cxn ang="0">
                  <a:pos x="82" y="1083"/>
                </a:cxn>
                <a:cxn ang="0">
                  <a:pos x="25" y="1130"/>
                </a:cxn>
                <a:cxn ang="0">
                  <a:pos x="22" y="1084"/>
                </a:cxn>
                <a:cxn ang="0">
                  <a:pos x="64" y="1021"/>
                </a:cxn>
                <a:cxn ang="0">
                  <a:pos x="72" y="982"/>
                </a:cxn>
                <a:cxn ang="0">
                  <a:pos x="61" y="860"/>
                </a:cxn>
                <a:cxn ang="0">
                  <a:pos x="4" y="691"/>
                </a:cxn>
                <a:cxn ang="0">
                  <a:pos x="49" y="651"/>
                </a:cxn>
              </a:cxnLst>
              <a:rect l="0" t="0" r="r" b="b"/>
              <a:pathLst>
                <a:path w="638" h="1132">
                  <a:moveTo>
                    <a:pt x="89" y="634"/>
                  </a:moveTo>
                  <a:cubicBezTo>
                    <a:pt x="94" y="633"/>
                    <a:pt x="100" y="632"/>
                    <a:pt x="103" y="630"/>
                  </a:cubicBezTo>
                  <a:cubicBezTo>
                    <a:pt x="107" y="627"/>
                    <a:pt x="109" y="618"/>
                    <a:pt x="112" y="615"/>
                  </a:cubicBezTo>
                  <a:cubicBezTo>
                    <a:pt x="115" y="612"/>
                    <a:pt x="123" y="609"/>
                    <a:pt x="127" y="607"/>
                  </a:cubicBezTo>
                  <a:cubicBezTo>
                    <a:pt x="130" y="605"/>
                    <a:pt x="136" y="602"/>
                    <a:pt x="139" y="600"/>
                  </a:cubicBezTo>
                  <a:cubicBezTo>
                    <a:pt x="143" y="598"/>
                    <a:pt x="151" y="593"/>
                    <a:pt x="154" y="590"/>
                  </a:cubicBezTo>
                  <a:cubicBezTo>
                    <a:pt x="157" y="587"/>
                    <a:pt x="159" y="579"/>
                    <a:pt x="161" y="576"/>
                  </a:cubicBezTo>
                  <a:cubicBezTo>
                    <a:pt x="162" y="573"/>
                    <a:pt x="168" y="570"/>
                    <a:pt x="169" y="567"/>
                  </a:cubicBezTo>
                  <a:cubicBezTo>
                    <a:pt x="172" y="562"/>
                    <a:pt x="173" y="549"/>
                    <a:pt x="173" y="543"/>
                  </a:cubicBezTo>
                  <a:cubicBezTo>
                    <a:pt x="172" y="536"/>
                    <a:pt x="167" y="524"/>
                    <a:pt x="167" y="517"/>
                  </a:cubicBezTo>
                  <a:cubicBezTo>
                    <a:pt x="166" y="510"/>
                    <a:pt x="168" y="496"/>
                    <a:pt x="170" y="489"/>
                  </a:cubicBezTo>
                  <a:cubicBezTo>
                    <a:pt x="171" y="483"/>
                    <a:pt x="176" y="472"/>
                    <a:pt x="178" y="466"/>
                  </a:cubicBezTo>
                  <a:cubicBezTo>
                    <a:pt x="179" y="462"/>
                    <a:pt x="181" y="455"/>
                    <a:pt x="182" y="451"/>
                  </a:cubicBezTo>
                  <a:cubicBezTo>
                    <a:pt x="184" y="446"/>
                    <a:pt x="187" y="435"/>
                    <a:pt x="187" y="430"/>
                  </a:cubicBezTo>
                  <a:cubicBezTo>
                    <a:pt x="187" y="426"/>
                    <a:pt x="185" y="420"/>
                    <a:pt x="184" y="416"/>
                  </a:cubicBezTo>
                  <a:cubicBezTo>
                    <a:pt x="183" y="413"/>
                    <a:pt x="183" y="406"/>
                    <a:pt x="181" y="403"/>
                  </a:cubicBezTo>
                  <a:cubicBezTo>
                    <a:pt x="179" y="401"/>
                    <a:pt x="174" y="400"/>
                    <a:pt x="172" y="399"/>
                  </a:cubicBezTo>
                  <a:cubicBezTo>
                    <a:pt x="169" y="398"/>
                    <a:pt x="163" y="400"/>
                    <a:pt x="160" y="399"/>
                  </a:cubicBezTo>
                  <a:cubicBezTo>
                    <a:pt x="157" y="398"/>
                    <a:pt x="153" y="394"/>
                    <a:pt x="151" y="392"/>
                  </a:cubicBezTo>
                  <a:cubicBezTo>
                    <a:pt x="148" y="388"/>
                    <a:pt x="143" y="381"/>
                    <a:pt x="142" y="376"/>
                  </a:cubicBezTo>
                  <a:cubicBezTo>
                    <a:pt x="140" y="371"/>
                    <a:pt x="141" y="361"/>
                    <a:pt x="141" y="356"/>
                  </a:cubicBezTo>
                  <a:cubicBezTo>
                    <a:pt x="141" y="350"/>
                    <a:pt x="144" y="338"/>
                    <a:pt x="143" y="332"/>
                  </a:cubicBezTo>
                  <a:cubicBezTo>
                    <a:pt x="143" y="328"/>
                    <a:pt x="143" y="321"/>
                    <a:pt x="142" y="318"/>
                  </a:cubicBezTo>
                  <a:cubicBezTo>
                    <a:pt x="141" y="316"/>
                    <a:pt x="137" y="311"/>
                    <a:pt x="137" y="308"/>
                  </a:cubicBezTo>
                  <a:cubicBezTo>
                    <a:pt x="136" y="306"/>
                    <a:pt x="135" y="300"/>
                    <a:pt x="137" y="298"/>
                  </a:cubicBezTo>
                  <a:cubicBezTo>
                    <a:pt x="139" y="295"/>
                    <a:pt x="146" y="292"/>
                    <a:pt x="149" y="293"/>
                  </a:cubicBezTo>
                  <a:cubicBezTo>
                    <a:pt x="151" y="294"/>
                    <a:pt x="151" y="300"/>
                    <a:pt x="153" y="301"/>
                  </a:cubicBezTo>
                  <a:cubicBezTo>
                    <a:pt x="156" y="302"/>
                    <a:pt x="163" y="299"/>
                    <a:pt x="165" y="298"/>
                  </a:cubicBezTo>
                  <a:cubicBezTo>
                    <a:pt x="168" y="295"/>
                    <a:pt x="170" y="288"/>
                    <a:pt x="172" y="286"/>
                  </a:cubicBezTo>
                  <a:cubicBezTo>
                    <a:pt x="174" y="284"/>
                    <a:pt x="177" y="281"/>
                    <a:pt x="179" y="279"/>
                  </a:cubicBezTo>
                  <a:cubicBezTo>
                    <a:pt x="181" y="277"/>
                    <a:pt x="185" y="272"/>
                    <a:pt x="185" y="269"/>
                  </a:cubicBezTo>
                  <a:cubicBezTo>
                    <a:pt x="186" y="265"/>
                    <a:pt x="185" y="257"/>
                    <a:pt x="183" y="254"/>
                  </a:cubicBezTo>
                  <a:cubicBezTo>
                    <a:pt x="181" y="251"/>
                    <a:pt x="173" y="249"/>
                    <a:pt x="171" y="246"/>
                  </a:cubicBezTo>
                  <a:cubicBezTo>
                    <a:pt x="170" y="244"/>
                    <a:pt x="170" y="241"/>
                    <a:pt x="171" y="239"/>
                  </a:cubicBezTo>
                  <a:cubicBezTo>
                    <a:pt x="172" y="236"/>
                    <a:pt x="177" y="232"/>
                    <a:pt x="179" y="231"/>
                  </a:cubicBezTo>
                  <a:cubicBezTo>
                    <a:pt x="182" y="229"/>
                    <a:pt x="190" y="229"/>
                    <a:pt x="193" y="228"/>
                  </a:cubicBezTo>
                  <a:cubicBezTo>
                    <a:pt x="198" y="226"/>
                    <a:pt x="207" y="220"/>
                    <a:pt x="209" y="216"/>
                  </a:cubicBezTo>
                  <a:cubicBezTo>
                    <a:pt x="211" y="213"/>
                    <a:pt x="210" y="205"/>
                    <a:pt x="212" y="201"/>
                  </a:cubicBezTo>
                  <a:cubicBezTo>
                    <a:pt x="214" y="197"/>
                    <a:pt x="219" y="189"/>
                    <a:pt x="223" y="186"/>
                  </a:cubicBezTo>
                  <a:cubicBezTo>
                    <a:pt x="225" y="184"/>
                    <a:pt x="230" y="182"/>
                    <a:pt x="233" y="180"/>
                  </a:cubicBezTo>
                  <a:cubicBezTo>
                    <a:pt x="236" y="178"/>
                    <a:pt x="242" y="174"/>
                    <a:pt x="246" y="173"/>
                  </a:cubicBezTo>
                  <a:cubicBezTo>
                    <a:pt x="249" y="172"/>
                    <a:pt x="256" y="174"/>
                    <a:pt x="260" y="175"/>
                  </a:cubicBezTo>
                  <a:cubicBezTo>
                    <a:pt x="262" y="176"/>
                    <a:pt x="267" y="179"/>
                    <a:pt x="269" y="181"/>
                  </a:cubicBezTo>
                  <a:cubicBezTo>
                    <a:pt x="271" y="182"/>
                    <a:pt x="273" y="186"/>
                    <a:pt x="275" y="188"/>
                  </a:cubicBezTo>
                  <a:cubicBezTo>
                    <a:pt x="277" y="189"/>
                    <a:pt x="281" y="191"/>
                    <a:pt x="283" y="192"/>
                  </a:cubicBezTo>
                  <a:cubicBezTo>
                    <a:pt x="286" y="193"/>
                    <a:pt x="292" y="195"/>
                    <a:pt x="294" y="197"/>
                  </a:cubicBezTo>
                  <a:cubicBezTo>
                    <a:pt x="297" y="199"/>
                    <a:pt x="298" y="205"/>
                    <a:pt x="301" y="206"/>
                  </a:cubicBezTo>
                  <a:cubicBezTo>
                    <a:pt x="303" y="208"/>
                    <a:pt x="310" y="209"/>
                    <a:pt x="312" y="208"/>
                  </a:cubicBezTo>
                  <a:cubicBezTo>
                    <a:pt x="315" y="206"/>
                    <a:pt x="317" y="199"/>
                    <a:pt x="318" y="196"/>
                  </a:cubicBezTo>
                  <a:cubicBezTo>
                    <a:pt x="319" y="192"/>
                    <a:pt x="319" y="184"/>
                    <a:pt x="322" y="180"/>
                  </a:cubicBezTo>
                  <a:cubicBezTo>
                    <a:pt x="323" y="177"/>
                    <a:pt x="329" y="174"/>
                    <a:pt x="331" y="172"/>
                  </a:cubicBezTo>
                  <a:cubicBezTo>
                    <a:pt x="334" y="170"/>
                    <a:pt x="339" y="164"/>
                    <a:pt x="342" y="163"/>
                  </a:cubicBezTo>
                  <a:cubicBezTo>
                    <a:pt x="345" y="160"/>
                    <a:pt x="355" y="160"/>
                    <a:pt x="358" y="157"/>
                  </a:cubicBezTo>
                  <a:cubicBezTo>
                    <a:pt x="360" y="155"/>
                    <a:pt x="362" y="149"/>
                    <a:pt x="363" y="147"/>
                  </a:cubicBezTo>
                  <a:cubicBezTo>
                    <a:pt x="365" y="143"/>
                    <a:pt x="370" y="138"/>
                    <a:pt x="371" y="135"/>
                  </a:cubicBezTo>
                  <a:cubicBezTo>
                    <a:pt x="372" y="131"/>
                    <a:pt x="371" y="124"/>
                    <a:pt x="372" y="121"/>
                  </a:cubicBezTo>
                  <a:cubicBezTo>
                    <a:pt x="373" y="117"/>
                    <a:pt x="376" y="109"/>
                    <a:pt x="379" y="107"/>
                  </a:cubicBezTo>
                  <a:cubicBezTo>
                    <a:pt x="381" y="106"/>
                    <a:pt x="385" y="106"/>
                    <a:pt x="386" y="106"/>
                  </a:cubicBezTo>
                  <a:cubicBezTo>
                    <a:pt x="390" y="107"/>
                    <a:pt x="397" y="111"/>
                    <a:pt x="401" y="111"/>
                  </a:cubicBezTo>
                  <a:cubicBezTo>
                    <a:pt x="404" y="111"/>
                    <a:pt x="409" y="106"/>
                    <a:pt x="411" y="105"/>
                  </a:cubicBezTo>
                  <a:cubicBezTo>
                    <a:pt x="416" y="103"/>
                    <a:pt x="427" y="103"/>
                    <a:pt x="432" y="101"/>
                  </a:cubicBezTo>
                  <a:cubicBezTo>
                    <a:pt x="435" y="99"/>
                    <a:pt x="442" y="94"/>
                    <a:pt x="444" y="91"/>
                  </a:cubicBezTo>
                  <a:cubicBezTo>
                    <a:pt x="446" y="88"/>
                    <a:pt x="447" y="82"/>
                    <a:pt x="448" y="79"/>
                  </a:cubicBezTo>
                  <a:cubicBezTo>
                    <a:pt x="450" y="75"/>
                    <a:pt x="454" y="66"/>
                    <a:pt x="457" y="62"/>
                  </a:cubicBezTo>
                  <a:cubicBezTo>
                    <a:pt x="459" y="61"/>
                    <a:pt x="463" y="59"/>
                    <a:pt x="465" y="58"/>
                  </a:cubicBezTo>
                  <a:cubicBezTo>
                    <a:pt x="468" y="57"/>
                    <a:pt x="473" y="53"/>
                    <a:pt x="476" y="52"/>
                  </a:cubicBezTo>
                  <a:cubicBezTo>
                    <a:pt x="479" y="52"/>
                    <a:pt x="483" y="51"/>
                    <a:pt x="486" y="52"/>
                  </a:cubicBezTo>
                  <a:cubicBezTo>
                    <a:pt x="488" y="52"/>
                    <a:pt x="492" y="53"/>
                    <a:pt x="494" y="55"/>
                  </a:cubicBezTo>
                  <a:cubicBezTo>
                    <a:pt x="496" y="57"/>
                    <a:pt x="496" y="62"/>
                    <a:pt x="498" y="64"/>
                  </a:cubicBezTo>
                  <a:cubicBezTo>
                    <a:pt x="499" y="65"/>
                    <a:pt x="503" y="66"/>
                    <a:pt x="504" y="67"/>
                  </a:cubicBezTo>
                  <a:cubicBezTo>
                    <a:pt x="506" y="68"/>
                    <a:pt x="510" y="69"/>
                    <a:pt x="512" y="70"/>
                  </a:cubicBezTo>
                  <a:cubicBezTo>
                    <a:pt x="515" y="70"/>
                    <a:pt x="520" y="71"/>
                    <a:pt x="521" y="73"/>
                  </a:cubicBezTo>
                  <a:cubicBezTo>
                    <a:pt x="523" y="75"/>
                    <a:pt x="521" y="80"/>
                    <a:pt x="521" y="82"/>
                  </a:cubicBezTo>
                  <a:cubicBezTo>
                    <a:pt x="522" y="84"/>
                    <a:pt x="525" y="88"/>
                    <a:pt x="527" y="89"/>
                  </a:cubicBezTo>
                  <a:cubicBezTo>
                    <a:pt x="529" y="90"/>
                    <a:pt x="534" y="90"/>
                    <a:pt x="537" y="89"/>
                  </a:cubicBezTo>
                  <a:cubicBezTo>
                    <a:pt x="540" y="86"/>
                    <a:pt x="542" y="76"/>
                    <a:pt x="544" y="72"/>
                  </a:cubicBezTo>
                  <a:cubicBezTo>
                    <a:pt x="545" y="69"/>
                    <a:pt x="546" y="63"/>
                    <a:pt x="547" y="61"/>
                  </a:cubicBezTo>
                  <a:cubicBezTo>
                    <a:pt x="548" y="59"/>
                    <a:pt x="551" y="55"/>
                    <a:pt x="551" y="53"/>
                  </a:cubicBezTo>
                  <a:cubicBezTo>
                    <a:pt x="551" y="50"/>
                    <a:pt x="548" y="46"/>
                    <a:pt x="546" y="43"/>
                  </a:cubicBezTo>
                  <a:cubicBezTo>
                    <a:pt x="545" y="42"/>
                    <a:pt x="541" y="38"/>
                    <a:pt x="540" y="37"/>
                  </a:cubicBezTo>
                  <a:cubicBezTo>
                    <a:pt x="537" y="35"/>
                    <a:pt x="532" y="33"/>
                    <a:pt x="530" y="31"/>
                  </a:cubicBezTo>
                  <a:cubicBezTo>
                    <a:pt x="529" y="29"/>
                    <a:pt x="525" y="24"/>
                    <a:pt x="526" y="22"/>
                  </a:cubicBezTo>
                  <a:cubicBezTo>
                    <a:pt x="526" y="20"/>
                    <a:pt x="530" y="16"/>
                    <a:pt x="532" y="15"/>
                  </a:cubicBezTo>
                  <a:cubicBezTo>
                    <a:pt x="534" y="14"/>
                    <a:pt x="539" y="12"/>
                    <a:pt x="541" y="13"/>
                  </a:cubicBezTo>
                  <a:cubicBezTo>
                    <a:pt x="543" y="14"/>
                    <a:pt x="544" y="21"/>
                    <a:pt x="546" y="22"/>
                  </a:cubicBezTo>
                  <a:cubicBezTo>
                    <a:pt x="548" y="24"/>
                    <a:pt x="553" y="27"/>
                    <a:pt x="555" y="26"/>
                  </a:cubicBezTo>
                  <a:cubicBezTo>
                    <a:pt x="557" y="26"/>
                    <a:pt x="559" y="22"/>
                    <a:pt x="560" y="21"/>
                  </a:cubicBezTo>
                  <a:cubicBezTo>
                    <a:pt x="562" y="18"/>
                    <a:pt x="567" y="12"/>
                    <a:pt x="570" y="10"/>
                  </a:cubicBezTo>
                  <a:cubicBezTo>
                    <a:pt x="572" y="8"/>
                    <a:pt x="578" y="6"/>
                    <a:pt x="580" y="4"/>
                  </a:cubicBezTo>
                  <a:cubicBezTo>
                    <a:pt x="581" y="3"/>
                    <a:pt x="584" y="2"/>
                    <a:pt x="587" y="0"/>
                  </a:cubicBezTo>
                  <a:cubicBezTo>
                    <a:pt x="589" y="1"/>
                    <a:pt x="593" y="4"/>
                    <a:pt x="595" y="6"/>
                  </a:cubicBezTo>
                  <a:cubicBezTo>
                    <a:pt x="596" y="8"/>
                    <a:pt x="597" y="12"/>
                    <a:pt x="597" y="14"/>
                  </a:cubicBezTo>
                  <a:cubicBezTo>
                    <a:pt x="598" y="18"/>
                    <a:pt x="599" y="25"/>
                    <a:pt x="600" y="29"/>
                  </a:cubicBezTo>
                  <a:cubicBezTo>
                    <a:pt x="600" y="32"/>
                    <a:pt x="600" y="38"/>
                    <a:pt x="599" y="41"/>
                  </a:cubicBezTo>
                  <a:cubicBezTo>
                    <a:pt x="599" y="43"/>
                    <a:pt x="596" y="47"/>
                    <a:pt x="595" y="50"/>
                  </a:cubicBezTo>
                  <a:cubicBezTo>
                    <a:pt x="594" y="52"/>
                    <a:pt x="593" y="56"/>
                    <a:pt x="593" y="59"/>
                  </a:cubicBezTo>
                  <a:cubicBezTo>
                    <a:pt x="593" y="62"/>
                    <a:pt x="595" y="67"/>
                    <a:pt x="596" y="70"/>
                  </a:cubicBezTo>
                  <a:cubicBezTo>
                    <a:pt x="596" y="72"/>
                    <a:pt x="598" y="74"/>
                    <a:pt x="600" y="75"/>
                  </a:cubicBezTo>
                  <a:cubicBezTo>
                    <a:pt x="601" y="76"/>
                    <a:pt x="605" y="78"/>
                    <a:pt x="607" y="78"/>
                  </a:cubicBezTo>
                  <a:cubicBezTo>
                    <a:pt x="608" y="78"/>
                    <a:pt x="611" y="79"/>
                    <a:pt x="613" y="78"/>
                  </a:cubicBezTo>
                  <a:cubicBezTo>
                    <a:pt x="615" y="78"/>
                    <a:pt x="616" y="74"/>
                    <a:pt x="618" y="73"/>
                  </a:cubicBezTo>
                  <a:cubicBezTo>
                    <a:pt x="620" y="73"/>
                    <a:pt x="624" y="73"/>
                    <a:pt x="625" y="74"/>
                  </a:cubicBezTo>
                  <a:cubicBezTo>
                    <a:pt x="627" y="75"/>
                    <a:pt x="628" y="78"/>
                    <a:pt x="629" y="79"/>
                  </a:cubicBezTo>
                  <a:cubicBezTo>
                    <a:pt x="630" y="81"/>
                    <a:pt x="633" y="84"/>
                    <a:pt x="634" y="86"/>
                  </a:cubicBezTo>
                  <a:cubicBezTo>
                    <a:pt x="635" y="88"/>
                    <a:pt x="638" y="93"/>
                    <a:pt x="638" y="96"/>
                  </a:cubicBezTo>
                  <a:cubicBezTo>
                    <a:pt x="638" y="99"/>
                    <a:pt x="636" y="105"/>
                    <a:pt x="635" y="108"/>
                  </a:cubicBezTo>
                  <a:cubicBezTo>
                    <a:pt x="634" y="109"/>
                    <a:pt x="631" y="111"/>
                    <a:pt x="630" y="111"/>
                  </a:cubicBezTo>
                  <a:cubicBezTo>
                    <a:pt x="628" y="112"/>
                    <a:pt x="624" y="112"/>
                    <a:pt x="623" y="113"/>
                  </a:cubicBezTo>
                  <a:cubicBezTo>
                    <a:pt x="620" y="114"/>
                    <a:pt x="616" y="116"/>
                    <a:pt x="615" y="118"/>
                  </a:cubicBezTo>
                  <a:cubicBezTo>
                    <a:pt x="613" y="119"/>
                    <a:pt x="611" y="123"/>
                    <a:pt x="611" y="125"/>
                  </a:cubicBezTo>
                  <a:cubicBezTo>
                    <a:pt x="611" y="127"/>
                    <a:pt x="612" y="130"/>
                    <a:pt x="612" y="131"/>
                  </a:cubicBezTo>
                  <a:cubicBezTo>
                    <a:pt x="613" y="134"/>
                    <a:pt x="618" y="139"/>
                    <a:pt x="618" y="142"/>
                  </a:cubicBezTo>
                  <a:cubicBezTo>
                    <a:pt x="618" y="144"/>
                    <a:pt x="616" y="148"/>
                    <a:pt x="615" y="150"/>
                  </a:cubicBezTo>
                  <a:cubicBezTo>
                    <a:pt x="614" y="152"/>
                    <a:pt x="609" y="153"/>
                    <a:pt x="609" y="155"/>
                  </a:cubicBezTo>
                  <a:cubicBezTo>
                    <a:pt x="607" y="158"/>
                    <a:pt x="609" y="165"/>
                    <a:pt x="609" y="169"/>
                  </a:cubicBezTo>
                  <a:cubicBezTo>
                    <a:pt x="608" y="171"/>
                    <a:pt x="608" y="177"/>
                    <a:pt x="608" y="180"/>
                  </a:cubicBezTo>
                  <a:cubicBezTo>
                    <a:pt x="608" y="184"/>
                    <a:pt x="611" y="193"/>
                    <a:pt x="610" y="197"/>
                  </a:cubicBezTo>
                  <a:cubicBezTo>
                    <a:pt x="609" y="200"/>
                    <a:pt x="607" y="203"/>
                    <a:pt x="606" y="205"/>
                  </a:cubicBezTo>
                  <a:cubicBezTo>
                    <a:pt x="604" y="207"/>
                    <a:pt x="602" y="210"/>
                    <a:pt x="600" y="212"/>
                  </a:cubicBezTo>
                  <a:cubicBezTo>
                    <a:pt x="598" y="213"/>
                    <a:pt x="594" y="217"/>
                    <a:pt x="591" y="218"/>
                  </a:cubicBezTo>
                  <a:cubicBezTo>
                    <a:pt x="589" y="220"/>
                    <a:pt x="583" y="224"/>
                    <a:pt x="580" y="225"/>
                  </a:cubicBezTo>
                  <a:cubicBezTo>
                    <a:pt x="578" y="226"/>
                    <a:pt x="574" y="226"/>
                    <a:pt x="572" y="227"/>
                  </a:cubicBezTo>
                  <a:cubicBezTo>
                    <a:pt x="571" y="227"/>
                    <a:pt x="569" y="229"/>
                    <a:pt x="568" y="231"/>
                  </a:cubicBezTo>
                  <a:cubicBezTo>
                    <a:pt x="568" y="232"/>
                    <a:pt x="567" y="236"/>
                    <a:pt x="568" y="237"/>
                  </a:cubicBezTo>
                  <a:cubicBezTo>
                    <a:pt x="569" y="239"/>
                    <a:pt x="574" y="241"/>
                    <a:pt x="576" y="242"/>
                  </a:cubicBezTo>
                  <a:cubicBezTo>
                    <a:pt x="578" y="243"/>
                    <a:pt x="583" y="244"/>
                    <a:pt x="584" y="245"/>
                  </a:cubicBezTo>
                  <a:cubicBezTo>
                    <a:pt x="586" y="246"/>
                    <a:pt x="589" y="250"/>
                    <a:pt x="590" y="253"/>
                  </a:cubicBezTo>
                  <a:cubicBezTo>
                    <a:pt x="591" y="255"/>
                    <a:pt x="593" y="259"/>
                    <a:pt x="594" y="262"/>
                  </a:cubicBezTo>
                  <a:cubicBezTo>
                    <a:pt x="594" y="264"/>
                    <a:pt x="594" y="270"/>
                    <a:pt x="594" y="272"/>
                  </a:cubicBezTo>
                  <a:cubicBezTo>
                    <a:pt x="594" y="274"/>
                    <a:pt x="593" y="279"/>
                    <a:pt x="593" y="281"/>
                  </a:cubicBezTo>
                  <a:cubicBezTo>
                    <a:pt x="592" y="285"/>
                    <a:pt x="592" y="294"/>
                    <a:pt x="592" y="298"/>
                  </a:cubicBezTo>
                  <a:cubicBezTo>
                    <a:pt x="592" y="301"/>
                    <a:pt x="591" y="307"/>
                    <a:pt x="591" y="310"/>
                  </a:cubicBezTo>
                  <a:cubicBezTo>
                    <a:pt x="592" y="314"/>
                    <a:pt x="595" y="321"/>
                    <a:pt x="596" y="324"/>
                  </a:cubicBezTo>
                  <a:cubicBezTo>
                    <a:pt x="597" y="327"/>
                    <a:pt x="600" y="333"/>
                    <a:pt x="600" y="336"/>
                  </a:cubicBezTo>
                  <a:cubicBezTo>
                    <a:pt x="601" y="339"/>
                    <a:pt x="602" y="343"/>
                    <a:pt x="602" y="346"/>
                  </a:cubicBezTo>
                  <a:cubicBezTo>
                    <a:pt x="602" y="349"/>
                    <a:pt x="601" y="356"/>
                    <a:pt x="599" y="359"/>
                  </a:cubicBezTo>
                  <a:cubicBezTo>
                    <a:pt x="598" y="360"/>
                    <a:pt x="595" y="363"/>
                    <a:pt x="593" y="364"/>
                  </a:cubicBezTo>
                  <a:cubicBezTo>
                    <a:pt x="590" y="366"/>
                    <a:pt x="583" y="367"/>
                    <a:pt x="579" y="368"/>
                  </a:cubicBezTo>
                  <a:cubicBezTo>
                    <a:pt x="575" y="369"/>
                    <a:pt x="566" y="368"/>
                    <a:pt x="562" y="369"/>
                  </a:cubicBezTo>
                  <a:cubicBezTo>
                    <a:pt x="555" y="369"/>
                    <a:pt x="541" y="371"/>
                    <a:pt x="534" y="372"/>
                  </a:cubicBezTo>
                  <a:cubicBezTo>
                    <a:pt x="529" y="372"/>
                    <a:pt x="520" y="374"/>
                    <a:pt x="515" y="375"/>
                  </a:cubicBezTo>
                  <a:cubicBezTo>
                    <a:pt x="511" y="375"/>
                    <a:pt x="502" y="376"/>
                    <a:pt x="497" y="375"/>
                  </a:cubicBezTo>
                  <a:cubicBezTo>
                    <a:pt x="495" y="374"/>
                    <a:pt x="491" y="372"/>
                    <a:pt x="490" y="371"/>
                  </a:cubicBezTo>
                  <a:cubicBezTo>
                    <a:pt x="488" y="369"/>
                    <a:pt x="489" y="363"/>
                    <a:pt x="488" y="361"/>
                  </a:cubicBezTo>
                  <a:cubicBezTo>
                    <a:pt x="488" y="358"/>
                    <a:pt x="486" y="354"/>
                    <a:pt x="484" y="353"/>
                  </a:cubicBezTo>
                  <a:cubicBezTo>
                    <a:pt x="483" y="352"/>
                    <a:pt x="480" y="351"/>
                    <a:pt x="479" y="351"/>
                  </a:cubicBezTo>
                  <a:cubicBezTo>
                    <a:pt x="477" y="352"/>
                    <a:pt x="474" y="354"/>
                    <a:pt x="472" y="355"/>
                  </a:cubicBezTo>
                  <a:cubicBezTo>
                    <a:pt x="471" y="356"/>
                    <a:pt x="470" y="360"/>
                    <a:pt x="469" y="361"/>
                  </a:cubicBezTo>
                  <a:cubicBezTo>
                    <a:pt x="468" y="362"/>
                    <a:pt x="466" y="366"/>
                    <a:pt x="464" y="367"/>
                  </a:cubicBezTo>
                  <a:cubicBezTo>
                    <a:pt x="463" y="367"/>
                    <a:pt x="460" y="367"/>
                    <a:pt x="458" y="367"/>
                  </a:cubicBezTo>
                  <a:cubicBezTo>
                    <a:pt x="457" y="367"/>
                    <a:pt x="454" y="366"/>
                    <a:pt x="453" y="366"/>
                  </a:cubicBezTo>
                  <a:cubicBezTo>
                    <a:pt x="452" y="366"/>
                    <a:pt x="450" y="367"/>
                    <a:pt x="449" y="367"/>
                  </a:cubicBezTo>
                  <a:cubicBezTo>
                    <a:pt x="448" y="368"/>
                    <a:pt x="446" y="371"/>
                    <a:pt x="444" y="372"/>
                  </a:cubicBezTo>
                  <a:cubicBezTo>
                    <a:pt x="443" y="373"/>
                    <a:pt x="440" y="373"/>
                    <a:pt x="439" y="374"/>
                  </a:cubicBezTo>
                  <a:cubicBezTo>
                    <a:pt x="435" y="374"/>
                    <a:pt x="429" y="373"/>
                    <a:pt x="426" y="372"/>
                  </a:cubicBezTo>
                  <a:cubicBezTo>
                    <a:pt x="423" y="371"/>
                    <a:pt x="418" y="367"/>
                    <a:pt x="417" y="364"/>
                  </a:cubicBezTo>
                  <a:cubicBezTo>
                    <a:pt x="415" y="361"/>
                    <a:pt x="415" y="353"/>
                    <a:pt x="414" y="350"/>
                  </a:cubicBezTo>
                  <a:cubicBezTo>
                    <a:pt x="413" y="348"/>
                    <a:pt x="413" y="344"/>
                    <a:pt x="412" y="342"/>
                  </a:cubicBezTo>
                  <a:cubicBezTo>
                    <a:pt x="410" y="338"/>
                    <a:pt x="406" y="331"/>
                    <a:pt x="402" y="328"/>
                  </a:cubicBezTo>
                  <a:cubicBezTo>
                    <a:pt x="398" y="325"/>
                    <a:pt x="388" y="324"/>
                    <a:pt x="384" y="323"/>
                  </a:cubicBezTo>
                  <a:cubicBezTo>
                    <a:pt x="381" y="322"/>
                    <a:pt x="374" y="321"/>
                    <a:pt x="371" y="321"/>
                  </a:cubicBezTo>
                  <a:cubicBezTo>
                    <a:pt x="368" y="321"/>
                    <a:pt x="361" y="323"/>
                    <a:pt x="358" y="323"/>
                  </a:cubicBezTo>
                  <a:cubicBezTo>
                    <a:pt x="355" y="324"/>
                    <a:pt x="348" y="326"/>
                    <a:pt x="345" y="325"/>
                  </a:cubicBezTo>
                  <a:cubicBezTo>
                    <a:pt x="343" y="325"/>
                    <a:pt x="340" y="321"/>
                    <a:pt x="338" y="320"/>
                  </a:cubicBezTo>
                  <a:cubicBezTo>
                    <a:pt x="338" y="319"/>
                    <a:pt x="337" y="317"/>
                    <a:pt x="337" y="316"/>
                  </a:cubicBezTo>
                  <a:cubicBezTo>
                    <a:pt x="335" y="315"/>
                    <a:pt x="330" y="317"/>
                    <a:pt x="327" y="317"/>
                  </a:cubicBezTo>
                  <a:cubicBezTo>
                    <a:pt x="326" y="316"/>
                    <a:pt x="322" y="316"/>
                    <a:pt x="321" y="316"/>
                  </a:cubicBezTo>
                  <a:cubicBezTo>
                    <a:pt x="318" y="316"/>
                    <a:pt x="314" y="316"/>
                    <a:pt x="312" y="317"/>
                  </a:cubicBezTo>
                  <a:cubicBezTo>
                    <a:pt x="310" y="317"/>
                    <a:pt x="305" y="317"/>
                    <a:pt x="304" y="318"/>
                  </a:cubicBezTo>
                  <a:cubicBezTo>
                    <a:pt x="302" y="319"/>
                    <a:pt x="301" y="322"/>
                    <a:pt x="299" y="324"/>
                  </a:cubicBezTo>
                  <a:cubicBezTo>
                    <a:pt x="297" y="326"/>
                    <a:pt x="291" y="328"/>
                    <a:pt x="289" y="331"/>
                  </a:cubicBezTo>
                  <a:cubicBezTo>
                    <a:pt x="288" y="334"/>
                    <a:pt x="289" y="340"/>
                    <a:pt x="290" y="342"/>
                  </a:cubicBezTo>
                  <a:cubicBezTo>
                    <a:pt x="291" y="344"/>
                    <a:pt x="295" y="347"/>
                    <a:pt x="296" y="348"/>
                  </a:cubicBezTo>
                  <a:cubicBezTo>
                    <a:pt x="297" y="351"/>
                    <a:pt x="297" y="355"/>
                    <a:pt x="296" y="357"/>
                  </a:cubicBezTo>
                  <a:cubicBezTo>
                    <a:pt x="295" y="359"/>
                    <a:pt x="292" y="362"/>
                    <a:pt x="291" y="362"/>
                  </a:cubicBezTo>
                  <a:cubicBezTo>
                    <a:pt x="288" y="363"/>
                    <a:pt x="282" y="363"/>
                    <a:pt x="280" y="364"/>
                  </a:cubicBezTo>
                  <a:cubicBezTo>
                    <a:pt x="278" y="364"/>
                    <a:pt x="274" y="366"/>
                    <a:pt x="272" y="367"/>
                  </a:cubicBezTo>
                  <a:cubicBezTo>
                    <a:pt x="270" y="368"/>
                    <a:pt x="268" y="373"/>
                    <a:pt x="266" y="374"/>
                  </a:cubicBezTo>
                  <a:cubicBezTo>
                    <a:pt x="265" y="375"/>
                    <a:pt x="262" y="376"/>
                    <a:pt x="262" y="377"/>
                  </a:cubicBezTo>
                  <a:cubicBezTo>
                    <a:pt x="261" y="379"/>
                    <a:pt x="262" y="383"/>
                    <a:pt x="261" y="384"/>
                  </a:cubicBezTo>
                  <a:cubicBezTo>
                    <a:pt x="260" y="386"/>
                    <a:pt x="256" y="388"/>
                    <a:pt x="254" y="388"/>
                  </a:cubicBezTo>
                  <a:cubicBezTo>
                    <a:pt x="252" y="389"/>
                    <a:pt x="249" y="385"/>
                    <a:pt x="248" y="385"/>
                  </a:cubicBezTo>
                  <a:cubicBezTo>
                    <a:pt x="246" y="385"/>
                    <a:pt x="243" y="388"/>
                    <a:pt x="242" y="390"/>
                  </a:cubicBezTo>
                  <a:cubicBezTo>
                    <a:pt x="241" y="391"/>
                    <a:pt x="241" y="394"/>
                    <a:pt x="240" y="395"/>
                  </a:cubicBezTo>
                  <a:cubicBezTo>
                    <a:pt x="239" y="397"/>
                    <a:pt x="237" y="398"/>
                    <a:pt x="236" y="400"/>
                  </a:cubicBezTo>
                  <a:cubicBezTo>
                    <a:pt x="236" y="402"/>
                    <a:pt x="236" y="406"/>
                    <a:pt x="237" y="407"/>
                  </a:cubicBezTo>
                  <a:cubicBezTo>
                    <a:pt x="239" y="409"/>
                    <a:pt x="244" y="406"/>
                    <a:pt x="247" y="407"/>
                  </a:cubicBezTo>
                  <a:cubicBezTo>
                    <a:pt x="249" y="407"/>
                    <a:pt x="254" y="409"/>
                    <a:pt x="255" y="411"/>
                  </a:cubicBezTo>
                  <a:cubicBezTo>
                    <a:pt x="258" y="413"/>
                    <a:pt x="260" y="419"/>
                    <a:pt x="262" y="420"/>
                  </a:cubicBezTo>
                  <a:cubicBezTo>
                    <a:pt x="265" y="421"/>
                    <a:pt x="270" y="421"/>
                    <a:pt x="272" y="421"/>
                  </a:cubicBezTo>
                  <a:cubicBezTo>
                    <a:pt x="275" y="420"/>
                    <a:pt x="279" y="417"/>
                    <a:pt x="282" y="416"/>
                  </a:cubicBezTo>
                  <a:cubicBezTo>
                    <a:pt x="283" y="416"/>
                    <a:pt x="287" y="417"/>
                    <a:pt x="288" y="418"/>
                  </a:cubicBezTo>
                  <a:cubicBezTo>
                    <a:pt x="290" y="418"/>
                    <a:pt x="294" y="420"/>
                    <a:pt x="296" y="422"/>
                  </a:cubicBezTo>
                  <a:cubicBezTo>
                    <a:pt x="298" y="424"/>
                    <a:pt x="300" y="428"/>
                    <a:pt x="302" y="430"/>
                  </a:cubicBezTo>
                  <a:cubicBezTo>
                    <a:pt x="303" y="432"/>
                    <a:pt x="306" y="435"/>
                    <a:pt x="308" y="436"/>
                  </a:cubicBezTo>
                  <a:cubicBezTo>
                    <a:pt x="310" y="436"/>
                    <a:pt x="313" y="436"/>
                    <a:pt x="315" y="436"/>
                  </a:cubicBezTo>
                  <a:cubicBezTo>
                    <a:pt x="316" y="437"/>
                    <a:pt x="320" y="439"/>
                    <a:pt x="322" y="440"/>
                  </a:cubicBezTo>
                  <a:cubicBezTo>
                    <a:pt x="323" y="440"/>
                    <a:pt x="327" y="442"/>
                    <a:pt x="328" y="441"/>
                  </a:cubicBezTo>
                  <a:cubicBezTo>
                    <a:pt x="330" y="441"/>
                    <a:pt x="333" y="437"/>
                    <a:pt x="335" y="436"/>
                  </a:cubicBezTo>
                  <a:cubicBezTo>
                    <a:pt x="337" y="435"/>
                    <a:pt x="341" y="433"/>
                    <a:pt x="344" y="433"/>
                  </a:cubicBezTo>
                  <a:cubicBezTo>
                    <a:pt x="347" y="433"/>
                    <a:pt x="354" y="434"/>
                    <a:pt x="357" y="436"/>
                  </a:cubicBezTo>
                  <a:cubicBezTo>
                    <a:pt x="358" y="437"/>
                    <a:pt x="358" y="441"/>
                    <a:pt x="358" y="442"/>
                  </a:cubicBezTo>
                  <a:cubicBezTo>
                    <a:pt x="359" y="445"/>
                    <a:pt x="360" y="451"/>
                    <a:pt x="362" y="453"/>
                  </a:cubicBezTo>
                  <a:cubicBezTo>
                    <a:pt x="363" y="454"/>
                    <a:pt x="368" y="455"/>
                    <a:pt x="369" y="456"/>
                  </a:cubicBezTo>
                  <a:cubicBezTo>
                    <a:pt x="371" y="457"/>
                    <a:pt x="373" y="461"/>
                    <a:pt x="374" y="463"/>
                  </a:cubicBezTo>
                  <a:cubicBezTo>
                    <a:pt x="375" y="465"/>
                    <a:pt x="375" y="469"/>
                    <a:pt x="375" y="471"/>
                  </a:cubicBezTo>
                  <a:cubicBezTo>
                    <a:pt x="375" y="473"/>
                    <a:pt x="373" y="476"/>
                    <a:pt x="373" y="478"/>
                  </a:cubicBezTo>
                  <a:cubicBezTo>
                    <a:pt x="373" y="480"/>
                    <a:pt x="371" y="485"/>
                    <a:pt x="372" y="488"/>
                  </a:cubicBezTo>
                  <a:cubicBezTo>
                    <a:pt x="372" y="489"/>
                    <a:pt x="375" y="492"/>
                    <a:pt x="376" y="492"/>
                  </a:cubicBezTo>
                  <a:cubicBezTo>
                    <a:pt x="378" y="493"/>
                    <a:pt x="383" y="491"/>
                    <a:pt x="385" y="492"/>
                  </a:cubicBezTo>
                  <a:cubicBezTo>
                    <a:pt x="387" y="493"/>
                    <a:pt x="390" y="497"/>
                    <a:pt x="391" y="499"/>
                  </a:cubicBezTo>
                  <a:cubicBezTo>
                    <a:pt x="392" y="501"/>
                    <a:pt x="393" y="505"/>
                    <a:pt x="394" y="507"/>
                  </a:cubicBezTo>
                  <a:cubicBezTo>
                    <a:pt x="394" y="511"/>
                    <a:pt x="394" y="521"/>
                    <a:pt x="393" y="526"/>
                  </a:cubicBezTo>
                  <a:cubicBezTo>
                    <a:pt x="392" y="528"/>
                    <a:pt x="390" y="534"/>
                    <a:pt x="388" y="536"/>
                  </a:cubicBezTo>
                  <a:cubicBezTo>
                    <a:pt x="386" y="538"/>
                    <a:pt x="380" y="540"/>
                    <a:pt x="377" y="542"/>
                  </a:cubicBezTo>
                  <a:cubicBezTo>
                    <a:pt x="376" y="544"/>
                    <a:pt x="373" y="547"/>
                    <a:pt x="372" y="549"/>
                  </a:cubicBezTo>
                  <a:cubicBezTo>
                    <a:pt x="371" y="551"/>
                    <a:pt x="369" y="554"/>
                    <a:pt x="369" y="556"/>
                  </a:cubicBezTo>
                  <a:cubicBezTo>
                    <a:pt x="369" y="559"/>
                    <a:pt x="372" y="564"/>
                    <a:pt x="372" y="567"/>
                  </a:cubicBezTo>
                  <a:cubicBezTo>
                    <a:pt x="373" y="569"/>
                    <a:pt x="371" y="573"/>
                    <a:pt x="371" y="575"/>
                  </a:cubicBezTo>
                  <a:cubicBezTo>
                    <a:pt x="370" y="578"/>
                    <a:pt x="369" y="582"/>
                    <a:pt x="368" y="583"/>
                  </a:cubicBezTo>
                  <a:cubicBezTo>
                    <a:pt x="366" y="585"/>
                    <a:pt x="363" y="587"/>
                    <a:pt x="361" y="589"/>
                  </a:cubicBezTo>
                  <a:cubicBezTo>
                    <a:pt x="360" y="590"/>
                    <a:pt x="356" y="592"/>
                    <a:pt x="354" y="594"/>
                  </a:cubicBezTo>
                  <a:cubicBezTo>
                    <a:pt x="353" y="595"/>
                    <a:pt x="348" y="597"/>
                    <a:pt x="347" y="599"/>
                  </a:cubicBezTo>
                  <a:cubicBezTo>
                    <a:pt x="345" y="600"/>
                    <a:pt x="343" y="603"/>
                    <a:pt x="341" y="605"/>
                  </a:cubicBezTo>
                  <a:cubicBezTo>
                    <a:pt x="340" y="606"/>
                    <a:pt x="337" y="609"/>
                    <a:pt x="335" y="610"/>
                  </a:cubicBezTo>
                  <a:cubicBezTo>
                    <a:pt x="333" y="612"/>
                    <a:pt x="329" y="613"/>
                    <a:pt x="326" y="614"/>
                  </a:cubicBezTo>
                  <a:cubicBezTo>
                    <a:pt x="324" y="614"/>
                    <a:pt x="320" y="613"/>
                    <a:pt x="318" y="615"/>
                  </a:cubicBezTo>
                  <a:cubicBezTo>
                    <a:pt x="316" y="616"/>
                    <a:pt x="316" y="621"/>
                    <a:pt x="314" y="623"/>
                  </a:cubicBezTo>
                  <a:cubicBezTo>
                    <a:pt x="313" y="624"/>
                    <a:pt x="308" y="625"/>
                    <a:pt x="306" y="625"/>
                  </a:cubicBezTo>
                  <a:cubicBezTo>
                    <a:pt x="304" y="625"/>
                    <a:pt x="300" y="624"/>
                    <a:pt x="299" y="624"/>
                  </a:cubicBezTo>
                  <a:cubicBezTo>
                    <a:pt x="296" y="624"/>
                    <a:pt x="290" y="623"/>
                    <a:pt x="287" y="624"/>
                  </a:cubicBezTo>
                  <a:cubicBezTo>
                    <a:pt x="285" y="624"/>
                    <a:pt x="281" y="627"/>
                    <a:pt x="280" y="629"/>
                  </a:cubicBezTo>
                  <a:cubicBezTo>
                    <a:pt x="278" y="630"/>
                    <a:pt x="277" y="634"/>
                    <a:pt x="276" y="635"/>
                  </a:cubicBezTo>
                  <a:cubicBezTo>
                    <a:pt x="274" y="636"/>
                    <a:pt x="271" y="638"/>
                    <a:pt x="269" y="638"/>
                  </a:cubicBezTo>
                  <a:cubicBezTo>
                    <a:pt x="267" y="638"/>
                    <a:pt x="264" y="635"/>
                    <a:pt x="262" y="635"/>
                  </a:cubicBezTo>
                  <a:cubicBezTo>
                    <a:pt x="260" y="635"/>
                    <a:pt x="256" y="634"/>
                    <a:pt x="254" y="635"/>
                  </a:cubicBezTo>
                  <a:cubicBezTo>
                    <a:pt x="253" y="636"/>
                    <a:pt x="250" y="639"/>
                    <a:pt x="250" y="641"/>
                  </a:cubicBezTo>
                  <a:cubicBezTo>
                    <a:pt x="250" y="642"/>
                    <a:pt x="251" y="645"/>
                    <a:pt x="252" y="647"/>
                  </a:cubicBezTo>
                  <a:cubicBezTo>
                    <a:pt x="252" y="649"/>
                    <a:pt x="251" y="653"/>
                    <a:pt x="250" y="654"/>
                  </a:cubicBezTo>
                  <a:cubicBezTo>
                    <a:pt x="250" y="656"/>
                    <a:pt x="247" y="660"/>
                    <a:pt x="247" y="662"/>
                  </a:cubicBezTo>
                  <a:cubicBezTo>
                    <a:pt x="246" y="664"/>
                    <a:pt x="247" y="668"/>
                    <a:pt x="247" y="670"/>
                  </a:cubicBezTo>
                  <a:cubicBezTo>
                    <a:pt x="248" y="672"/>
                    <a:pt x="249" y="677"/>
                    <a:pt x="251" y="679"/>
                  </a:cubicBezTo>
                  <a:cubicBezTo>
                    <a:pt x="253" y="683"/>
                    <a:pt x="260" y="690"/>
                    <a:pt x="263" y="694"/>
                  </a:cubicBezTo>
                  <a:cubicBezTo>
                    <a:pt x="265" y="698"/>
                    <a:pt x="269" y="708"/>
                    <a:pt x="270" y="712"/>
                  </a:cubicBezTo>
                  <a:cubicBezTo>
                    <a:pt x="272" y="716"/>
                    <a:pt x="276" y="725"/>
                    <a:pt x="276" y="729"/>
                  </a:cubicBezTo>
                  <a:cubicBezTo>
                    <a:pt x="276" y="732"/>
                    <a:pt x="273" y="737"/>
                    <a:pt x="272" y="740"/>
                  </a:cubicBezTo>
                  <a:cubicBezTo>
                    <a:pt x="271" y="743"/>
                    <a:pt x="268" y="748"/>
                    <a:pt x="266" y="751"/>
                  </a:cubicBezTo>
                  <a:cubicBezTo>
                    <a:pt x="264" y="752"/>
                    <a:pt x="260" y="754"/>
                    <a:pt x="258" y="755"/>
                  </a:cubicBezTo>
                  <a:cubicBezTo>
                    <a:pt x="257" y="756"/>
                    <a:pt x="253" y="757"/>
                    <a:pt x="252" y="758"/>
                  </a:cubicBezTo>
                  <a:cubicBezTo>
                    <a:pt x="251" y="759"/>
                    <a:pt x="249" y="761"/>
                    <a:pt x="248" y="763"/>
                  </a:cubicBezTo>
                  <a:cubicBezTo>
                    <a:pt x="248" y="765"/>
                    <a:pt x="248" y="771"/>
                    <a:pt x="248" y="774"/>
                  </a:cubicBezTo>
                  <a:cubicBezTo>
                    <a:pt x="247" y="777"/>
                    <a:pt x="245" y="783"/>
                    <a:pt x="244" y="786"/>
                  </a:cubicBezTo>
                  <a:cubicBezTo>
                    <a:pt x="244" y="789"/>
                    <a:pt x="246" y="795"/>
                    <a:pt x="244" y="797"/>
                  </a:cubicBezTo>
                  <a:cubicBezTo>
                    <a:pt x="244" y="799"/>
                    <a:pt x="240" y="801"/>
                    <a:pt x="239" y="802"/>
                  </a:cubicBezTo>
                  <a:cubicBezTo>
                    <a:pt x="238" y="804"/>
                    <a:pt x="239" y="807"/>
                    <a:pt x="239" y="809"/>
                  </a:cubicBezTo>
                  <a:cubicBezTo>
                    <a:pt x="240" y="810"/>
                    <a:pt x="243" y="812"/>
                    <a:pt x="244" y="813"/>
                  </a:cubicBezTo>
                  <a:cubicBezTo>
                    <a:pt x="245" y="813"/>
                    <a:pt x="248" y="813"/>
                    <a:pt x="249" y="814"/>
                  </a:cubicBezTo>
                  <a:cubicBezTo>
                    <a:pt x="251" y="814"/>
                    <a:pt x="255" y="813"/>
                    <a:pt x="257" y="814"/>
                  </a:cubicBezTo>
                  <a:cubicBezTo>
                    <a:pt x="259" y="815"/>
                    <a:pt x="261" y="818"/>
                    <a:pt x="261" y="819"/>
                  </a:cubicBezTo>
                  <a:cubicBezTo>
                    <a:pt x="262" y="821"/>
                    <a:pt x="262" y="824"/>
                    <a:pt x="262" y="825"/>
                  </a:cubicBezTo>
                  <a:cubicBezTo>
                    <a:pt x="262" y="827"/>
                    <a:pt x="258" y="829"/>
                    <a:pt x="258" y="831"/>
                  </a:cubicBezTo>
                  <a:cubicBezTo>
                    <a:pt x="257" y="833"/>
                    <a:pt x="259" y="838"/>
                    <a:pt x="260" y="841"/>
                  </a:cubicBezTo>
                  <a:cubicBezTo>
                    <a:pt x="260" y="842"/>
                    <a:pt x="263" y="846"/>
                    <a:pt x="264" y="847"/>
                  </a:cubicBezTo>
                  <a:cubicBezTo>
                    <a:pt x="267" y="848"/>
                    <a:pt x="272" y="849"/>
                    <a:pt x="274" y="849"/>
                  </a:cubicBezTo>
                  <a:cubicBezTo>
                    <a:pt x="277" y="849"/>
                    <a:pt x="282" y="846"/>
                    <a:pt x="285" y="846"/>
                  </a:cubicBezTo>
                  <a:cubicBezTo>
                    <a:pt x="286" y="845"/>
                    <a:pt x="290" y="844"/>
                    <a:pt x="292" y="845"/>
                  </a:cubicBezTo>
                  <a:cubicBezTo>
                    <a:pt x="294" y="845"/>
                    <a:pt x="296" y="848"/>
                    <a:pt x="297" y="849"/>
                  </a:cubicBezTo>
                  <a:cubicBezTo>
                    <a:pt x="298" y="850"/>
                    <a:pt x="298" y="854"/>
                    <a:pt x="299" y="856"/>
                  </a:cubicBezTo>
                  <a:cubicBezTo>
                    <a:pt x="299" y="859"/>
                    <a:pt x="300" y="865"/>
                    <a:pt x="299" y="868"/>
                  </a:cubicBezTo>
                  <a:cubicBezTo>
                    <a:pt x="299" y="870"/>
                    <a:pt x="297" y="875"/>
                    <a:pt x="296" y="877"/>
                  </a:cubicBezTo>
                  <a:cubicBezTo>
                    <a:pt x="294" y="879"/>
                    <a:pt x="292" y="883"/>
                    <a:pt x="290" y="885"/>
                  </a:cubicBezTo>
                  <a:cubicBezTo>
                    <a:pt x="289" y="887"/>
                    <a:pt x="284" y="890"/>
                    <a:pt x="282" y="891"/>
                  </a:cubicBezTo>
                  <a:cubicBezTo>
                    <a:pt x="280" y="891"/>
                    <a:pt x="275" y="891"/>
                    <a:pt x="273" y="892"/>
                  </a:cubicBezTo>
                  <a:cubicBezTo>
                    <a:pt x="271" y="894"/>
                    <a:pt x="269" y="897"/>
                    <a:pt x="268" y="899"/>
                  </a:cubicBezTo>
                  <a:cubicBezTo>
                    <a:pt x="268" y="901"/>
                    <a:pt x="269" y="905"/>
                    <a:pt x="270" y="906"/>
                  </a:cubicBezTo>
                  <a:cubicBezTo>
                    <a:pt x="271" y="908"/>
                    <a:pt x="275" y="909"/>
                    <a:pt x="277" y="909"/>
                  </a:cubicBezTo>
                  <a:cubicBezTo>
                    <a:pt x="280" y="911"/>
                    <a:pt x="286" y="915"/>
                    <a:pt x="288" y="917"/>
                  </a:cubicBezTo>
                  <a:cubicBezTo>
                    <a:pt x="290" y="918"/>
                    <a:pt x="295" y="919"/>
                    <a:pt x="296" y="920"/>
                  </a:cubicBezTo>
                  <a:cubicBezTo>
                    <a:pt x="297" y="921"/>
                    <a:pt x="297" y="924"/>
                    <a:pt x="296" y="925"/>
                  </a:cubicBezTo>
                  <a:cubicBezTo>
                    <a:pt x="296" y="927"/>
                    <a:pt x="295" y="929"/>
                    <a:pt x="294" y="930"/>
                  </a:cubicBezTo>
                  <a:cubicBezTo>
                    <a:pt x="292" y="931"/>
                    <a:pt x="288" y="932"/>
                    <a:pt x="286" y="932"/>
                  </a:cubicBezTo>
                  <a:cubicBezTo>
                    <a:pt x="284" y="932"/>
                    <a:pt x="280" y="931"/>
                    <a:pt x="278" y="931"/>
                  </a:cubicBezTo>
                  <a:cubicBezTo>
                    <a:pt x="277" y="931"/>
                    <a:pt x="273" y="931"/>
                    <a:pt x="272" y="932"/>
                  </a:cubicBezTo>
                  <a:cubicBezTo>
                    <a:pt x="271" y="933"/>
                    <a:pt x="269" y="935"/>
                    <a:pt x="268" y="936"/>
                  </a:cubicBezTo>
                  <a:cubicBezTo>
                    <a:pt x="267" y="937"/>
                    <a:pt x="264" y="938"/>
                    <a:pt x="263" y="938"/>
                  </a:cubicBezTo>
                  <a:cubicBezTo>
                    <a:pt x="261" y="939"/>
                    <a:pt x="257" y="939"/>
                    <a:pt x="256" y="941"/>
                  </a:cubicBezTo>
                  <a:cubicBezTo>
                    <a:pt x="255" y="942"/>
                    <a:pt x="255" y="945"/>
                    <a:pt x="256" y="946"/>
                  </a:cubicBezTo>
                  <a:cubicBezTo>
                    <a:pt x="256" y="948"/>
                    <a:pt x="257" y="950"/>
                    <a:pt x="259" y="951"/>
                  </a:cubicBezTo>
                  <a:cubicBezTo>
                    <a:pt x="260" y="953"/>
                    <a:pt x="265" y="954"/>
                    <a:pt x="268" y="954"/>
                  </a:cubicBezTo>
                  <a:cubicBezTo>
                    <a:pt x="270" y="955"/>
                    <a:pt x="274" y="954"/>
                    <a:pt x="276" y="955"/>
                  </a:cubicBezTo>
                  <a:cubicBezTo>
                    <a:pt x="278" y="955"/>
                    <a:pt x="282" y="957"/>
                    <a:pt x="283" y="958"/>
                  </a:cubicBezTo>
                  <a:cubicBezTo>
                    <a:pt x="284" y="959"/>
                    <a:pt x="284" y="961"/>
                    <a:pt x="284" y="962"/>
                  </a:cubicBezTo>
                  <a:cubicBezTo>
                    <a:pt x="285" y="964"/>
                    <a:pt x="286" y="967"/>
                    <a:pt x="287" y="969"/>
                  </a:cubicBezTo>
                  <a:cubicBezTo>
                    <a:pt x="287" y="972"/>
                    <a:pt x="287" y="977"/>
                    <a:pt x="285" y="979"/>
                  </a:cubicBezTo>
                  <a:cubicBezTo>
                    <a:pt x="283" y="980"/>
                    <a:pt x="279" y="980"/>
                    <a:pt x="277" y="980"/>
                  </a:cubicBezTo>
                  <a:cubicBezTo>
                    <a:pt x="275" y="980"/>
                    <a:pt x="271" y="978"/>
                    <a:pt x="269" y="977"/>
                  </a:cubicBezTo>
                  <a:cubicBezTo>
                    <a:pt x="267" y="976"/>
                    <a:pt x="262" y="975"/>
                    <a:pt x="260" y="975"/>
                  </a:cubicBezTo>
                  <a:cubicBezTo>
                    <a:pt x="259" y="975"/>
                    <a:pt x="256" y="977"/>
                    <a:pt x="255" y="978"/>
                  </a:cubicBezTo>
                  <a:cubicBezTo>
                    <a:pt x="254" y="978"/>
                    <a:pt x="252" y="981"/>
                    <a:pt x="251" y="982"/>
                  </a:cubicBezTo>
                  <a:cubicBezTo>
                    <a:pt x="249" y="983"/>
                    <a:pt x="244" y="985"/>
                    <a:pt x="242" y="985"/>
                  </a:cubicBezTo>
                  <a:cubicBezTo>
                    <a:pt x="240" y="985"/>
                    <a:pt x="236" y="986"/>
                    <a:pt x="234" y="985"/>
                  </a:cubicBezTo>
                  <a:cubicBezTo>
                    <a:pt x="233" y="984"/>
                    <a:pt x="232" y="980"/>
                    <a:pt x="230" y="979"/>
                  </a:cubicBezTo>
                  <a:cubicBezTo>
                    <a:pt x="229" y="978"/>
                    <a:pt x="226" y="975"/>
                    <a:pt x="224" y="975"/>
                  </a:cubicBezTo>
                  <a:cubicBezTo>
                    <a:pt x="222" y="975"/>
                    <a:pt x="219" y="977"/>
                    <a:pt x="217" y="977"/>
                  </a:cubicBezTo>
                  <a:cubicBezTo>
                    <a:pt x="215" y="978"/>
                    <a:pt x="211" y="978"/>
                    <a:pt x="209" y="977"/>
                  </a:cubicBezTo>
                  <a:cubicBezTo>
                    <a:pt x="208" y="977"/>
                    <a:pt x="205" y="974"/>
                    <a:pt x="203" y="973"/>
                  </a:cubicBezTo>
                  <a:cubicBezTo>
                    <a:pt x="202" y="973"/>
                    <a:pt x="199" y="974"/>
                    <a:pt x="198" y="974"/>
                  </a:cubicBezTo>
                  <a:cubicBezTo>
                    <a:pt x="196" y="975"/>
                    <a:pt x="195" y="977"/>
                    <a:pt x="194" y="977"/>
                  </a:cubicBezTo>
                  <a:cubicBezTo>
                    <a:pt x="192" y="978"/>
                    <a:pt x="188" y="979"/>
                    <a:pt x="186" y="979"/>
                  </a:cubicBezTo>
                  <a:cubicBezTo>
                    <a:pt x="184" y="979"/>
                    <a:pt x="181" y="977"/>
                    <a:pt x="180" y="976"/>
                  </a:cubicBezTo>
                  <a:cubicBezTo>
                    <a:pt x="179" y="976"/>
                    <a:pt x="176" y="977"/>
                    <a:pt x="175" y="977"/>
                  </a:cubicBezTo>
                  <a:cubicBezTo>
                    <a:pt x="173" y="976"/>
                    <a:pt x="171" y="974"/>
                    <a:pt x="170" y="974"/>
                  </a:cubicBezTo>
                  <a:cubicBezTo>
                    <a:pt x="168" y="974"/>
                    <a:pt x="165" y="973"/>
                    <a:pt x="164" y="974"/>
                  </a:cubicBezTo>
                  <a:cubicBezTo>
                    <a:pt x="163" y="974"/>
                    <a:pt x="161" y="976"/>
                    <a:pt x="161" y="978"/>
                  </a:cubicBezTo>
                  <a:cubicBezTo>
                    <a:pt x="161" y="980"/>
                    <a:pt x="163" y="985"/>
                    <a:pt x="163" y="988"/>
                  </a:cubicBezTo>
                  <a:cubicBezTo>
                    <a:pt x="163" y="990"/>
                    <a:pt x="164" y="994"/>
                    <a:pt x="163" y="996"/>
                  </a:cubicBezTo>
                  <a:cubicBezTo>
                    <a:pt x="163" y="997"/>
                    <a:pt x="161" y="999"/>
                    <a:pt x="160" y="1001"/>
                  </a:cubicBezTo>
                  <a:cubicBezTo>
                    <a:pt x="159" y="1002"/>
                    <a:pt x="159" y="1005"/>
                    <a:pt x="158" y="1006"/>
                  </a:cubicBezTo>
                  <a:cubicBezTo>
                    <a:pt x="158" y="1008"/>
                    <a:pt x="160" y="1011"/>
                    <a:pt x="159" y="1013"/>
                  </a:cubicBezTo>
                  <a:cubicBezTo>
                    <a:pt x="159" y="1014"/>
                    <a:pt x="157" y="1016"/>
                    <a:pt x="155" y="1017"/>
                  </a:cubicBezTo>
                  <a:cubicBezTo>
                    <a:pt x="154" y="1018"/>
                    <a:pt x="149" y="1020"/>
                    <a:pt x="147" y="1021"/>
                  </a:cubicBezTo>
                  <a:cubicBezTo>
                    <a:pt x="145" y="1023"/>
                    <a:pt x="140" y="1027"/>
                    <a:pt x="138" y="1029"/>
                  </a:cubicBezTo>
                  <a:cubicBezTo>
                    <a:pt x="135" y="1031"/>
                    <a:pt x="130" y="1034"/>
                    <a:pt x="128" y="1036"/>
                  </a:cubicBezTo>
                  <a:cubicBezTo>
                    <a:pt x="124" y="1037"/>
                    <a:pt x="118" y="1037"/>
                    <a:pt x="115" y="1038"/>
                  </a:cubicBezTo>
                  <a:cubicBezTo>
                    <a:pt x="112" y="1039"/>
                    <a:pt x="108" y="1041"/>
                    <a:pt x="106" y="1042"/>
                  </a:cubicBezTo>
                  <a:cubicBezTo>
                    <a:pt x="105" y="1043"/>
                    <a:pt x="102" y="1045"/>
                    <a:pt x="101" y="1047"/>
                  </a:cubicBezTo>
                  <a:cubicBezTo>
                    <a:pt x="100" y="1048"/>
                    <a:pt x="100" y="1052"/>
                    <a:pt x="100" y="1054"/>
                  </a:cubicBezTo>
                  <a:cubicBezTo>
                    <a:pt x="99" y="1057"/>
                    <a:pt x="99" y="1063"/>
                    <a:pt x="98" y="1066"/>
                  </a:cubicBezTo>
                  <a:cubicBezTo>
                    <a:pt x="97" y="1068"/>
                    <a:pt x="94" y="1072"/>
                    <a:pt x="92" y="1074"/>
                  </a:cubicBezTo>
                  <a:cubicBezTo>
                    <a:pt x="90" y="1077"/>
                    <a:pt x="84" y="1081"/>
                    <a:pt x="82" y="1083"/>
                  </a:cubicBezTo>
                  <a:cubicBezTo>
                    <a:pt x="79" y="1086"/>
                    <a:pt x="74" y="1091"/>
                    <a:pt x="71" y="1094"/>
                  </a:cubicBezTo>
                  <a:cubicBezTo>
                    <a:pt x="68" y="1096"/>
                    <a:pt x="60" y="1098"/>
                    <a:pt x="57" y="1100"/>
                  </a:cubicBezTo>
                  <a:cubicBezTo>
                    <a:pt x="56" y="1102"/>
                    <a:pt x="53" y="1105"/>
                    <a:pt x="51" y="1107"/>
                  </a:cubicBezTo>
                  <a:cubicBezTo>
                    <a:pt x="49" y="1109"/>
                    <a:pt x="44" y="1115"/>
                    <a:pt x="42" y="1117"/>
                  </a:cubicBezTo>
                  <a:cubicBezTo>
                    <a:pt x="40" y="1119"/>
                    <a:pt x="37" y="1123"/>
                    <a:pt x="35" y="1125"/>
                  </a:cubicBezTo>
                  <a:cubicBezTo>
                    <a:pt x="33" y="1127"/>
                    <a:pt x="27" y="1129"/>
                    <a:pt x="25" y="1130"/>
                  </a:cubicBezTo>
                  <a:cubicBezTo>
                    <a:pt x="22" y="1131"/>
                    <a:pt x="17" y="1132"/>
                    <a:pt x="14" y="1132"/>
                  </a:cubicBezTo>
                  <a:cubicBezTo>
                    <a:pt x="12" y="1132"/>
                    <a:pt x="7" y="1129"/>
                    <a:pt x="4" y="1130"/>
                  </a:cubicBezTo>
                  <a:cubicBezTo>
                    <a:pt x="4" y="1130"/>
                    <a:pt x="7" y="1125"/>
                    <a:pt x="8" y="1122"/>
                  </a:cubicBezTo>
                  <a:cubicBezTo>
                    <a:pt x="8" y="1118"/>
                    <a:pt x="8" y="1110"/>
                    <a:pt x="9" y="1107"/>
                  </a:cubicBezTo>
                  <a:cubicBezTo>
                    <a:pt x="10" y="1103"/>
                    <a:pt x="12" y="1095"/>
                    <a:pt x="14" y="1091"/>
                  </a:cubicBezTo>
                  <a:cubicBezTo>
                    <a:pt x="16" y="1089"/>
                    <a:pt x="21" y="1086"/>
                    <a:pt x="22" y="1084"/>
                  </a:cubicBezTo>
                  <a:cubicBezTo>
                    <a:pt x="25" y="1081"/>
                    <a:pt x="28" y="1076"/>
                    <a:pt x="30" y="1073"/>
                  </a:cubicBezTo>
                  <a:cubicBezTo>
                    <a:pt x="32" y="1069"/>
                    <a:pt x="35" y="1062"/>
                    <a:pt x="36" y="1058"/>
                  </a:cubicBezTo>
                  <a:cubicBezTo>
                    <a:pt x="38" y="1055"/>
                    <a:pt x="39" y="1048"/>
                    <a:pt x="41" y="1046"/>
                  </a:cubicBezTo>
                  <a:cubicBezTo>
                    <a:pt x="43" y="1044"/>
                    <a:pt x="47" y="1044"/>
                    <a:pt x="48" y="1043"/>
                  </a:cubicBezTo>
                  <a:cubicBezTo>
                    <a:pt x="51" y="1041"/>
                    <a:pt x="56" y="1037"/>
                    <a:pt x="58" y="1034"/>
                  </a:cubicBezTo>
                  <a:cubicBezTo>
                    <a:pt x="60" y="1031"/>
                    <a:pt x="62" y="1025"/>
                    <a:pt x="64" y="1021"/>
                  </a:cubicBezTo>
                  <a:cubicBezTo>
                    <a:pt x="65" y="1018"/>
                    <a:pt x="66" y="1011"/>
                    <a:pt x="68" y="1008"/>
                  </a:cubicBezTo>
                  <a:cubicBezTo>
                    <a:pt x="69" y="1007"/>
                    <a:pt x="72" y="1005"/>
                    <a:pt x="74" y="1005"/>
                  </a:cubicBezTo>
                  <a:cubicBezTo>
                    <a:pt x="77" y="1003"/>
                    <a:pt x="85" y="1004"/>
                    <a:pt x="87" y="1001"/>
                  </a:cubicBezTo>
                  <a:cubicBezTo>
                    <a:pt x="89" y="999"/>
                    <a:pt x="89" y="994"/>
                    <a:pt x="88" y="992"/>
                  </a:cubicBezTo>
                  <a:cubicBezTo>
                    <a:pt x="87" y="990"/>
                    <a:pt x="83" y="988"/>
                    <a:pt x="82" y="987"/>
                  </a:cubicBezTo>
                  <a:cubicBezTo>
                    <a:pt x="79" y="986"/>
                    <a:pt x="73" y="985"/>
                    <a:pt x="72" y="982"/>
                  </a:cubicBezTo>
                  <a:cubicBezTo>
                    <a:pt x="71" y="979"/>
                    <a:pt x="75" y="973"/>
                    <a:pt x="75" y="970"/>
                  </a:cubicBezTo>
                  <a:cubicBezTo>
                    <a:pt x="75" y="967"/>
                    <a:pt x="72" y="961"/>
                    <a:pt x="71" y="958"/>
                  </a:cubicBezTo>
                  <a:cubicBezTo>
                    <a:pt x="69" y="954"/>
                    <a:pt x="64" y="948"/>
                    <a:pt x="62" y="945"/>
                  </a:cubicBezTo>
                  <a:cubicBezTo>
                    <a:pt x="60" y="940"/>
                    <a:pt x="55" y="929"/>
                    <a:pt x="55" y="923"/>
                  </a:cubicBezTo>
                  <a:cubicBezTo>
                    <a:pt x="54" y="918"/>
                    <a:pt x="59" y="907"/>
                    <a:pt x="59" y="901"/>
                  </a:cubicBezTo>
                  <a:cubicBezTo>
                    <a:pt x="60" y="891"/>
                    <a:pt x="61" y="870"/>
                    <a:pt x="61" y="860"/>
                  </a:cubicBezTo>
                  <a:cubicBezTo>
                    <a:pt x="60" y="853"/>
                    <a:pt x="59" y="841"/>
                    <a:pt x="58" y="834"/>
                  </a:cubicBezTo>
                  <a:cubicBezTo>
                    <a:pt x="56" y="825"/>
                    <a:pt x="48" y="806"/>
                    <a:pt x="44" y="797"/>
                  </a:cubicBezTo>
                  <a:cubicBezTo>
                    <a:pt x="40" y="789"/>
                    <a:pt x="32" y="773"/>
                    <a:pt x="30" y="765"/>
                  </a:cubicBezTo>
                  <a:cubicBezTo>
                    <a:pt x="27" y="758"/>
                    <a:pt x="27" y="743"/>
                    <a:pt x="24" y="736"/>
                  </a:cubicBezTo>
                  <a:cubicBezTo>
                    <a:pt x="22" y="731"/>
                    <a:pt x="16" y="720"/>
                    <a:pt x="14" y="715"/>
                  </a:cubicBezTo>
                  <a:cubicBezTo>
                    <a:pt x="11" y="709"/>
                    <a:pt x="5" y="698"/>
                    <a:pt x="4" y="691"/>
                  </a:cubicBezTo>
                  <a:cubicBezTo>
                    <a:pt x="3" y="686"/>
                    <a:pt x="0" y="674"/>
                    <a:pt x="4" y="670"/>
                  </a:cubicBezTo>
                  <a:cubicBezTo>
                    <a:pt x="5" y="668"/>
                    <a:pt x="11" y="670"/>
                    <a:pt x="13" y="669"/>
                  </a:cubicBezTo>
                  <a:cubicBezTo>
                    <a:pt x="16" y="666"/>
                    <a:pt x="15" y="658"/>
                    <a:pt x="17" y="654"/>
                  </a:cubicBezTo>
                  <a:cubicBezTo>
                    <a:pt x="19" y="652"/>
                    <a:pt x="23" y="648"/>
                    <a:pt x="26" y="647"/>
                  </a:cubicBezTo>
                  <a:cubicBezTo>
                    <a:pt x="28" y="646"/>
                    <a:pt x="34" y="648"/>
                    <a:pt x="37" y="648"/>
                  </a:cubicBezTo>
                  <a:cubicBezTo>
                    <a:pt x="40" y="649"/>
                    <a:pt x="46" y="652"/>
                    <a:pt x="49" y="651"/>
                  </a:cubicBezTo>
                  <a:cubicBezTo>
                    <a:pt x="52" y="649"/>
                    <a:pt x="51" y="640"/>
                    <a:pt x="53" y="638"/>
                  </a:cubicBezTo>
                  <a:cubicBezTo>
                    <a:pt x="56" y="636"/>
                    <a:pt x="63" y="634"/>
                    <a:pt x="66" y="633"/>
                  </a:cubicBezTo>
                  <a:cubicBezTo>
                    <a:pt x="71" y="633"/>
                    <a:pt x="80" y="635"/>
                    <a:pt x="85" y="634"/>
                  </a:cubicBezTo>
                  <a:cubicBezTo>
                    <a:pt x="86" y="634"/>
                    <a:pt x="88" y="634"/>
                    <a:pt x="89" y="634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D608C0-CFDB-4194-8B0A-4487413C9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913" y="2830513"/>
              <a:ext cx="641350" cy="1042988"/>
            </a:xfrm>
            <a:custGeom>
              <a:avLst/>
              <a:gdLst/>
              <a:ahLst/>
              <a:cxnLst>
                <a:cxn ang="0">
                  <a:pos x="402" y="217"/>
                </a:cxn>
                <a:cxn ang="0">
                  <a:pos x="386" y="249"/>
                </a:cxn>
                <a:cxn ang="0">
                  <a:pos x="365" y="276"/>
                </a:cxn>
                <a:cxn ang="0">
                  <a:pos x="379" y="296"/>
                </a:cxn>
                <a:cxn ang="0">
                  <a:pos x="390" y="324"/>
                </a:cxn>
                <a:cxn ang="0">
                  <a:pos x="389" y="365"/>
                </a:cxn>
                <a:cxn ang="0">
                  <a:pos x="390" y="404"/>
                </a:cxn>
                <a:cxn ang="0">
                  <a:pos x="353" y="435"/>
                </a:cxn>
                <a:cxn ang="0">
                  <a:pos x="340" y="466"/>
                </a:cxn>
                <a:cxn ang="0">
                  <a:pos x="346" y="500"/>
                </a:cxn>
                <a:cxn ang="0">
                  <a:pos x="341" y="518"/>
                </a:cxn>
                <a:cxn ang="0">
                  <a:pos x="337" y="551"/>
                </a:cxn>
                <a:cxn ang="0">
                  <a:pos x="319" y="587"/>
                </a:cxn>
                <a:cxn ang="0">
                  <a:pos x="328" y="621"/>
                </a:cxn>
                <a:cxn ang="0">
                  <a:pos x="338" y="659"/>
                </a:cxn>
                <a:cxn ang="0">
                  <a:pos x="311" y="660"/>
                </a:cxn>
                <a:cxn ang="0">
                  <a:pos x="280" y="634"/>
                </a:cxn>
                <a:cxn ang="0">
                  <a:pos x="252" y="607"/>
                </a:cxn>
                <a:cxn ang="0">
                  <a:pos x="216" y="595"/>
                </a:cxn>
                <a:cxn ang="0">
                  <a:pos x="183" y="567"/>
                </a:cxn>
                <a:cxn ang="0">
                  <a:pos x="189" y="535"/>
                </a:cxn>
                <a:cxn ang="0">
                  <a:pos x="186" y="506"/>
                </a:cxn>
                <a:cxn ang="0">
                  <a:pos x="169" y="504"/>
                </a:cxn>
                <a:cxn ang="0">
                  <a:pos x="133" y="485"/>
                </a:cxn>
                <a:cxn ang="0">
                  <a:pos x="99" y="480"/>
                </a:cxn>
                <a:cxn ang="0">
                  <a:pos x="64" y="465"/>
                </a:cxn>
                <a:cxn ang="0">
                  <a:pos x="34" y="460"/>
                </a:cxn>
                <a:cxn ang="0">
                  <a:pos x="49" y="438"/>
                </a:cxn>
                <a:cxn ang="0">
                  <a:pos x="47" y="411"/>
                </a:cxn>
                <a:cxn ang="0">
                  <a:pos x="30" y="384"/>
                </a:cxn>
                <a:cxn ang="0">
                  <a:pos x="8" y="356"/>
                </a:cxn>
                <a:cxn ang="0">
                  <a:pos x="12" y="325"/>
                </a:cxn>
                <a:cxn ang="0">
                  <a:pos x="13" y="297"/>
                </a:cxn>
                <a:cxn ang="0">
                  <a:pos x="7" y="265"/>
                </a:cxn>
                <a:cxn ang="0">
                  <a:pos x="36" y="229"/>
                </a:cxn>
                <a:cxn ang="0">
                  <a:pos x="61" y="188"/>
                </a:cxn>
                <a:cxn ang="0">
                  <a:pos x="72" y="145"/>
                </a:cxn>
                <a:cxn ang="0">
                  <a:pos x="81" y="99"/>
                </a:cxn>
                <a:cxn ang="0">
                  <a:pos x="124" y="75"/>
                </a:cxn>
                <a:cxn ang="0">
                  <a:pos x="141" y="24"/>
                </a:cxn>
                <a:cxn ang="0">
                  <a:pos x="178" y="7"/>
                </a:cxn>
                <a:cxn ang="0">
                  <a:pos x="187" y="39"/>
                </a:cxn>
                <a:cxn ang="0">
                  <a:pos x="220" y="49"/>
                </a:cxn>
                <a:cxn ang="0">
                  <a:pos x="248" y="54"/>
                </a:cxn>
                <a:cxn ang="0">
                  <a:pos x="268" y="72"/>
                </a:cxn>
                <a:cxn ang="0">
                  <a:pos x="293" y="101"/>
                </a:cxn>
                <a:cxn ang="0">
                  <a:pos x="325" y="123"/>
                </a:cxn>
                <a:cxn ang="0">
                  <a:pos x="325" y="158"/>
                </a:cxn>
                <a:cxn ang="0">
                  <a:pos x="328" y="192"/>
                </a:cxn>
                <a:cxn ang="0">
                  <a:pos x="364" y="206"/>
                </a:cxn>
                <a:cxn ang="0">
                  <a:pos x="391" y="198"/>
                </a:cxn>
              </a:cxnLst>
              <a:rect l="0" t="0" r="r" b="b"/>
              <a:pathLst>
                <a:path w="408" h="663">
                  <a:moveTo>
                    <a:pt x="408" y="195"/>
                  </a:moveTo>
                  <a:cubicBezTo>
                    <a:pt x="408" y="196"/>
                    <a:pt x="405" y="199"/>
                    <a:pt x="405" y="201"/>
                  </a:cubicBezTo>
                  <a:cubicBezTo>
                    <a:pt x="404" y="202"/>
                    <a:pt x="404" y="206"/>
                    <a:pt x="403" y="208"/>
                  </a:cubicBezTo>
                  <a:cubicBezTo>
                    <a:pt x="403" y="210"/>
                    <a:pt x="403" y="215"/>
                    <a:pt x="402" y="217"/>
                  </a:cubicBezTo>
                  <a:cubicBezTo>
                    <a:pt x="401" y="219"/>
                    <a:pt x="399" y="224"/>
                    <a:pt x="397" y="226"/>
                  </a:cubicBezTo>
                  <a:cubicBezTo>
                    <a:pt x="396" y="227"/>
                    <a:pt x="394" y="230"/>
                    <a:pt x="393" y="231"/>
                  </a:cubicBezTo>
                  <a:cubicBezTo>
                    <a:pt x="392" y="233"/>
                    <a:pt x="389" y="237"/>
                    <a:pt x="388" y="239"/>
                  </a:cubicBezTo>
                  <a:cubicBezTo>
                    <a:pt x="387" y="242"/>
                    <a:pt x="387" y="247"/>
                    <a:pt x="386" y="249"/>
                  </a:cubicBezTo>
                  <a:cubicBezTo>
                    <a:pt x="385" y="252"/>
                    <a:pt x="383" y="257"/>
                    <a:pt x="381" y="259"/>
                  </a:cubicBezTo>
                  <a:cubicBezTo>
                    <a:pt x="380" y="261"/>
                    <a:pt x="375" y="264"/>
                    <a:pt x="373" y="266"/>
                  </a:cubicBezTo>
                  <a:cubicBezTo>
                    <a:pt x="372" y="267"/>
                    <a:pt x="370" y="271"/>
                    <a:pt x="368" y="272"/>
                  </a:cubicBezTo>
                  <a:cubicBezTo>
                    <a:pt x="368" y="273"/>
                    <a:pt x="364" y="275"/>
                    <a:pt x="365" y="276"/>
                  </a:cubicBezTo>
                  <a:cubicBezTo>
                    <a:pt x="365" y="279"/>
                    <a:pt x="371" y="280"/>
                    <a:pt x="373" y="282"/>
                  </a:cubicBezTo>
                  <a:cubicBezTo>
                    <a:pt x="374" y="283"/>
                    <a:pt x="375" y="289"/>
                    <a:pt x="377" y="290"/>
                  </a:cubicBezTo>
                  <a:cubicBezTo>
                    <a:pt x="378" y="291"/>
                    <a:pt x="379" y="291"/>
                    <a:pt x="381" y="291"/>
                  </a:cubicBezTo>
                  <a:cubicBezTo>
                    <a:pt x="380" y="293"/>
                    <a:pt x="380" y="295"/>
                    <a:pt x="379" y="296"/>
                  </a:cubicBezTo>
                  <a:cubicBezTo>
                    <a:pt x="379" y="299"/>
                    <a:pt x="377" y="303"/>
                    <a:pt x="377" y="305"/>
                  </a:cubicBezTo>
                  <a:cubicBezTo>
                    <a:pt x="377" y="308"/>
                    <a:pt x="376" y="312"/>
                    <a:pt x="377" y="314"/>
                  </a:cubicBezTo>
                  <a:cubicBezTo>
                    <a:pt x="379" y="316"/>
                    <a:pt x="383" y="318"/>
                    <a:pt x="385" y="320"/>
                  </a:cubicBezTo>
                  <a:cubicBezTo>
                    <a:pt x="386" y="321"/>
                    <a:pt x="389" y="323"/>
                    <a:pt x="390" y="324"/>
                  </a:cubicBezTo>
                  <a:cubicBezTo>
                    <a:pt x="391" y="327"/>
                    <a:pt x="392" y="332"/>
                    <a:pt x="392" y="335"/>
                  </a:cubicBezTo>
                  <a:cubicBezTo>
                    <a:pt x="392" y="338"/>
                    <a:pt x="388" y="343"/>
                    <a:pt x="387" y="346"/>
                  </a:cubicBezTo>
                  <a:cubicBezTo>
                    <a:pt x="387" y="349"/>
                    <a:pt x="391" y="354"/>
                    <a:pt x="391" y="357"/>
                  </a:cubicBezTo>
                  <a:cubicBezTo>
                    <a:pt x="391" y="359"/>
                    <a:pt x="389" y="363"/>
                    <a:pt x="389" y="365"/>
                  </a:cubicBezTo>
                  <a:cubicBezTo>
                    <a:pt x="388" y="368"/>
                    <a:pt x="385" y="373"/>
                    <a:pt x="384" y="376"/>
                  </a:cubicBezTo>
                  <a:cubicBezTo>
                    <a:pt x="383" y="378"/>
                    <a:pt x="382" y="384"/>
                    <a:pt x="383" y="387"/>
                  </a:cubicBezTo>
                  <a:cubicBezTo>
                    <a:pt x="384" y="389"/>
                    <a:pt x="390" y="392"/>
                    <a:pt x="391" y="394"/>
                  </a:cubicBezTo>
                  <a:cubicBezTo>
                    <a:pt x="392" y="396"/>
                    <a:pt x="392" y="402"/>
                    <a:pt x="390" y="404"/>
                  </a:cubicBezTo>
                  <a:cubicBezTo>
                    <a:pt x="389" y="406"/>
                    <a:pt x="386" y="408"/>
                    <a:pt x="384" y="409"/>
                  </a:cubicBezTo>
                  <a:cubicBezTo>
                    <a:pt x="381" y="412"/>
                    <a:pt x="375" y="418"/>
                    <a:pt x="371" y="420"/>
                  </a:cubicBezTo>
                  <a:cubicBezTo>
                    <a:pt x="369" y="421"/>
                    <a:pt x="365" y="421"/>
                    <a:pt x="363" y="422"/>
                  </a:cubicBezTo>
                  <a:cubicBezTo>
                    <a:pt x="360" y="424"/>
                    <a:pt x="355" y="432"/>
                    <a:pt x="353" y="435"/>
                  </a:cubicBezTo>
                  <a:cubicBezTo>
                    <a:pt x="351" y="438"/>
                    <a:pt x="349" y="443"/>
                    <a:pt x="348" y="445"/>
                  </a:cubicBezTo>
                  <a:cubicBezTo>
                    <a:pt x="347" y="446"/>
                    <a:pt x="345" y="447"/>
                    <a:pt x="345" y="448"/>
                  </a:cubicBezTo>
                  <a:cubicBezTo>
                    <a:pt x="344" y="451"/>
                    <a:pt x="348" y="458"/>
                    <a:pt x="347" y="461"/>
                  </a:cubicBezTo>
                  <a:cubicBezTo>
                    <a:pt x="346" y="462"/>
                    <a:pt x="341" y="464"/>
                    <a:pt x="340" y="466"/>
                  </a:cubicBezTo>
                  <a:cubicBezTo>
                    <a:pt x="339" y="468"/>
                    <a:pt x="340" y="474"/>
                    <a:pt x="342" y="476"/>
                  </a:cubicBezTo>
                  <a:cubicBezTo>
                    <a:pt x="343" y="478"/>
                    <a:pt x="350" y="480"/>
                    <a:pt x="351" y="482"/>
                  </a:cubicBezTo>
                  <a:cubicBezTo>
                    <a:pt x="352" y="484"/>
                    <a:pt x="351" y="489"/>
                    <a:pt x="350" y="491"/>
                  </a:cubicBezTo>
                  <a:cubicBezTo>
                    <a:pt x="350" y="493"/>
                    <a:pt x="348" y="498"/>
                    <a:pt x="346" y="500"/>
                  </a:cubicBezTo>
                  <a:cubicBezTo>
                    <a:pt x="344" y="501"/>
                    <a:pt x="339" y="500"/>
                    <a:pt x="337" y="502"/>
                  </a:cubicBezTo>
                  <a:cubicBezTo>
                    <a:pt x="336" y="503"/>
                    <a:pt x="335" y="505"/>
                    <a:pt x="335" y="506"/>
                  </a:cubicBezTo>
                  <a:cubicBezTo>
                    <a:pt x="334" y="508"/>
                    <a:pt x="333" y="513"/>
                    <a:pt x="334" y="515"/>
                  </a:cubicBezTo>
                  <a:cubicBezTo>
                    <a:pt x="335" y="517"/>
                    <a:pt x="339" y="517"/>
                    <a:pt x="341" y="518"/>
                  </a:cubicBezTo>
                  <a:cubicBezTo>
                    <a:pt x="343" y="519"/>
                    <a:pt x="346" y="522"/>
                    <a:pt x="347" y="524"/>
                  </a:cubicBezTo>
                  <a:cubicBezTo>
                    <a:pt x="348" y="527"/>
                    <a:pt x="348" y="532"/>
                    <a:pt x="348" y="535"/>
                  </a:cubicBezTo>
                  <a:cubicBezTo>
                    <a:pt x="347" y="538"/>
                    <a:pt x="346" y="544"/>
                    <a:pt x="344" y="547"/>
                  </a:cubicBezTo>
                  <a:cubicBezTo>
                    <a:pt x="342" y="548"/>
                    <a:pt x="338" y="550"/>
                    <a:pt x="337" y="551"/>
                  </a:cubicBezTo>
                  <a:cubicBezTo>
                    <a:pt x="335" y="553"/>
                    <a:pt x="333" y="559"/>
                    <a:pt x="332" y="562"/>
                  </a:cubicBezTo>
                  <a:cubicBezTo>
                    <a:pt x="331" y="564"/>
                    <a:pt x="331" y="569"/>
                    <a:pt x="330" y="571"/>
                  </a:cubicBezTo>
                  <a:cubicBezTo>
                    <a:pt x="329" y="573"/>
                    <a:pt x="326" y="576"/>
                    <a:pt x="325" y="577"/>
                  </a:cubicBezTo>
                  <a:cubicBezTo>
                    <a:pt x="323" y="580"/>
                    <a:pt x="320" y="585"/>
                    <a:pt x="319" y="587"/>
                  </a:cubicBezTo>
                  <a:cubicBezTo>
                    <a:pt x="318" y="590"/>
                    <a:pt x="318" y="596"/>
                    <a:pt x="318" y="599"/>
                  </a:cubicBezTo>
                  <a:cubicBezTo>
                    <a:pt x="317" y="600"/>
                    <a:pt x="315" y="604"/>
                    <a:pt x="315" y="606"/>
                  </a:cubicBezTo>
                  <a:cubicBezTo>
                    <a:pt x="315" y="609"/>
                    <a:pt x="318" y="614"/>
                    <a:pt x="320" y="616"/>
                  </a:cubicBezTo>
                  <a:cubicBezTo>
                    <a:pt x="322" y="617"/>
                    <a:pt x="326" y="619"/>
                    <a:pt x="328" y="621"/>
                  </a:cubicBezTo>
                  <a:cubicBezTo>
                    <a:pt x="330" y="623"/>
                    <a:pt x="333" y="627"/>
                    <a:pt x="333" y="630"/>
                  </a:cubicBezTo>
                  <a:cubicBezTo>
                    <a:pt x="334" y="632"/>
                    <a:pt x="333" y="638"/>
                    <a:pt x="334" y="641"/>
                  </a:cubicBezTo>
                  <a:cubicBezTo>
                    <a:pt x="334" y="644"/>
                    <a:pt x="338" y="649"/>
                    <a:pt x="338" y="652"/>
                  </a:cubicBezTo>
                  <a:cubicBezTo>
                    <a:pt x="339" y="654"/>
                    <a:pt x="338" y="657"/>
                    <a:pt x="338" y="659"/>
                  </a:cubicBezTo>
                  <a:cubicBezTo>
                    <a:pt x="337" y="660"/>
                    <a:pt x="336" y="660"/>
                    <a:pt x="335" y="660"/>
                  </a:cubicBezTo>
                  <a:cubicBezTo>
                    <a:pt x="333" y="660"/>
                    <a:pt x="330" y="659"/>
                    <a:pt x="328" y="660"/>
                  </a:cubicBezTo>
                  <a:cubicBezTo>
                    <a:pt x="326" y="660"/>
                    <a:pt x="324" y="662"/>
                    <a:pt x="323" y="662"/>
                  </a:cubicBezTo>
                  <a:cubicBezTo>
                    <a:pt x="320" y="663"/>
                    <a:pt x="314" y="662"/>
                    <a:pt x="311" y="660"/>
                  </a:cubicBezTo>
                  <a:cubicBezTo>
                    <a:pt x="309" y="659"/>
                    <a:pt x="306" y="653"/>
                    <a:pt x="304" y="651"/>
                  </a:cubicBezTo>
                  <a:cubicBezTo>
                    <a:pt x="301" y="650"/>
                    <a:pt x="295" y="648"/>
                    <a:pt x="292" y="647"/>
                  </a:cubicBezTo>
                  <a:cubicBezTo>
                    <a:pt x="290" y="646"/>
                    <a:pt x="285" y="645"/>
                    <a:pt x="284" y="644"/>
                  </a:cubicBezTo>
                  <a:cubicBezTo>
                    <a:pt x="282" y="642"/>
                    <a:pt x="281" y="636"/>
                    <a:pt x="280" y="634"/>
                  </a:cubicBezTo>
                  <a:cubicBezTo>
                    <a:pt x="279" y="632"/>
                    <a:pt x="276" y="628"/>
                    <a:pt x="274" y="626"/>
                  </a:cubicBezTo>
                  <a:cubicBezTo>
                    <a:pt x="273" y="624"/>
                    <a:pt x="269" y="619"/>
                    <a:pt x="267" y="617"/>
                  </a:cubicBezTo>
                  <a:cubicBezTo>
                    <a:pt x="264" y="616"/>
                    <a:pt x="259" y="614"/>
                    <a:pt x="257" y="613"/>
                  </a:cubicBezTo>
                  <a:cubicBezTo>
                    <a:pt x="255" y="611"/>
                    <a:pt x="253" y="608"/>
                    <a:pt x="252" y="607"/>
                  </a:cubicBezTo>
                  <a:cubicBezTo>
                    <a:pt x="250" y="605"/>
                    <a:pt x="247" y="602"/>
                    <a:pt x="245" y="601"/>
                  </a:cubicBezTo>
                  <a:cubicBezTo>
                    <a:pt x="242" y="600"/>
                    <a:pt x="237" y="597"/>
                    <a:pt x="234" y="597"/>
                  </a:cubicBezTo>
                  <a:cubicBezTo>
                    <a:pt x="232" y="597"/>
                    <a:pt x="228" y="597"/>
                    <a:pt x="226" y="597"/>
                  </a:cubicBezTo>
                  <a:cubicBezTo>
                    <a:pt x="223" y="597"/>
                    <a:pt x="218" y="596"/>
                    <a:pt x="216" y="595"/>
                  </a:cubicBezTo>
                  <a:cubicBezTo>
                    <a:pt x="213" y="594"/>
                    <a:pt x="208" y="591"/>
                    <a:pt x="206" y="590"/>
                  </a:cubicBezTo>
                  <a:cubicBezTo>
                    <a:pt x="203" y="588"/>
                    <a:pt x="197" y="587"/>
                    <a:pt x="195" y="585"/>
                  </a:cubicBezTo>
                  <a:cubicBezTo>
                    <a:pt x="192" y="583"/>
                    <a:pt x="188" y="578"/>
                    <a:pt x="186" y="575"/>
                  </a:cubicBezTo>
                  <a:cubicBezTo>
                    <a:pt x="185" y="573"/>
                    <a:pt x="184" y="569"/>
                    <a:pt x="183" y="567"/>
                  </a:cubicBezTo>
                  <a:cubicBezTo>
                    <a:pt x="183" y="566"/>
                    <a:pt x="182" y="563"/>
                    <a:pt x="182" y="561"/>
                  </a:cubicBezTo>
                  <a:cubicBezTo>
                    <a:pt x="182" y="559"/>
                    <a:pt x="182" y="555"/>
                    <a:pt x="183" y="553"/>
                  </a:cubicBezTo>
                  <a:cubicBezTo>
                    <a:pt x="184" y="550"/>
                    <a:pt x="188" y="547"/>
                    <a:pt x="188" y="544"/>
                  </a:cubicBezTo>
                  <a:cubicBezTo>
                    <a:pt x="189" y="542"/>
                    <a:pt x="188" y="537"/>
                    <a:pt x="189" y="535"/>
                  </a:cubicBezTo>
                  <a:cubicBezTo>
                    <a:pt x="190" y="532"/>
                    <a:pt x="194" y="528"/>
                    <a:pt x="194" y="525"/>
                  </a:cubicBezTo>
                  <a:cubicBezTo>
                    <a:pt x="194" y="523"/>
                    <a:pt x="192" y="520"/>
                    <a:pt x="190" y="518"/>
                  </a:cubicBezTo>
                  <a:cubicBezTo>
                    <a:pt x="189" y="517"/>
                    <a:pt x="184" y="515"/>
                    <a:pt x="183" y="513"/>
                  </a:cubicBezTo>
                  <a:cubicBezTo>
                    <a:pt x="183" y="512"/>
                    <a:pt x="186" y="508"/>
                    <a:pt x="186" y="506"/>
                  </a:cubicBezTo>
                  <a:cubicBezTo>
                    <a:pt x="186" y="505"/>
                    <a:pt x="187" y="502"/>
                    <a:pt x="186" y="500"/>
                  </a:cubicBezTo>
                  <a:cubicBezTo>
                    <a:pt x="185" y="499"/>
                    <a:pt x="182" y="497"/>
                    <a:pt x="181" y="496"/>
                  </a:cubicBezTo>
                  <a:cubicBezTo>
                    <a:pt x="179" y="496"/>
                    <a:pt x="175" y="498"/>
                    <a:pt x="174" y="499"/>
                  </a:cubicBezTo>
                  <a:cubicBezTo>
                    <a:pt x="172" y="500"/>
                    <a:pt x="171" y="503"/>
                    <a:pt x="169" y="504"/>
                  </a:cubicBezTo>
                  <a:cubicBezTo>
                    <a:pt x="167" y="505"/>
                    <a:pt x="161" y="505"/>
                    <a:pt x="159" y="505"/>
                  </a:cubicBezTo>
                  <a:cubicBezTo>
                    <a:pt x="155" y="503"/>
                    <a:pt x="151" y="497"/>
                    <a:pt x="148" y="495"/>
                  </a:cubicBezTo>
                  <a:cubicBezTo>
                    <a:pt x="146" y="493"/>
                    <a:pt x="141" y="492"/>
                    <a:pt x="139" y="490"/>
                  </a:cubicBezTo>
                  <a:cubicBezTo>
                    <a:pt x="137" y="489"/>
                    <a:pt x="135" y="486"/>
                    <a:pt x="133" y="485"/>
                  </a:cubicBezTo>
                  <a:cubicBezTo>
                    <a:pt x="131" y="484"/>
                    <a:pt x="126" y="481"/>
                    <a:pt x="123" y="481"/>
                  </a:cubicBezTo>
                  <a:cubicBezTo>
                    <a:pt x="121" y="481"/>
                    <a:pt x="118" y="484"/>
                    <a:pt x="115" y="484"/>
                  </a:cubicBezTo>
                  <a:cubicBezTo>
                    <a:pt x="113" y="485"/>
                    <a:pt x="108" y="486"/>
                    <a:pt x="106" y="485"/>
                  </a:cubicBezTo>
                  <a:cubicBezTo>
                    <a:pt x="104" y="485"/>
                    <a:pt x="101" y="482"/>
                    <a:pt x="99" y="480"/>
                  </a:cubicBezTo>
                  <a:cubicBezTo>
                    <a:pt x="96" y="477"/>
                    <a:pt x="92" y="470"/>
                    <a:pt x="89" y="468"/>
                  </a:cubicBezTo>
                  <a:cubicBezTo>
                    <a:pt x="87" y="466"/>
                    <a:pt x="83" y="465"/>
                    <a:pt x="81" y="464"/>
                  </a:cubicBezTo>
                  <a:cubicBezTo>
                    <a:pt x="78" y="463"/>
                    <a:pt x="73" y="460"/>
                    <a:pt x="71" y="460"/>
                  </a:cubicBezTo>
                  <a:cubicBezTo>
                    <a:pt x="69" y="460"/>
                    <a:pt x="66" y="464"/>
                    <a:pt x="64" y="465"/>
                  </a:cubicBezTo>
                  <a:cubicBezTo>
                    <a:pt x="62" y="465"/>
                    <a:pt x="59" y="461"/>
                    <a:pt x="57" y="461"/>
                  </a:cubicBezTo>
                  <a:cubicBezTo>
                    <a:pt x="55" y="462"/>
                    <a:pt x="53" y="465"/>
                    <a:pt x="51" y="466"/>
                  </a:cubicBezTo>
                  <a:cubicBezTo>
                    <a:pt x="48" y="467"/>
                    <a:pt x="42" y="467"/>
                    <a:pt x="40" y="466"/>
                  </a:cubicBezTo>
                  <a:cubicBezTo>
                    <a:pt x="38" y="465"/>
                    <a:pt x="35" y="462"/>
                    <a:pt x="34" y="460"/>
                  </a:cubicBezTo>
                  <a:cubicBezTo>
                    <a:pt x="33" y="457"/>
                    <a:pt x="33" y="451"/>
                    <a:pt x="34" y="449"/>
                  </a:cubicBezTo>
                  <a:cubicBezTo>
                    <a:pt x="34" y="447"/>
                    <a:pt x="37" y="445"/>
                    <a:pt x="38" y="445"/>
                  </a:cubicBezTo>
                  <a:cubicBezTo>
                    <a:pt x="40" y="444"/>
                    <a:pt x="43" y="443"/>
                    <a:pt x="45" y="442"/>
                  </a:cubicBezTo>
                  <a:cubicBezTo>
                    <a:pt x="46" y="441"/>
                    <a:pt x="48" y="439"/>
                    <a:pt x="49" y="438"/>
                  </a:cubicBezTo>
                  <a:cubicBezTo>
                    <a:pt x="50" y="436"/>
                    <a:pt x="51" y="432"/>
                    <a:pt x="51" y="431"/>
                  </a:cubicBezTo>
                  <a:cubicBezTo>
                    <a:pt x="50" y="429"/>
                    <a:pt x="48" y="427"/>
                    <a:pt x="47" y="425"/>
                  </a:cubicBezTo>
                  <a:cubicBezTo>
                    <a:pt x="47" y="424"/>
                    <a:pt x="45" y="420"/>
                    <a:pt x="45" y="419"/>
                  </a:cubicBezTo>
                  <a:cubicBezTo>
                    <a:pt x="45" y="417"/>
                    <a:pt x="46" y="413"/>
                    <a:pt x="47" y="411"/>
                  </a:cubicBezTo>
                  <a:cubicBezTo>
                    <a:pt x="47" y="409"/>
                    <a:pt x="50" y="407"/>
                    <a:pt x="50" y="406"/>
                  </a:cubicBezTo>
                  <a:cubicBezTo>
                    <a:pt x="51" y="404"/>
                    <a:pt x="51" y="401"/>
                    <a:pt x="51" y="400"/>
                  </a:cubicBezTo>
                  <a:cubicBezTo>
                    <a:pt x="49" y="397"/>
                    <a:pt x="44" y="393"/>
                    <a:pt x="41" y="391"/>
                  </a:cubicBezTo>
                  <a:cubicBezTo>
                    <a:pt x="38" y="389"/>
                    <a:pt x="32" y="386"/>
                    <a:pt x="30" y="384"/>
                  </a:cubicBezTo>
                  <a:cubicBezTo>
                    <a:pt x="28" y="383"/>
                    <a:pt x="25" y="379"/>
                    <a:pt x="23" y="378"/>
                  </a:cubicBezTo>
                  <a:cubicBezTo>
                    <a:pt x="21" y="376"/>
                    <a:pt x="16" y="372"/>
                    <a:pt x="14" y="371"/>
                  </a:cubicBezTo>
                  <a:cubicBezTo>
                    <a:pt x="12" y="369"/>
                    <a:pt x="9" y="367"/>
                    <a:pt x="8" y="365"/>
                  </a:cubicBezTo>
                  <a:cubicBezTo>
                    <a:pt x="7" y="363"/>
                    <a:pt x="7" y="358"/>
                    <a:pt x="8" y="356"/>
                  </a:cubicBezTo>
                  <a:cubicBezTo>
                    <a:pt x="9" y="354"/>
                    <a:pt x="13" y="351"/>
                    <a:pt x="14" y="349"/>
                  </a:cubicBezTo>
                  <a:cubicBezTo>
                    <a:pt x="15" y="347"/>
                    <a:pt x="18" y="343"/>
                    <a:pt x="19" y="340"/>
                  </a:cubicBezTo>
                  <a:cubicBezTo>
                    <a:pt x="19" y="338"/>
                    <a:pt x="18" y="333"/>
                    <a:pt x="17" y="331"/>
                  </a:cubicBezTo>
                  <a:cubicBezTo>
                    <a:pt x="16" y="329"/>
                    <a:pt x="13" y="327"/>
                    <a:pt x="12" y="325"/>
                  </a:cubicBezTo>
                  <a:cubicBezTo>
                    <a:pt x="11" y="323"/>
                    <a:pt x="8" y="320"/>
                    <a:pt x="7" y="318"/>
                  </a:cubicBezTo>
                  <a:cubicBezTo>
                    <a:pt x="6" y="317"/>
                    <a:pt x="5" y="313"/>
                    <a:pt x="6" y="311"/>
                  </a:cubicBezTo>
                  <a:cubicBezTo>
                    <a:pt x="6" y="308"/>
                    <a:pt x="11" y="306"/>
                    <a:pt x="12" y="304"/>
                  </a:cubicBezTo>
                  <a:cubicBezTo>
                    <a:pt x="13" y="302"/>
                    <a:pt x="13" y="299"/>
                    <a:pt x="13" y="297"/>
                  </a:cubicBezTo>
                  <a:cubicBezTo>
                    <a:pt x="12" y="296"/>
                    <a:pt x="10" y="293"/>
                    <a:pt x="9" y="292"/>
                  </a:cubicBezTo>
                  <a:cubicBezTo>
                    <a:pt x="8" y="290"/>
                    <a:pt x="4" y="287"/>
                    <a:pt x="3" y="285"/>
                  </a:cubicBezTo>
                  <a:cubicBezTo>
                    <a:pt x="2" y="283"/>
                    <a:pt x="0" y="280"/>
                    <a:pt x="0" y="278"/>
                  </a:cubicBezTo>
                  <a:cubicBezTo>
                    <a:pt x="0" y="275"/>
                    <a:pt x="5" y="268"/>
                    <a:pt x="7" y="265"/>
                  </a:cubicBezTo>
                  <a:cubicBezTo>
                    <a:pt x="9" y="263"/>
                    <a:pt x="12" y="257"/>
                    <a:pt x="14" y="255"/>
                  </a:cubicBezTo>
                  <a:cubicBezTo>
                    <a:pt x="16" y="253"/>
                    <a:pt x="20" y="249"/>
                    <a:pt x="22" y="247"/>
                  </a:cubicBezTo>
                  <a:cubicBezTo>
                    <a:pt x="25" y="244"/>
                    <a:pt x="29" y="241"/>
                    <a:pt x="31" y="239"/>
                  </a:cubicBezTo>
                  <a:cubicBezTo>
                    <a:pt x="33" y="236"/>
                    <a:pt x="36" y="231"/>
                    <a:pt x="36" y="229"/>
                  </a:cubicBezTo>
                  <a:cubicBezTo>
                    <a:pt x="37" y="225"/>
                    <a:pt x="36" y="219"/>
                    <a:pt x="37" y="215"/>
                  </a:cubicBezTo>
                  <a:cubicBezTo>
                    <a:pt x="38" y="213"/>
                    <a:pt x="40" y="208"/>
                    <a:pt x="41" y="206"/>
                  </a:cubicBezTo>
                  <a:cubicBezTo>
                    <a:pt x="44" y="202"/>
                    <a:pt x="51" y="198"/>
                    <a:pt x="54" y="195"/>
                  </a:cubicBezTo>
                  <a:cubicBezTo>
                    <a:pt x="56" y="193"/>
                    <a:pt x="60" y="190"/>
                    <a:pt x="61" y="188"/>
                  </a:cubicBezTo>
                  <a:cubicBezTo>
                    <a:pt x="63" y="186"/>
                    <a:pt x="67" y="181"/>
                    <a:pt x="68" y="178"/>
                  </a:cubicBezTo>
                  <a:cubicBezTo>
                    <a:pt x="69" y="176"/>
                    <a:pt x="69" y="171"/>
                    <a:pt x="69" y="168"/>
                  </a:cubicBezTo>
                  <a:cubicBezTo>
                    <a:pt x="69" y="166"/>
                    <a:pt x="71" y="161"/>
                    <a:pt x="72" y="158"/>
                  </a:cubicBezTo>
                  <a:cubicBezTo>
                    <a:pt x="72" y="155"/>
                    <a:pt x="72" y="149"/>
                    <a:pt x="72" y="145"/>
                  </a:cubicBezTo>
                  <a:cubicBezTo>
                    <a:pt x="71" y="142"/>
                    <a:pt x="72" y="135"/>
                    <a:pt x="71" y="132"/>
                  </a:cubicBezTo>
                  <a:cubicBezTo>
                    <a:pt x="71" y="128"/>
                    <a:pt x="67" y="121"/>
                    <a:pt x="67" y="117"/>
                  </a:cubicBezTo>
                  <a:cubicBezTo>
                    <a:pt x="67" y="115"/>
                    <a:pt x="70" y="110"/>
                    <a:pt x="71" y="109"/>
                  </a:cubicBezTo>
                  <a:cubicBezTo>
                    <a:pt x="73" y="106"/>
                    <a:pt x="79" y="102"/>
                    <a:pt x="81" y="99"/>
                  </a:cubicBezTo>
                  <a:cubicBezTo>
                    <a:pt x="83" y="97"/>
                    <a:pt x="85" y="92"/>
                    <a:pt x="88" y="90"/>
                  </a:cubicBezTo>
                  <a:cubicBezTo>
                    <a:pt x="90" y="89"/>
                    <a:pt x="97" y="90"/>
                    <a:pt x="99" y="89"/>
                  </a:cubicBezTo>
                  <a:cubicBezTo>
                    <a:pt x="102" y="88"/>
                    <a:pt x="107" y="85"/>
                    <a:pt x="109" y="83"/>
                  </a:cubicBezTo>
                  <a:cubicBezTo>
                    <a:pt x="113" y="81"/>
                    <a:pt x="121" y="78"/>
                    <a:pt x="124" y="75"/>
                  </a:cubicBezTo>
                  <a:cubicBezTo>
                    <a:pt x="125" y="73"/>
                    <a:pt x="128" y="67"/>
                    <a:pt x="129" y="65"/>
                  </a:cubicBezTo>
                  <a:cubicBezTo>
                    <a:pt x="130" y="62"/>
                    <a:pt x="131" y="56"/>
                    <a:pt x="132" y="53"/>
                  </a:cubicBezTo>
                  <a:cubicBezTo>
                    <a:pt x="133" y="50"/>
                    <a:pt x="135" y="43"/>
                    <a:pt x="136" y="40"/>
                  </a:cubicBezTo>
                  <a:cubicBezTo>
                    <a:pt x="138" y="36"/>
                    <a:pt x="140" y="28"/>
                    <a:pt x="141" y="24"/>
                  </a:cubicBezTo>
                  <a:cubicBezTo>
                    <a:pt x="143" y="21"/>
                    <a:pt x="147" y="16"/>
                    <a:pt x="150" y="13"/>
                  </a:cubicBezTo>
                  <a:cubicBezTo>
                    <a:pt x="152" y="10"/>
                    <a:pt x="155" y="4"/>
                    <a:pt x="158" y="3"/>
                  </a:cubicBezTo>
                  <a:cubicBezTo>
                    <a:pt x="161" y="1"/>
                    <a:pt x="170" y="0"/>
                    <a:pt x="173" y="1"/>
                  </a:cubicBezTo>
                  <a:cubicBezTo>
                    <a:pt x="175" y="2"/>
                    <a:pt x="177" y="5"/>
                    <a:pt x="178" y="7"/>
                  </a:cubicBezTo>
                  <a:cubicBezTo>
                    <a:pt x="179" y="8"/>
                    <a:pt x="182" y="10"/>
                    <a:pt x="182" y="12"/>
                  </a:cubicBezTo>
                  <a:cubicBezTo>
                    <a:pt x="182" y="13"/>
                    <a:pt x="179" y="17"/>
                    <a:pt x="179" y="18"/>
                  </a:cubicBezTo>
                  <a:cubicBezTo>
                    <a:pt x="178" y="21"/>
                    <a:pt x="179" y="26"/>
                    <a:pt x="180" y="29"/>
                  </a:cubicBezTo>
                  <a:cubicBezTo>
                    <a:pt x="181" y="32"/>
                    <a:pt x="185" y="36"/>
                    <a:pt x="187" y="39"/>
                  </a:cubicBezTo>
                  <a:cubicBezTo>
                    <a:pt x="190" y="42"/>
                    <a:pt x="193" y="51"/>
                    <a:pt x="197" y="53"/>
                  </a:cubicBezTo>
                  <a:cubicBezTo>
                    <a:pt x="199" y="54"/>
                    <a:pt x="204" y="55"/>
                    <a:pt x="207" y="54"/>
                  </a:cubicBezTo>
                  <a:cubicBezTo>
                    <a:pt x="209" y="54"/>
                    <a:pt x="211" y="50"/>
                    <a:pt x="213" y="49"/>
                  </a:cubicBezTo>
                  <a:cubicBezTo>
                    <a:pt x="215" y="48"/>
                    <a:pt x="218" y="49"/>
                    <a:pt x="220" y="49"/>
                  </a:cubicBezTo>
                  <a:cubicBezTo>
                    <a:pt x="222" y="49"/>
                    <a:pt x="226" y="50"/>
                    <a:pt x="228" y="51"/>
                  </a:cubicBezTo>
                  <a:cubicBezTo>
                    <a:pt x="230" y="52"/>
                    <a:pt x="231" y="57"/>
                    <a:pt x="233" y="58"/>
                  </a:cubicBezTo>
                  <a:cubicBezTo>
                    <a:pt x="235" y="58"/>
                    <a:pt x="239" y="58"/>
                    <a:pt x="241" y="58"/>
                  </a:cubicBezTo>
                  <a:cubicBezTo>
                    <a:pt x="243" y="58"/>
                    <a:pt x="247" y="55"/>
                    <a:pt x="248" y="54"/>
                  </a:cubicBezTo>
                  <a:cubicBezTo>
                    <a:pt x="250" y="53"/>
                    <a:pt x="254" y="48"/>
                    <a:pt x="256" y="49"/>
                  </a:cubicBezTo>
                  <a:cubicBezTo>
                    <a:pt x="258" y="49"/>
                    <a:pt x="262" y="52"/>
                    <a:pt x="262" y="54"/>
                  </a:cubicBezTo>
                  <a:cubicBezTo>
                    <a:pt x="264" y="56"/>
                    <a:pt x="262" y="62"/>
                    <a:pt x="263" y="64"/>
                  </a:cubicBezTo>
                  <a:cubicBezTo>
                    <a:pt x="264" y="66"/>
                    <a:pt x="267" y="70"/>
                    <a:pt x="268" y="72"/>
                  </a:cubicBezTo>
                  <a:cubicBezTo>
                    <a:pt x="270" y="75"/>
                    <a:pt x="273" y="80"/>
                    <a:pt x="274" y="83"/>
                  </a:cubicBezTo>
                  <a:cubicBezTo>
                    <a:pt x="275" y="86"/>
                    <a:pt x="274" y="91"/>
                    <a:pt x="276" y="93"/>
                  </a:cubicBezTo>
                  <a:cubicBezTo>
                    <a:pt x="277" y="95"/>
                    <a:pt x="280" y="98"/>
                    <a:pt x="282" y="99"/>
                  </a:cubicBezTo>
                  <a:cubicBezTo>
                    <a:pt x="284" y="100"/>
                    <a:pt x="291" y="100"/>
                    <a:pt x="293" y="101"/>
                  </a:cubicBezTo>
                  <a:cubicBezTo>
                    <a:pt x="297" y="102"/>
                    <a:pt x="303" y="105"/>
                    <a:pt x="305" y="108"/>
                  </a:cubicBezTo>
                  <a:cubicBezTo>
                    <a:pt x="307" y="109"/>
                    <a:pt x="308" y="115"/>
                    <a:pt x="309" y="116"/>
                  </a:cubicBezTo>
                  <a:cubicBezTo>
                    <a:pt x="311" y="117"/>
                    <a:pt x="314" y="118"/>
                    <a:pt x="316" y="119"/>
                  </a:cubicBezTo>
                  <a:cubicBezTo>
                    <a:pt x="318" y="120"/>
                    <a:pt x="323" y="121"/>
                    <a:pt x="325" y="123"/>
                  </a:cubicBezTo>
                  <a:cubicBezTo>
                    <a:pt x="326" y="124"/>
                    <a:pt x="327" y="128"/>
                    <a:pt x="327" y="130"/>
                  </a:cubicBezTo>
                  <a:cubicBezTo>
                    <a:pt x="326" y="132"/>
                    <a:pt x="323" y="136"/>
                    <a:pt x="323" y="138"/>
                  </a:cubicBezTo>
                  <a:cubicBezTo>
                    <a:pt x="324" y="141"/>
                    <a:pt x="329" y="147"/>
                    <a:pt x="329" y="150"/>
                  </a:cubicBezTo>
                  <a:cubicBezTo>
                    <a:pt x="329" y="152"/>
                    <a:pt x="327" y="157"/>
                    <a:pt x="325" y="158"/>
                  </a:cubicBezTo>
                  <a:cubicBezTo>
                    <a:pt x="324" y="159"/>
                    <a:pt x="321" y="159"/>
                    <a:pt x="320" y="161"/>
                  </a:cubicBezTo>
                  <a:cubicBezTo>
                    <a:pt x="319" y="162"/>
                    <a:pt x="318" y="166"/>
                    <a:pt x="319" y="168"/>
                  </a:cubicBezTo>
                  <a:cubicBezTo>
                    <a:pt x="320" y="172"/>
                    <a:pt x="325" y="177"/>
                    <a:pt x="327" y="181"/>
                  </a:cubicBezTo>
                  <a:cubicBezTo>
                    <a:pt x="327" y="184"/>
                    <a:pt x="327" y="190"/>
                    <a:pt x="328" y="192"/>
                  </a:cubicBezTo>
                  <a:cubicBezTo>
                    <a:pt x="329" y="195"/>
                    <a:pt x="331" y="201"/>
                    <a:pt x="333" y="203"/>
                  </a:cubicBezTo>
                  <a:cubicBezTo>
                    <a:pt x="335" y="205"/>
                    <a:pt x="341" y="205"/>
                    <a:pt x="344" y="206"/>
                  </a:cubicBezTo>
                  <a:cubicBezTo>
                    <a:pt x="347" y="207"/>
                    <a:pt x="352" y="209"/>
                    <a:pt x="355" y="209"/>
                  </a:cubicBezTo>
                  <a:cubicBezTo>
                    <a:pt x="358" y="209"/>
                    <a:pt x="362" y="208"/>
                    <a:pt x="364" y="206"/>
                  </a:cubicBezTo>
                  <a:cubicBezTo>
                    <a:pt x="366" y="205"/>
                    <a:pt x="367" y="199"/>
                    <a:pt x="369" y="197"/>
                  </a:cubicBezTo>
                  <a:cubicBezTo>
                    <a:pt x="370" y="196"/>
                    <a:pt x="373" y="194"/>
                    <a:pt x="375" y="194"/>
                  </a:cubicBezTo>
                  <a:cubicBezTo>
                    <a:pt x="378" y="193"/>
                    <a:pt x="384" y="193"/>
                    <a:pt x="386" y="195"/>
                  </a:cubicBezTo>
                  <a:cubicBezTo>
                    <a:pt x="388" y="195"/>
                    <a:pt x="389" y="198"/>
                    <a:pt x="391" y="198"/>
                  </a:cubicBezTo>
                  <a:cubicBezTo>
                    <a:pt x="393" y="199"/>
                    <a:pt x="396" y="196"/>
                    <a:pt x="398" y="195"/>
                  </a:cubicBezTo>
                  <a:cubicBezTo>
                    <a:pt x="400" y="195"/>
                    <a:pt x="406" y="193"/>
                    <a:pt x="408" y="195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EB04AE44-E05B-4892-8DD8-1A1A9C1CB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4475" y="1303338"/>
              <a:ext cx="2025650" cy="1803400"/>
            </a:xfrm>
            <a:custGeom>
              <a:avLst/>
              <a:gdLst/>
              <a:ahLst/>
              <a:cxnLst>
                <a:cxn ang="0">
                  <a:pos x="1214" y="477"/>
                </a:cxn>
                <a:cxn ang="0">
                  <a:pos x="1098" y="521"/>
                </a:cxn>
                <a:cxn ang="0">
                  <a:pos x="1013" y="462"/>
                </a:cxn>
                <a:cxn ang="0">
                  <a:pos x="993" y="568"/>
                </a:cxn>
                <a:cxn ang="0">
                  <a:pos x="996" y="650"/>
                </a:cxn>
                <a:cxn ang="0">
                  <a:pos x="1064" y="705"/>
                </a:cxn>
                <a:cxn ang="0">
                  <a:pos x="1145" y="730"/>
                </a:cxn>
                <a:cxn ang="0">
                  <a:pos x="1139" y="798"/>
                </a:cxn>
                <a:cxn ang="0">
                  <a:pos x="1149" y="877"/>
                </a:cxn>
                <a:cxn ang="0">
                  <a:pos x="1063" y="910"/>
                </a:cxn>
                <a:cxn ang="0">
                  <a:pos x="993" y="959"/>
                </a:cxn>
                <a:cxn ang="0">
                  <a:pos x="889" y="1001"/>
                </a:cxn>
                <a:cxn ang="0">
                  <a:pos x="806" y="985"/>
                </a:cxn>
                <a:cxn ang="0">
                  <a:pos x="746" y="948"/>
                </a:cxn>
                <a:cxn ang="0">
                  <a:pos x="649" y="913"/>
                </a:cxn>
                <a:cxn ang="0">
                  <a:pos x="562" y="956"/>
                </a:cxn>
                <a:cxn ang="0">
                  <a:pos x="582" y="1059"/>
                </a:cxn>
                <a:cxn ang="0">
                  <a:pos x="535" y="1141"/>
                </a:cxn>
                <a:cxn ang="0">
                  <a:pos x="427" y="1086"/>
                </a:cxn>
                <a:cxn ang="0">
                  <a:pos x="430" y="994"/>
                </a:cxn>
                <a:cxn ang="0">
                  <a:pos x="442" y="919"/>
                </a:cxn>
                <a:cxn ang="0">
                  <a:pos x="419" y="871"/>
                </a:cxn>
                <a:cxn ang="0">
                  <a:pos x="423" y="851"/>
                </a:cxn>
                <a:cxn ang="0">
                  <a:pos x="353" y="844"/>
                </a:cxn>
                <a:cxn ang="0">
                  <a:pos x="314" y="757"/>
                </a:cxn>
                <a:cxn ang="0">
                  <a:pos x="353" y="727"/>
                </a:cxn>
                <a:cxn ang="0">
                  <a:pos x="320" y="687"/>
                </a:cxn>
                <a:cxn ang="0">
                  <a:pos x="270" y="693"/>
                </a:cxn>
                <a:cxn ang="0">
                  <a:pos x="189" y="674"/>
                </a:cxn>
                <a:cxn ang="0">
                  <a:pos x="153" y="651"/>
                </a:cxn>
                <a:cxn ang="0">
                  <a:pos x="104" y="674"/>
                </a:cxn>
                <a:cxn ang="0">
                  <a:pos x="44" y="658"/>
                </a:cxn>
                <a:cxn ang="0">
                  <a:pos x="2" y="595"/>
                </a:cxn>
                <a:cxn ang="0">
                  <a:pos x="41" y="540"/>
                </a:cxn>
                <a:cxn ang="0">
                  <a:pos x="108" y="491"/>
                </a:cxn>
                <a:cxn ang="0">
                  <a:pos x="179" y="455"/>
                </a:cxn>
                <a:cxn ang="0">
                  <a:pos x="247" y="432"/>
                </a:cxn>
                <a:cxn ang="0">
                  <a:pos x="333" y="395"/>
                </a:cxn>
                <a:cxn ang="0">
                  <a:pos x="392" y="319"/>
                </a:cxn>
                <a:cxn ang="0">
                  <a:pos x="402" y="216"/>
                </a:cxn>
                <a:cxn ang="0">
                  <a:pos x="436" y="179"/>
                </a:cxn>
                <a:cxn ang="0">
                  <a:pos x="475" y="181"/>
                </a:cxn>
                <a:cxn ang="0">
                  <a:pos x="545" y="215"/>
                </a:cxn>
                <a:cxn ang="0">
                  <a:pos x="580" y="181"/>
                </a:cxn>
                <a:cxn ang="0">
                  <a:pos x="616" y="142"/>
                </a:cxn>
                <a:cxn ang="0">
                  <a:pos x="614" y="69"/>
                </a:cxn>
                <a:cxn ang="0">
                  <a:pos x="617" y="18"/>
                </a:cxn>
                <a:cxn ang="0">
                  <a:pos x="698" y="41"/>
                </a:cxn>
                <a:cxn ang="0">
                  <a:pos x="741" y="100"/>
                </a:cxn>
                <a:cxn ang="0">
                  <a:pos x="767" y="155"/>
                </a:cxn>
                <a:cxn ang="0">
                  <a:pos x="840" y="165"/>
                </a:cxn>
                <a:cxn ang="0">
                  <a:pos x="925" y="172"/>
                </a:cxn>
                <a:cxn ang="0">
                  <a:pos x="969" y="115"/>
                </a:cxn>
                <a:cxn ang="0">
                  <a:pos x="1023" y="146"/>
                </a:cxn>
                <a:cxn ang="0">
                  <a:pos x="1102" y="160"/>
                </a:cxn>
                <a:cxn ang="0">
                  <a:pos x="1153" y="189"/>
                </a:cxn>
                <a:cxn ang="0">
                  <a:pos x="1242" y="234"/>
                </a:cxn>
                <a:cxn ang="0">
                  <a:pos x="1256" y="306"/>
                </a:cxn>
                <a:cxn ang="0">
                  <a:pos x="1264" y="338"/>
                </a:cxn>
              </a:cxnLst>
              <a:rect l="0" t="0" r="r" b="b"/>
              <a:pathLst>
                <a:path w="1289" h="1146">
                  <a:moveTo>
                    <a:pt x="1289" y="419"/>
                  </a:moveTo>
                  <a:cubicBezTo>
                    <a:pt x="1289" y="424"/>
                    <a:pt x="1288" y="435"/>
                    <a:pt x="1287" y="440"/>
                  </a:cubicBezTo>
                  <a:cubicBezTo>
                    <a:pt x="1286" y="444"/>
                    <a:pt x="1282" y="452"/>
                    <a:pt x="1281" y="456"/>
                  </a:cubicBezTo>
                  <a:cubicBezTo>
                    <a:pt x="1279" y="460"/>
                    <a:pt x="1274" y="470"/>
                    <a:pt x="1270" y="470"/>
                  </a:cubicBezTo>
                  <a:cubicBezTo>
                    <a:pt x="1266" y="470"/>
                    <a:pt x="1258" y="472"/>
                    <a:pt x="1254" y="471"/>
                  </a:cubicBezTo>
                  <a:cubicBezTo>
                    <a:pt x="1250" y="470"/>
                    <a:pt x="1242" y="463"/>
                    <a:pt x="1237" y="463"/>
                  </a:cubicBezTo>
                  <a:cubicBezTo>
                    <a:pt x="1234" y="463"/>
                    <a:pt x="1228" y="467"/>
                    <a:pt x="1225" y="469"/>
                  </a:cubicBezTo>
                  <a:cubicBezTo>
                    <a:pt x="1222" y="470"/>
                    <a:pt x="1216" y="474"/>
                    <a:pt x="1214" y="477"/>
                  </a:cubicBezTo>
                  <a:cubicBezTo>
                    <a:pt x="1212" y="479"/>
                    <a:pt x="1211" y="486"/>
                    <a:pt x="1210" y="489"/>
                  </a:cubicBezTo>
                  <a:cubicBezTo>
                    <a:pt x="1209" y="493"/>
                    <a:pt x="1205" y="502"/>
                    <a:pt x="1202" y="505"/>
                  </a:cubicBezTo>
                  <a:cubicBezTo>
                    <a:pt x="1198" y="509"/>
                    <a:pt x="1186" y="511"/>
                    <a:pt x="1180" y="513"/>
                  </a:cubicBezTo>
                  <a:cubicBezTo>
                    <a:pt x="1176" y="515"/>
                    <a:pt x="1167" y="520"/>
                    <a:pt x="1163" y="521"/>
                  </a:cubicBezTo>
                  <a:cubicBezTo>
                    <a:pt x="1159" y="522"/>
                    <a:pt x="1151" y="522"/>
                    <a:pt x="1147" y="523"/>
                  </a:cubicBezTo>
                  <a:cubicBezTo>
                    <a:pt x="1143" y="524"/>
                    <a:pt x="1136" y="529"/>
                    <a:pt x="1132" y="529"/>
                  </a:cubicBezTo>
                  <a:cubicBezTo>
                    <a:pt x="1126" y="530"/>
                    <a:pt x="1115" y="528"/>
                    <a:pt x="1110" y="527"/>
                  </a:cubicBezTo>
                  <a:cubicBezTo>
                    <a:pt x="1107" y="526"/>
                    <a:pt x="1101" y="523"/>
                    <a:pt x="1098" y="521"/>
                  </a:cubicBezTo>
                  <a:cubicBezTo>
                    <a:pt x="1094" y="518"/>
                    <a:pt x="1088" y="508"/>
                    <a:pt x="1084" y="504"/>
                  </a:cubicBezTo>
                  <a:cubicBezTo>
                    <a:pt x="1081" y="502"/>
                    <a:pt x="1074" y="500"/>
                    <a:pt x="1071" y="499"/>
                  </a:cubicBezTo>
                  <a:cubicBezTo>
                    <a:pt x="1068" y="497"/>
                    <a:pt x="1063" y="494"/>
                    <a:pt x="1061" y="491"/>
                  </a:cubicBezTo>
                  <a:cubicBezTo>
                    <a:pt x="1060" y="489"/>
                    <a:pt x="1057" y="484"/>
                    <a:pt x="1056" y="481"/>
                  </a:cubicBezTo>
                  <a:cubicBezTo>
                    <a:pt x="1055" y="479"/>
                    <a:pt x="1054" y="475"/>
                    <a:pt x="1052" y="473"/>
                  </a:cubicBezTo>
                  <a:cubicBezTo>
                    <a:pt x="1049" y="471"/>
                    <a:pt x="1039" y="473"/>
                    <a:pt x="1035" y="472"/>
                  </a:cubicBezTo>
                  <a:cubicBezTo>
                    <a:pt x="1031" y="470"/>
                    <a:pt x="1025" y="465"/>
                    <a:pt x="1021" y="463"/>
                  </a:cubicBezTo>
                  <a:cubicBezTo>
                    <a:pt x="1019" y="463"/>
                    <a:pt x="1015" y="462"/>
                    <a:pt x="1013" y="462"/>
                  </a:cubicBezTo>
                  <a:cubicBezTo>
                    <a:pt x="1009" y="464"/>
                    <a:pt x="1007" y="472"/>
                    <a:pt x="1004" y="475"/>
                  </a:cubicBezTo>
                  <a:cubicBezTo>
                    <a:pt x="1003" y="477"/>
                    <a:pt x="999" y="482"/>
                    <a:pt x="998" y="485"/>
                  </a:cubicBezTo>
                  <a:cubicBezTo>
                    <a:pt x="997" y="488"/>
                    <a:pt x="997" y="496"/>
                    <a:pt x="997" y="499"/>
                  </a:cubicBezTo>
                  <a:cubicBezTo>
                    <a:pt x="997" y="505"/>
                    <a:pt x="997" y="515"/>
                    <a:pt x="996" y="521"/>
                  </a:cubicBezTo>
                  <a:cubicBezTo>
                    <a:pt x="996" y="524"/>
                    <a:pt x="993" y="531"/>
                    <a:pt x="992" y="534"/>
                  </a:cubicBezTo>
                  <a:cubicBezTo>
                    <a:pt x="992" y="537"/>
                    <a:pt x="993" y="542"/>
                    <a:pt x="993" y="545"/>
                  </a:cubicBezTo>
                  <a:cubicBezTo>
                    <a:pt x="993" y="548"/>
                    <a:pt x="994" y="554"/>
                    <a:pt x="994" y="557"/>
                  </a:cubicBezTo>
                  <a:cubicBezTo>
                    <a:pt x="994" y="560"/>
                    <a:pt x="993" y="565"/>
                    <a:pt x="993" y="568"/>
                  </a:cubicBezTo>
                  <a:cubicBezTo>
                    <a:pt x="993" y="571"/>
                    <a:pt x="996" y="578"/>
                    <a:pt x="995" y="581"/>
                  </a:cubicBezTo>
                  <a:cubicBezTo>
                    <a:pt x="994" y="584"/>
                    <a:pt x="989" y="586"/>
                    <a:pt x="987" y="588"/>
                  </a:cubicBezTo>
                  <a:cubicBezTo>
                    <a:pt x="986" y="590"/>
                    <a:pt x="984" y="592"/>
                    <a:pt x="984" y="593"/>
                  </a:cubicBezTo>
                  <a:cubicBezTo>
                    <a:pt x="983" y="596"/>
                    <a:pt x="985" y="603"/>
                    <a:pt x="984" y="606"/>
                  </a:cubicBezTo>
                  <a:cubicBezTo>
                    <a:pt x="983" y="609"/>
                    <a:pt x="977" y="614"/>
                    <a:pt x="976" y="617"/>
                  </a:cubicBezTo>
                  <a:cubicBezTo>
                    <a:pt x="976" y="620"/>
                    <a:pt x="976" y="626"/>
                    <a:pt x="977" y="629"/>
                  </a:cubicBezTo>
                  <a:cubicBezTo>
                    <a:pt x="979" y="634"/>
                    <a:pt x="985" y="641"/>
                    <a:pt x="989" y="645"/>
                  </a:cubicBezTo>
                  <a:cubicBezTo>
                    <a:pt x="991" y="646"/>
                    <a:pt x="995" y="648"/>
                    <a:pt x="996" y="650"/>
                  </a:cubicBezTo>
                  <a:cubicBezTo>
                    <a:pt x="998" y="652"/>
                    <a:pt x="1001" y="657"/>
                    <a:pt x="1003" y="660"/>
                  </a:cubicBezTo>
                  <a:cubicBezTo>
                    <a:pt x="1004" y="662"/>
                    <a:pt x="1006" y="667"/>
                    <a:pt x="1007" y="669"/>
                  </a:cubicBezTo>
                  <a:cubicBezTo>
                    <a:pt x="1009" y="671"/>
                    <a:pt x="1012" y="675"/>
                    <a:pt x="1014" y="676"/>
                  </a:cubicBezTo>
                  <a:cubicBezTo>
                    <a:pt x="1017" y="678"/>
                    <a:pt x="1023" y="677"/>
                    <a:pt x="1026" y="678"/>
                  </a:cubicBezTo>
                  <a:cubicBezTo>
                    <a:pt x="1028" y="680"/>
                    <a:pt x="1031" y="684"/>
                    <a:pt x="1033" y="687"/>
                  </a:cubicBezTo>
                  <a:cubicBezTo>
                    <a:pt x="1035" y="689"/>
                    <a:pt x="1040" y="697"/>
                    <a:pt x="1043" y="698"/>
                  </a:cubicBezTo>
                  <a:cubicBezTo>
                    <a:pt x="1045" y="699"/>
                    <a:pt x="1050" y="698"/>
                    <a:pt x="1053" y="698"/>
                  </a:cubicBezTo>
                  <a:cubicBezTo>
                    <a:pt x="1056" y="699"/>
                    <a:pt x="1062" y="703"/>
                    <a:pt x="1064" y="705"/>
                  </a:cubicBezTo>
                  <a:cubicBezTo>
                    <a:pt x="1066" y="707"/>
                    <a:pt x="1069" y="712"/>
                    <a:pt x="1071" y="714"/>
                  </a:cubicBezTo>
                  <a:cubicBezTo>
                    <a:pt x="1073" y="716"/>
                    <a:pt x="1077" y="720"/>
                    <a:pt x="1080" y="720"/>
                  </a:cubicBezTo>
                  <a:cubicBezTo>
                    <a:pt x="1084" y="721"/>
                    <a:pt x="1091" y="718"/>
                    <a:pt x="1095" y="719"/>
                  </a:cubicBezTo>
                  <a:cubicBezTo>
                    <a:pt x="1098" y="720"/>
                    <a:pt x="1102" y="724"/>
                    <a:pt x="1105" y="726"/>
                  </a:cubicBezTo>
                  <a:cubicBezTo>
                    <a:pt x="1106" y="727"/>
                    <a:pt x="1109" y="731"/>
                    <a:pt x="1111" y="731"/>
                  </a:cubicBezTo>
                  <a:cubicBezTo>
                    <a:pt x="1115" y="733"/>
                    <a:pt x="1123" y="731"/>
                    <a:pt x="1127" y="730"/>
                  </a:cubicBezTo>
                  <a:cubicBezTo>
                    <a:pt x="1129" y="729"/>
                    <a:pt x="1133" y="726"/>
                    <a:pt x="1136" y="726"/>
                  </a:cubicBezTo>
                  <a:cubicBezTo>
                    <a:pt x="1138" y="726"/>
                    <a:pt x="1143" y="729"/>
                    <a:pt x="1145" y="730"/>
                  </a:cubicBezTo>
                  <a:cubicBezTo>
                    <a:pt x="1146" y="732"/>
                    <a:pt x="1147" y="738"/>
                    <a:pt x="1148" y="740"/>
                  </a:cubicBezTo>
                  <a:cubicBezTo>
                    <a:pt x="1149" y="742"/>
                    <a:pt x="1152" y="747"/>
                    <a:pt x="1154" y="749"/>
                  </a:cubicBezTo>
                  <a:cubicBezTo>
                    <a:pt x="1156" y="750"/>
                    <a:pt x="1162" y="749"/>
                    <a:pt x="1164" y="750"/>
                  </a:cubicBezTo>
                  <a:cubicBezTo>
                    <a:pt x="1166" y="752"/>
                    <a:pt x="1169" y="757"/>
                    <a:pt x="1170" y="759"/>
                  </a:cubicBezTo>
                  <a:cubicBezTo>
                    <a:pt x="1171" y="764"/>
                    <a:pt x="1169" y="774"/>
                    <a:pt x="1166" y="778"/>
                  </a:cubicBezTo>
                  <a:cubicBezTo>
                    <a:pt x="1164" y="780"/>
                    <a:pt x="1159" y="783"/>
                    <a:pt x="1157" y="785"/>
                  </a:cubicBezTo>
                  <a:cubicBezTo>
                    <a:pt x="1155" y="786"/>
                    <a:pt x="1150" y="787"/>
                    <a:pt x="1148" y="788"/>
                  </a:cubicBezTo>
                  <a:cubicBezTo>
                    <a:pt x="1145" y="790"/>
                    <a:pt x="1140" y="795"/>
                    <a:pt x="1139" y="798"/>
                  </a:cubicBezTo>
                  <a:cubicBezTo>
                    <a:pt x="1138" y="800"/>
                    <a:pt x="1138" y="805"/>
                    <a:pt x="1138" y="808"/>
                  </a:cubicBezTo>
                  <a:cubicBezTo>
                    <a:pt x="1138" y="810"/>
                    <a:pt x="1139" y="814"/>
                    <a:pt x="1139" y="816"/>
                  </a:cubicBezTo>
                  <a:cubicBezTo>
                    <a:pt x="1139" y="820"/>
                    <a:pt x="1137" y="825"/>
                    <a:pt x="1137" y="828"/>
                  </a:cubicBezTo>
                  <a:cubicBezTo>
                    <a:pt x="1137" y="830"/>
                    <a:pt x="1139" y="833"/>
                    <a:pt x="1140" y="835"/>
                  </a:cubicBezTo>
                  <a:cubicBezTo>
                    <a:pt x="1141" y="838"/>
                    <a:pt x="1142" y="845"/>
                    <a:pt x="1142" y="848"/>
                  </a:cubicBezTo>
                  <a:cubicBezTo>
                    <a:pt x="1142" y="852"/>
                    <a:pt x="1139" y="860"/>
                    <a:pt x="1140" y="864"/>
                  </a:cubicBezTo>
                  <a:cubicBezTo>
                    <a:pt x="1140" y="866"/>
                    <a:pt x="1145" y="870"/>
                    <a:pt x="1146" y="872"/>
                  </a:cubicBezTo>
                  <a:cubicBezTo>
                    <a:pt x="1147" y="873"/>
                    <a:pt x="1148" y="875"/>
                    <a:pt x="1149" y="877"/>
                  </a:cubicBezTo>
                  <a:cubicBezTo>
                    <a:pt x="1144" y="876"/>
                    <a:pt x="1138" y="874"/>
                    <a:pt x="1134" y="874"/>
                  </a:cubicBezTo>
                  <a:cubicBezTo>
                    <a:pt x="1131" y="874"/>
                    <a:pt x="1124" y="875"/>
                    <a:pt x="1122" y="877"/>
                  </a:cubicBezTo>
                  <a:cubicBezTo>
                    <a:pt x="1119" y="879"/>
                    <a:pt x="1117" y="885"/>
                    <a:pt x="1115" y="888"/>
                  </a:cubicBezTo>
                  <a:cubicBezTo>
                    <a:pt x="1113" y="890"/>
                    <a:pt x="1107" y="895"/>
                    <a:pt x="1103" y="896"/>
                  </a:cubicBezTo>
                  <a:cubicBezTo>
                    <a:pt x="1099" y="898"/>
                    <a:pt x="1090" y="896"/>
                    <a:pt x="1086" y="896"/>
                  </a:cubicBezTo>
                  <a:cubicBezTo>
                    <a:pt x="1084" y="897"/>
                    <a:pt x="1080" y="898"/>
                    <a:pt x="1078" y="899"/>
                  </a:cubicBezTo>
                  <a:cubicBezTo>
                    <a:pt x="1076" y="901"/>
                    <a:pt x="1072" y="905"/>
                    <a:pt x="1070" y="906"/>
                  </a:cubicBezTo>
                  <a:cubicBezTo>
                    <a:pt x="1068" y="907"/>
                    <a:pt x="1065" y="910"/>
                    <a:pt x="1063" y="910"/>
                  </a:cubicBezTo>
                  <a:cubicBezTo>
                    <a:pt x="1058" y="911"/>
                    <a:pt x="1048" y="910"/>
                    <a:pt x="1043" y="910"/>
                  </a:cubicBezTo>
                  <a:cubicBezTo>
                    <a:pt x="1041" y="911"/>
                    <a:pt x="1036" y="911"/>
                    <a:pt x="1034" y="913"/>
                  </a:cubicBezTo>
                  <a:cubicBezTo>
                    <a:pt x="1032" y="914"/>
                    <a:pt x="1030" y="919"/>
                    <a:pt x="1029" y="921"/>
                  </a:cubicBezTo>
                  <a:cubicBezTo>
                    <a:pt x="1028" y="924"/>
                    <a:pt x="1030" y="931"/>
                    <a:pt x="1029" y="934"/>
                  </a:cubicBezTo>
                  <a:cubicBezTo>
                    <a:pt x="1028" y="937"/>
                    <a:pt x="1027" y="942"/>
                    <a:pt x="1025" y="944"/>
                  </a:cubicBezTo>
                  <a:cubicBezTo>
                    <a:pt x="1023" y="947"/>
                    <a:pt x="1019" y="952"/>
                    <a:pt x="1016" y="954"/>
                  </a:cubicBezTo>
                  <a:cubicBezTo>
                    <a:pt x="1013" y="955"/>
                    <a:pt x="1006" y="955"/>
                    <a:pt x="1003" y="955"/>
                  </a:cubicBezTo>
                  <a:cubicBezTo>
                    <a:pt x="1000" y="956"/>
                    <a:pt x="995" y="958"/>
                    <a:pt x="993" y="959"/>
                  </a:cubicBezTo>
                  <a:cubicBezTo>
                    <a:pt x="990" y="962"/>
                    <a:pt x="988" y="969"/>
                    <a:pt x="985" y="972"/>
                  </a:cubicBezTo>
                  <a:cubicBezTo>
                    <a:pt x="983" y="974"/>
                    <a:pt x="976" y="976"/>
                    <a:pt x="973" y="977"/>
                  </a:cubicBezTo>
                  <a:cubicBezTo>
                    <a:pt x="969" y="978"/>
                    <a:pt x="961" y="976"/>
                    <a:pt x="957" y="977"/>
                  </a:cubicBezTo>
                  <a:cubicBezTo>
                    <a:pt x="954" y="978"/>
                    <a:pt x="949" y="984"/>
                    <a:pt x="946" y="986"/>
                  </a:cubicBezTo>
                  <a:cubicBezTo>
                    <a:pt x="943" y="989"/>
                    <a:pt x="938" y="995"/>
                    <a:pt x="935" y="997"/>
                  </a:cubicBezTo>
                  <a:cubicBezTo>
                    <a:pt x="933" y="999"/>
                    <a:pt x="927" y="1003"/>
                    <a:pt x="924" y="1004"/>
                  </a:cubicBezTo>
                  <a:cubicBezTo>
                    <a:pt x="918" y="1005"/>
                    <a:pt x="906" y="1005"/>
                    <a:pt x="900" y="1004"/>
                  </a:cubicBezTo>
                  <a:cubicBezTo>
                    <a:pt x="897" y="1004"/>
                    <a:pt x="892" y="1001"/>
                    <a:pt x="889" y="1001"/>
                  </a:cubicBezTo>
                  <a:cubicBezTo>
                    <a:pt x="886" y="1000"/>
                    <a:pt x="878" y="1002"/>
                    <a:pt x="875" y="1001"/>
                  </a:cubicBezTo>
                  <a:cubicBezTo>
                    <a:pt x="872" y="1000"/>
                    <a:pt x="867" y="997"/>
                    <a:pt x="865" y="995"/>
                  </a:cubicBezTo>
                  <a:cubicBezTo>
                    <a:pt x="864" y="993"/>
                    <a:pt x="863" y="987"/>
                    <a:pt x="861" y="985"/>
                  </a:cubicBezTo>
                  <a:cubicBezTo>
                    <a:pt x="860" y="983"/>
                    <a:pt x="857" y="979"/>
                    <a:pt x="855" y="978"/>
                  </a:cubicBezTo>
                  <a:cubicBezTo>
                    <a:pt x="852" y="977"/>
                    <a:pt x="847" y="977"/>
                    <a:pt x="844" y="977"/>
                  </a:cubicBezTo>
                  <a:cubicBezTo>
                    <a:pt x="840" y="978"/>
                    <a:pt x="833" y="985"/>
                    <a:pt x="829" y="986"/>
                  </a:cubicBezTo>
                  <a:cubicBezTo>
                    <a:pt x="827" y="987"/>
                    <a:pt x="820" y="987"/>
                    <a:pt x="817" y="987"/>
                  </a:cubicBezTo>
                  <a:cubicBezTo>
                    <a:pt x="814" y="987"/>
                    <a:pt x="809" y="984"/>
                    <a:pt x="806" y="985"/>
                  </a:cubicBezTo>
                  <a:cubicBezTo>
                    <a:pt x="803" y="986"/>
                    <a:pt x="799" y="992"/>
                    <a:pt x="796" y="994"/>
                  </a:cubicBezTo>
                  <a:cubicBezTo>
                    <a:pt x="792" y="996"/>
                    <a:pt x="784" y="998"/>
                    <a:pt x="780" y="1000"/>
                  </a:cubicBezTo>
                  <a:cubicBezTo>
                    <a:pt x="777" y="1001"/>
                    <a:pt x="771" y="1006"/>
                    <a:pt x="767" y="1005"/>
                  </a:cubicBezTo>
                  <a:cubicBezTo>
                    <a:pt x="764" y="1005"/>
                    <a:pt x="758" y="999"/>
                    <a:pt x="756" y="996"/>
                  </a:cubicBezTo>
                  <a:cubicBezTo>
                    <a:pt x="754" y="993"/>
                    <a:pt x="753" y="985"/>
                    <a:pt x="753" y="982"/>
                  </a:cubicBezTo>
                  <a:cubicBezTo>
                    <a:pt x="753" y="978"/>
                    <a:pt x="754" y="972"/>
                    <a:pt x="754" y="969"/>
                  </a:cubicBezTo>
                  <a:cubicBezTo>
                    <a:pt x="754" y="966"/>
                    <a:pt x="753" y="959"/>
                    <a:pt x="752" y="956"/>
                  </a:cubicBezTo>
                  <a:cubicBezTo>
                    <a:pt x="751" y="954"/>
                    <a:pt x="748" y="950"/>
                    <a:pt x="746" y="948"/>
                  </a:cubicBezTo>
                  <a:cubicBezTo>
                    <a:pt x="742" y="946"/>
                    <a:pt x="734" y="944"/>
                    <a:pt x="730" y="944"/>
                  </a:cubicBezTo>
                  <a:cubicBezTo>
                    <a:pt x="728" y="943"/>
                    <a:pt x="723" y="943"/>
                    <a:pt x="721" y="943"/>
                  </a:cubicBezTo>
                  <a:cubicBezTo>
                    <a:pt x="717" y="942"/>
                    <a:pt x="711" y="940"/>
                    <a:pt x="708" y="938"/>
                  </a:cubicBezTo>
                  <a:cubicBezTo>
                    <a:pt x="705" y="937"/>
                    <a:pt x="701" y="934"/>
                    <a:pt x="698" y="933"/>
                  </a:cubicBezTo>
                  <a:cubicBezTo>
                    <a:pt x="693" y="932"/>
                    <a:pt x="682" y="932"/>
                    <a:pt x="677" y="930"/>
                  </a:cubicBezTo>
                  <a:cubicBezTo>
                    <a:pt x="674" y="929"/>
                    <a:pt x="667" y="927"/>
                    <a:pt x="664" y="925"/>
                  </a:cubicBezTo>
                  <a:cubicBezTo>
                    <a:pt x="662" y="923"/>
                    <a:pt x="661" y="917"/>
                    <a:pt x="659" y="915"/>
                  </a:cubicBezTo>
                  <a:cubicBezTo>
                    <a:pt x="657" y="914"/>
                    <a:pt x="651" y="913"/>
                    <a:pt x="649" y="913"/>
                  </a:cubicBezTo>
                  <a:cubicBezTo>
                    <a:pt x="647" y="912"/>
                    <a:pt x="642" y="912"/>
                    <a:pt x="640" y="913"/>
                  </a:cubicBezTo>
                  <a:cubicBezTo>
                    <a:pt x="638" y="913"/>
                    <a:pt x="635" y="917"/>
                    <a:pt x="633" y="919"/>
                  </a:cubicBezTo>
                  <a:cubicBezTo>
                    <a:pt x="631" y="921"/>
                    <a:pt x="628" y="925"/>
                    <a:pt x="626" y="926"/>
                  </a:cubicBezTo>
                  <a:cubicBezTo>
                    <a:pt x="622" y="928"/>
                    <a:pt x="615" y="926"/>
                    <a:pt x="612" y="926"/>
                  </a:cubicBezTo>
                  <a:cubicBezTo>
                    <a:pt x="609" y="927"/>
                    <a:pt x="602" y="929"/>
                    <a:pt x="599" y="931"/>
                  </a:cubicBezTo>
                  <a:cubicBezTo>
                    <a:pt x="595" y="934"/>
                    <a:pt x="590" y="941"/>
                    <a:pt x="586" y="944"/>
                  </a:cubicBezTo>
                  <a:cubicBezTo>
                    <a:pt x="583" y="946"/>
                    <a:pt x="576" y="949"/>
                    <a:pt x="573" y="951"/>
                  </a:cubicBezTo>
                  <a:cubicBezTo>
                    <a:pt x="571" y="952"/>
                    <a:pt x="564" y="954"/>
                    <a:pt x="562" y="956"/>
                  </a:cubicBezTo>
                  <a:cubicBezTo>
                    <a:pt x="560" y="959"/>
                    <a:pt x="557" y="964"/>
                    <a:pt x="556" y="967"/>
                  </a:cubicBezTo>
                  <a:cubicBezTo>
                    <a:pt x="555" y="971"/>
                    <a:pt x="556" y="980"/>
                    <a:pt x="556" y="984"/>
                  </a:cubicBezTo>
                  <a:cubicBezTo>
                    <a:pt x="556" y="987"/>
                    <a:pt x="554" y="994"/>
                    <a:pt x="554" y="997"/>
                  </a:cubicBezTo>
                  <a:cubicBezTo>
                    <a:pt x="553" y="1001"/>
                    <a:pt x="551" y="1009"/>
                    <a:pt x="552" y="1014"/>
                  </a:cubicBezTo>
                  <a:cubicBezTo>
                    <a:pt x="552" y="1019"/>
                    <a:pt x="555" y="1028"/>
                    <a:pt x="557" y="1033"/>
                  </a:cubicBezTo>
                  <a:cubicBezTo>
                    <a:pt x="558" y="1036"/>
                    <a:pt x="559" y="1041"/>
                    <a:pt x="561" y="1043"/>
                  </a:cubicBezTo>
                  <a:cubicBezTo>
                    <a:pt x="564" y="1046"/>
                    <a:pt x="573" y="1047"/>
                    <a:pt x="576" y="1049"/>
                  </a:cubicBezTo>
                  <a:cubicBezTo>
                    <a:pt x="578" y="1051"/>
                    <a:pt x="581" y="1056"/>
                    <a:pt x="582" y="1059"/>
                  </a:cubicBezTo>
                  <a:cubicBezTo>
                    <a:pt x="583" y="1063"/>
                    <a:pt x="581" y="1071"/>
                    <a:pt x="581" y="1075"/>
                  </a:cubicBezTo>
                  <a:cubicBezTo>
                    <a:pt x="581" y="1079"/>
                    <a:pt x="585" y="1085"/>
                    <a:pt x="585" y="1089"/>
                  </a:cubicBezTo>
                  <a:cubicBezTo>
                    <a:pt x="585" y="1094"/>
                    <a:pt x="580" y="1102"/>
                    <a:pt x="577" y="1106"/>
                  </a:cubicBezTo>
                  <a:cubicBezTo>
                    <a:pt x="575" y="1109"/>
                    <a:pt x="569" y="1112"/>
                    <a:pt x="568" y="1115"/>
                  </a:cubicBezTo>
                  <a:cubicBezTo>
                    <a:pt x="566" y="1118"/>
                    <a:pt x="568" y="1124"/>
                    <a:pt x="568" y="1127"/>
                  </a:cubicBezTo>
                  <a:cubicBezTo>
                    <a:pt x="567" y="1130"/>
                    <a:pt x="565" y="1136"/>
                    <a:pt x="563" y="1138"/>
                  </a:cubicBezTo>
                  <a:cubicBezTo>
                    <a:pt x="561" y="1140"/>
                    <a:pt x="555" y="1145"/>
                    <a:pt x="552" y="1145"/>
                  </a:cubicBezTo>
                  <a:cubicBezTo>
                    <a:pt x="548" y="1146"/>
                    <a:pt x="539" y="1142"/>
                    <a:pt x="535" y="1141"/>
                  </a:cubicBezTo>
                  <a:cubicBezTo>
                    <a:pt x="532" y="1140"/>
                    <a:pt x="526" y="1137"/>
                    <a:pt x="523" y="1136"/>
                  </a:cubicBezTo>
                  <a:cubicBezTo>
                    <a:pt x="519" y="1135"/>
                    <a:pt x="512" y="1132"/>
                    <a:pt x="508" y="1132"/>
                  </a:cubicBezTo>
                  <a:cubicBezTo>
                    <a:pt x="504" y="1132"/>
                    <a:pt x="497" y="1133"/>
                    <a:pt x="493" y="1133"/>
                  </a:cubicBezTo>
                  <a:cubicBezTo>
                    <a:pt x="491" y="1133"/>
                    <a:pt x="488" y="1133"/>
                    <a:pt x="485" y="1132"/>
                  </a:cubicBezTo>
                  <a:cubicBezTo>
                    <a:pt x="483" y="1132"/>
                    <a:pt x="481" y="1132"/>
                    <a:pt x="479" y="1131"/>
                  </a:cubicBezTo>
                  <a:cubicBezTo>
                    <a:pt x="474" y="1130"/>
                    <a:pt x="464" y="1125"/>
                    <a:pt x="459" y="1122"/>
                  </a:cubicBezTo>
                  <a:cubicBezTo>
                    <a:pt x="453" y="1118"/>
                    <a:pt x="442" y="1108"/>
                    <a:pt x="438" y="1102"/>
                  </a:cubicBezTo>
                  <a:cubicBezTo>
                    <a:pt x="434" y="1099"/>
                    <a:pt x="429" y="1091"/>
                    <a:pt x="427" y="1086"/>
                  </a:cubicBezTo>
                  <a:cubicBezTo>
                    <a:pt x="425" y="1081"/>
                    <a:pt x="422" y="1070"/>
                    <a:pt x="421" y="1065"/>
                  </a:cubicBezTo>
                  <a:cubicBezTo>
                    <a:pt x="421" y="1061"/>
                    <a:pt x="422" y="1054"/>
                    <a:pt x="423" y="1051"/>
                  </a:cubicBezTo>
                  <a:cubicBezTo>
                    <a:pt x="423" y="1048"/>
                    <a:pt x="426" y="1044"/>
                    <a:pt x="428" y="1043"/>
                  </a:cubicBezTo>
                  <a:cubicBezTo>
                    <a:pt x="429" y="1040"/>
                    <a:pt x="434" y="1036"/>
                    <a:pt x="435" y="1034"/>
                  </a:cubicBezTo>
                  <a:cubicBezTo>
                    <a:pt x="437" y="1030"/>
                    <a:pt x="440" y="1022"/>
                    <a:pt x="441" y="1018"/>
                  </a:cubicBezTo>
                  <a:cubicBezTo>
                    <a:pt x="442" y="1015"/>
                    <a:pt x="444" y="1009"/>
                    <a:pt x="444" y="1005"/>
                  </a:cubicBezTo>
                  <a:cubicBezTo>
                    <a:pt x="444" y="1004"/>
                    <a:pt x="442" y="1000"/>
                    <a:pt x="441" y="999"/>
                  </a:cubicBezTo>
                  <a:cubicBezTo>
                    <a:pt x="439" y="997"/>
                    <a:pt x="432" y="996"/>
                    <a:pt x="430" y="994"/>
                  </a:cubicBezTo>
                  <a:cubicBezTo>
                    <a:pt x="428" y="992"/>
                    <a:pt x="426" y="985"/>
                    <a:pt x="426" y="982"/>
                  </a:cubicBezTo>
                  <a:cubicBezTo>
                    <a:pt x="426" y="977"/>
                    <a:pt x="427" y="967"/>
                    <a:pt x="430" y="963"/>
                  </a:cubicBezTo>
                  <a:cubicBezTo>
                    <a:pt x="431" y="960"/>
                    <a:pt x="436" y="957"/>
                    <a:pt x="438" y="956"/>
                  </a:cubicBezTo>
                  <a:cubicBezTo>
                    <a:pt x="441" y="955"/>
                    <a:pt x="446" y="955"/>
                    <a:pt x="448" y="953"/>
                  </a:cubicBezTo>
                  <a:cubicBezTo>
                    <a:pt x="450" y="951"/>
                    <a:pt x="453" y="946"/>
                    <a:pt x="454" y="943"/>
                  </a:cubicBezTo>
                  <a:cubicBezTo>
                    <a:pt x="455" y="941"/>
                    <a:pt x="455" y="936"/>
                    <a:pt x="455" y="934"/>
                  </a:cubicBezTo>
                  <a:cubicBezTo>
                    <a:pt x="455" y="931"/>
                    <a:pt x="452" y="926"/>
                    <a:pt x="450" y="923"/>
                  </a:cubicBezTo>
                  <a:cubicBezTo>
                    <a:pt x="449" y="922"/>
                    <a:pt x="444" y="920"/>
                    <a:pt x="442" y="919"/>
                  </a:cubicBezTo>
                  <a:cubicBezTo>
                    <a:pt x="439" y="918"/>
                    <a:pt x="433" y="917"/>
                    <a:pt x="430" y="917"/>
                  </a:cubicBezTo>
                  <a:cubicBezTo>
                    <a:pt x="427" y="916"/>
                    <a:pt x="421" y="915"/>
                    <a:pt x="418" y="913"/>
                  </a:cubicBezTo>
                  <a:cubicBezTo>
                    <a:pt x="416" y="912"/>
                    <a:pt x="412" y="909"/>
                    <a:pt x="410" y="907"/>
                  </a:cubicBezTo>
                  <a:cubicBezTo>
                    <a:pt x="408" y="905"/>
                    <a:pt x="403" y="901"/>
                    <a:pt x="402" y="898"/>
                  </a:cubicBezTo>
                  <a:cubicBezTo>
                    <a:pt x="401" y="895"/>
                    <a:pt x="402" y="888"/>
                    <a:pt x="402" y="884"/>
                  </a:cubicBezTo>
                  <a:cubicBezTo>
                    <a:pt x="402" y="882"/>
                    <a:pt x="403" y="878"/>
                    <a:pt x="404" y="876"/>
                  </a:cubicBezTo>
                  <a:cubicBezTo>
                    <a:pt x="405" y="874"/>
                    <a:pt x="408" y="872"/>
                    <a:pt x="410" y="872"/>
                  </a:cubicBezTo>
                  <a:cubicBezTo>
                    <a:pt x="412" y="871"/>
                    <a:pt x="416" y="871"/>
                    <a:pt x="419" y="871"/>
                  </a:cubicBezTo>
                  <a:cubicBezTo>
                    <a:pt x="421" y="870"/>
                    <a:pt x="426" y="871"/>
                    <a:pt x="429" y="871"/>
                  </a:cubicBezTo>
                  <a:cubicBezTo>
                    <a:pt x="431" y="872"/>
                    <a:pt x="435" y="872"/>
                    <a:pt x="437" y="872"/>
                  </a:cubicBezTo>
                  <a:cubicBezTo>
                    <a:pt x="439" y="871"/>
                    <a:pt x="444" y="869"/>
                    <a:pt x="445" y="867"/>
                  </a:cubicBezTo>
                  <a:cubicBezTo>
                    <a:pt x="446" y="865"/>
                    <a:pt x="446" y="861"/>
                    <a:pt x="445" y="860"/>
                  </a:cubicBezTo>
                  <a:cubicBezTo>
                    <a:pt x="445" y="858"/>
                    <a:pt x="445" y="855"/>
                    <a:pt x="444" y="855"/>
                  </a:cubicBezTo>
                  <a:cubicBezTo>
                    <a:pt x="443" y="853"/>
                    <a:pt x="439" y="854"/>
                    <a:pt x="437" y="854"/>
                  </a:cubicBezTo>
                  <a:cubicBezTo>
                    <a:pt x="435" y="855"/>
                    <a:pt x="432" y="857"/>
                    <a:pt x="430" y="857"/>
                  </a:cubicBezTo>
                  <a:cubicBezTo>
                    <a:pt x="427" y="857"/>
                    <a:pt x="425" y="852"/>
                    <a:pt x="423" y="851"/>
                  </a:cubicBezTo>
                  <a:cubicBezTo>
                    <a:pt x="420" y="850"/>
                    <a:pt x="414" y="851"/>
                    <a:pt x="411" y="852"/>
                  </a:cubicBezTo>
                  <a:cubicBezTo>
                    <a:pt x="409" y="852"/>
                    <a:pt x="406" y="854"/>
                    <a:pt x="404" y="854"/>
                  </a:cubicBezTo>
                  <a:cubicBezTo>
                    <a:pt x="402" y="854"/>
                    <a:pt x="399" y="852"/>
                    <a:pt x="397" y="852"/>
                  </a:cubicBezTo>
                  <a:cubicBezTo>
                    <a:pt x="394" y="851"/>
                    <a:pt x="388" y="849"/>
                    <a:pt x="385" y="850"/>
                  </a:cubicBezTo>
                  <a:cubicBezTo>
                    <a:pt x="383" y="850"/>
                    <a:pt x="380" y="854"/>
                    <a:pt x="378" y="855"/>
                  </a:cubicBezTo>
                  <a:cubicBezTo>
                    <a:pt x="375" y="855"/>
                    <a:pt x="371" y="856"/>
                    <a:pt x="369" y="855"/>
                  </a:cubicBezTo>
                  <a:cubicBezTo>
                    <a:pt x="365" y="855"/>
                    <a:pt x="358" y="852"/>
                    <a:pt x="355" y="849"/>
                  </a:cubicBezTo>
                  <a:cubicBezTo>
                    <a:pt x="354" y="848"/>
                    <a:pt x="354" y="845"/>
                    <a:pt x="353" y="844"/>
                  </a:cubicBezTo>
                  <a:cubicBezTo>
                    <a:pt x="352" y="843"/>
                    <a:pt x="348" y="844"/>
                    <a:pt x="346" y="843"/>
                  </a:cubicBezTo>
                  <a:cubicBezTo>
                    <a:pt x="343" y="843"/>
                    <a:pt x="337" y="843"/>
                    <a:pt x="334" y="841"/>
                  </a:cubicBezTo>
                  <a:cubicBezTo>
                    <a:pt x="332" y="840"/>
                    <a:pt x="330" y="834"/>
                    <a:pt x="329" y="833"/>
                  </a:cubicBezTo>
                  <a:cubicBezTo>
                    <a:pt x="327" y="831"/>
                    <a:pt x="322" y="829"/>
                    <a:pt x="320" y="827"/>
                  </a:cubicBezTo>
                  <a:cubicBezTo>
                    <a:pt x="318" y="825"/>
                    <a:pt x="315" y="820"/>
                    <a:pt x="314" y="817"/>
                  </a:cubicBezTo>
                  <a:cubicBezTo>
                    <a:pt x="313" y="812"/>
                    <a:pt x="312" y="801"/>
                    <a:pt x="312" y="796"/>
                  </a:cubicBezTo>
                  <a:cubicBezTo>
                    <a:pt x="311" y="790"/>
                    <a:pt x="311" y="778"/>
                    <a:pt x="311" y="772"/>
                  </a:cubicBezTo>
                  <a:cubicBezTo>
                    <a:pt x="311" y="768"/>
                    <a:pt x="314" y="761"/>
                    <a:pt x="314" y="757"/>
                  </a:cubicBezTo>
                  <a:cubicBezTo>
                    <a:pt x="315" y="752"/>
                    <a:pt x="314" y="741"/>
                    <a:pt x="314" y="736"/>
                  </a:cubicBezTo>
                  <a:cubicBezTo>
                    <a:pt x="314" y="733"/>
                    <a:pt x="313" y="729"/>
                    <a:pt x="314" y="726"/>
                  </a:cubicBezTo>
                  <a:cubicBezTo>
                    <a:pt x="314" y="724"/>
                    <a:pt x="316" y="721"/>
                    <a:pt x="318" y="719"/>
                  </a:cubicBezTo>
                  <a:cubicBezTo>
                    <a:pt x="319" y="718"/>
                    <a:pt x="324" y="718"/>
                    <a:pt x="327" y="718"/>
                  </a:cubicBezTo>
                  <a:cubicBezTo>
                    <a:pt x="328" y="718"/>
                    <a:pt x="332" y="719"/>
                    <a:pt x="334" y="720"/>
                  </a:cubicBezTo>
                  <a:cubicBezTo>
                    <a:pt x="336" y="721"/>
                    <a:pt x="337" y="726"/>
                    <a:pt x="338" y="728"/>
                  </a:cubicBezTo>
                  <a:cubicBezTo>
                    <a:pt x="340" y="730"/>
                    <a:pt x="343" y="733"/>
                    <a:pt x="345" y="733"/>
                  </a:cubicBezTo>
                  <a:cubicBezTo>
                    <a:pt x="347" y="733"/>
                    <a:pt x="352" y="729"/>
                    <a:pt x="353" y="727"/>
                  </a:cubicBezTo>
                  <a:cubicBezTo>
                    <a:pt x="354" y="725"/>
                    <a:pt x="351" y="720"/>
                    <a:pt x="352" y="718"/>
                  </a:cubicBezTo>
                  <a:cubicBezTo>
                    <a:pt x="353" y="717"/>
                    <a:pt x="357" y="717"/>
                    <a:pt x="359" y="716"/>
                  </a:cubicBezTo>
                  <a:cubicBezTo>
                    <a:pt x="361" y="713"/>
                    <a:pt x="364" y="706"/>
                    <a:pt x="363" y="703"/>
                  </a:cubicBezTo>
                  <a:cubicBezTo>
                    <a:pt x="361" y="700"/>
                    <a:pt x="353" y="700"/>
                    <a:pt x="350" y="699"/>
                  </a:cubicBezTo>
                  <a:cubicBezTo>
                    <a:pt x="348" y="699"/>
                    <a:pt x="343" y="699"/>
                    <a:pt x="342" y="698"/>
                  </a:cubicBezTo>
                  <a:cubicBezTo>
                    <a:pt x="341" y="697"/>
                    <a:pt x="341" y="693"/>
                    <a:pt x="340" y="692"/>
                  </a:cubicBezTo>
                  <a:cubicBezTo>
                    <a:pt x="338" y="690"/>
                    <a:pt x="333" y="693"/>
                    <a:pt x="330" y="693"/>
                  </a:cubicBezTo>
                  <a:cubicBezTo>
                    <a:pt x="327" y="692"/>
                    <a:pt x="322" y="689"/>
                    <a:pt x="320" y="687"/>
                  </a:cubicBezTo>
                  <a:cubicBezTo>
                    <a:pt x="320" y="686"/>
                    <a:pt x="319" y="683"/>
                    <a:pt x="319" y="681"/>
                  </a:cubicBezTo>
                  <a:cubicBezTo>
                    <a:pt x="319" y="679"/>
                    <a:pt x="322" y="676"/>
                    <a:pt x="321" y="674"/>
                  </a:cubicBezTo>
                  <a:cubicBezTo>
                    <a:pt x="321" y="672"/>
                    <a:pt x="319" y="670"/>
                    <a:pt x="317" y="669"/>
                  </a:cubicBezTo>
                  <a:cubicBezTo>
                    <a:pt x="315" y="669"/>
                    <a:pt x="310" y="671"/>
                    <a:pt x="308" y="673"/>
                  </a:cubicBezTo>
                  <a:cubicBezTo>
                    <a:pt x="305" y="674"/>
                    <a:pt x="303" y="678"/>
                    <a:pt x="301" y="680"/>
                  </a:cubicBezTo>
                  <a:cubicBezTo>
                    <a:pt x="298" y="682"/>
                    <a:pt x="293" y="686"/>
                    <a:pt x="290" y="687"/>
                  </a:cubicBezTo>
                  <a:cubicBezTo>
                    <a:pt x="288" y="688"/>
                    <a:pt x="282" y="688"/>
                    <a:pt x="279" y="689"/>
                  </a:cubicBezTo>
                  <a:cubicBezTo>
                    <a:pt x="277" y="690"/>
                    <a:pt x="272" y="692"/>
                    <a:pt x="270" y="693"/>
                  </a:cubicBezTo>
                  <a:cubicBezTo>
                    <a:pt x="267" y="694"/>
                    <a:pt x="260" y="696"/>
                    <a:pt x="257" y="698"/>
                  </a:cubicBezTo>
                  <a:cubicBezTo>
                    <a:pt x="255" y="699"/>
                    <a:pt x="249" y="702"/>
                    <a:pt x="247" y="703"/>
                  </a:cubicBezTo>
                  <a:cubicBezTo>
                    <a:pt x="245" y="703"/>
                    <a:pt x="240" y="704"/>
                    <a:pt x="239" y="703"/>
                  </a:cubicBezTo>
                  <a:cubicBezTo>
                    <a:pt x="236" y="702"/>
                    <a:pt x="234" y="695"/>
                    <a:pt x="233" y="693"/>
                  </a:cubicBezTo>
                  <a:cubicBezTo>
                    <a:pt x="233" y="691"/>
                    <a:pt x="233" y="687"/>
                    <a:pt x="232" y="686"/>
                  </a:cubicBezTo>
                  <a:cubicBezTo>
                    <a:pt x="229" y="683"/>
                    <a:pt x="221" y="679"/>
                    <a:pt x="218" y="678"/>
                  </a:cubicBezTo>
                  <a:cubicBezTo>
                    <a:pt x="213" y="676"/>
                    <a:pt x="202" y="676"/>
                    <a:pt x="197" y="675"/>
                  </a:cubicBezTo>
                  <a:cubicBezTo>
                    <a:pt x="195" y="675"/>
                    <a:pt x="191" y="674"/>
                    <a:pt x="189" y="674"/>
                  </a:cubicBezTo>
                  <a:cubicBezTo>
                    <a:pt x="186" y="674"/>
                    <a:pt x="180" y="674"/>
                    <a:pt x="179" y="672"/>
                  </a:cubicBezTo>
                  <a:cubicBezTo>
                    <a:pt x="177" y="670"/>
                    <a:pt x="176" y="665"/>
                    <a:pt x="176" y="663"/>
                  </a:cubicBezTo>
                  <a:cubicBezTo>
                    <a:pt x="177" y="661"/>
                    <a:pt x="181" y="658"/>
                    <a:pt x="181" y="656"/>
                  </a:cubicBezTo>
                  <a:cubicBezTo>
                    <a:pt x="182" y="654"/>
                    <a:pt x="182" y="650"/>
                    <a:pt x="181" y="648"/>
                  </a:cubicBezTo>
                  <a:cubicBezTo>
                    <a:pt x="181" y="646"/>
                    <a:pt x="180" y="642"/>
                    <a:pt x="178" y="641"/>
                  </a:cubicBezTo>
                  <a:cubicBezTo>
                    <a:pt x="176" y="640"/>
                    <a:pt x="171" y="642"/>
                    <a:pt x="170" y="644"/>
                  </a:cubicBezTo>
                  <a:cubicBezTo>
                    <a:pt x="168" y="645"/>
                    <a:pt x="168" y="650"/>
                    <a:pt x="166" y="651"/>
                  </a:cubicBezTo>
                  <a:cubicBezTo>
                    <a:pt x="163" y="653"/>
                    <a:pt x="156" y="650"/>
                    <a:pt x="153" y="651"/>
                  </a:cubicBezTo>
                  <a:cubicBezTo>
                    <a:pt x="151" y="651"/>
                    <a:pt x="148" y="654"/>
                    <a:pt x="146" y="654"/>
                  </a:cubicBezTo>
                  <a:cubicBezTo>
                    <a:pt x="144" y="654"/>
                    <a:pt x="139" y="652"/>
                    <a:pt x="137" y="651"/>
                  </a:cubicBezTo>
                  <a:cubicBezTo>
                    <a:pt x="136" y="651"/>
                    <a:pt x="134" y="650"/>
                    <a:pt x="133" y="649"/>
                  </a:cubicBezTo>
                  <a:cubicBezTo>
                    <a:pt x="130" y="649"/>
                    <a:pt x="124" y="650"/>
                    <a:pt x="122" y="650"/>
                  </a:cubicBezTo>
                  <a:cubicBezTo>
                    <a:pt x="120" y="651"/>
                    <a:pt x="116" y="653"/>
                    <a:pt x="114" y="654"/>
                  </a:cubicBezTo>
                  <a:cubicBezTo>
                    <a:pt x="113" y="655"/>
                    <a:pt x="109" y="656"/>
                    <a:pt x="108" y="657"/>
                  </a:cubicBezTo>
                  <a:cubicBezTo>
                    <a:pt x="106" y="658"/>
                    <a:pt x="103" y="661"/>
                    <a:pt x="102" y="663"/>
                  </a:cubicBezTo>
                  <a:cubicBezTo>
                    <a:pt x="101" y="666"/>
                    <a:pt x="105" y="671"/>
                    <a:pt x="104" y="674"/>
                  </a:cubicBezTo>
                  <a:cubicBezTo>
                    <a:pt x="104" y="676"/>
                    <a:pt x="103" y="680"/>
                    <a:pt x="102" y="682"/>
                  </a:cubicBezTo>
                  <a:cubicBezTo>
                    <a:pt x="100" y="683"/>
                    <a:pt x="96" y="685"/>
                    <a:pt x="94" y="685"/>
                  </a:cubicBezTo>
                  <a:cubicBezTo>
                    <a:pt x="91" y="686"/>
                    <a:pt x="87" y="684"/>
                    <a:pt x="84" y="685"/>
                  </a:cubicBezTo>
                  <a:cubicBezTo>
                    <a:pt x="82" y="685"/>
                    <a:pt x="79" y="688"/>
                    <a:pt x="77" y="689"/>
                  </a:cubicBezTo>
                  <a:cubicBezTo>
                    <a:pt x="76" y="690"/>
                    <a:pt x="74" y="691"/>
                    <a:pt x="72" y="692"/>
                  </a:cubicBezTo>
                  <a:cubicBezTo>
                    <a:pt x="72" y="692"/>
                    <a:pt x="65" y="677"/>
                    <a:pt x="61" y="673"/>
                  </a:cubicBezTo>
                  <a:cubicBezTo>
                    <a:pt x="60" y="671"/>
                    <a:pt x="56" y="668"/>
                    <a:pt x="55" y="666"/>
                  </a:cubicBezTo>
                  <a:cubicBezTo>
                    <a:pt x="52" y="664"/>
                    <a:pt x="46" y="661"/>
                    <a:pt x="44" y="658"/>
                  </a:cubicBezTo>
                  <a:cubicBezTo>
                    <a:pt x="42" y="656"/>
                    <a:pt x="42" y="650"/>
                    <a:pt x="41" y="648"/>
                  </a:cubicBezTo>
                  <a:cubicBezTo>
                    <a:pt x="40" y="645"/>
                    <a:pt x="40" y="638"/>
                    <a:pt x="38" y="636"/>
                  </a:cubicBezTo>
                  <a:cubicBezTo>
                    <a:pt x="37" y="634"/>
                    <a:pt x="33" y="631"/>
                    <a:pt x="31" y="630"/>
                  </a:cubicBezTo>
                  <a:cubicBezTo>
                    <a:pt x="28" y="629"/>
                    <a:pt x="22" y="628"/>
                    <a:pt x="20" y="626"/>
                  </a:cubicBezTo>
                  <a:cubicBezTo>
                    <a:pt x="17" y="624"/>
                    <a:pt x="14" y="619"/>
                    <a:pt x="12" y="618"/>
                  </a:cubicBezTo>
                  <a:cubicBezTo>
                    <a:pt x="11" y="616"/>
                    <a:pt x="7" y="614"/>
                    <a:pt x="6" y="612"/>
                  </a:cubicBezTo>
                  <a:cubicBezTo>
                    <a:pt x="4" y="611"/>
                    <a:pt x="1" y="608"/>
                    <a:pt x="1" y="606"/>
                  </a:cubicBezTo>
                  <a:cubicBezTo>
                    <a:pt x="0" y="603"/>
                    <a:pt x="1" y="598"/>
                    <a:pt x="2" y="595"/>
                  </a:cubicBezTo>
                  <a:cubicBezTo>
                    <a:pt x="2" y="592"/>
                    <a:pt x="3" y="587"/>
                    <a:pt x="4" y="585"/>
                  </a:cubicBezTo>
                  <a:cubicBezTo>
                    <a:pt x="5" y="582"/>
                    <a:pt x="8" y="577"/>
                    <a:pt x="9" y="575"/>
                  </a:cubicBezTo>
                  <a:cubicBezTo>
                    <a:pt x="11" y="574"/>
                    <a:pt x="13" y="573"/>
                    <a:pt x="15" y="572"/>
                  </a:cubicBezTo>
                  <a:cubicBezTo>
                    <a:pt x="17" y="571"/>
                    <a:pt x="21" y="570"/>
                    <a:pt x="23" y="569"/>
                  </a:cubicBezTo>
                  <a:cubicBezTo>
                    <a:pt x="24" y="568"/>
                    <a:pt x="28" y="565"/>
                    <a:pt x="29" y="563"/>
                  </a:cubicBezTo>
                  <a:cubicBezTo>
                    <a:pt x="31" y="562"/>
                    <a:pt x="33" y="558"/>
                    <a:pt x="34" y="556"/>
                  </a:cubicBezTo>
                  <a:cubicBezTo>
                    <a:pt x="35" y="554"/>
                    <a:pt x="36" y="550"/>
                    <a:pt x="37" y="548"/>
                  </a:cubicBezTo>
                  <a:cubicBezTo>
                    <a:pt x="38" y="546"/>
                    <a:pt x="39" y="542"/>
                    <a:pt x="41" y="540"/>
                  </a:cubicBezTo>
                  <a:cubicBezTo>
                    <a:pt x="41" y="539"/>
                    <a:pt x="44" y="537"/>
                    <a:pt x="45" y="536"/>
                  </a:cubicBezTo>
                  <a:cubicBezTo>
                    <a:pt x="47" y="535"/>
                    <a:pt x="51" y="536"/>
                    <a:pt x="52" y="536"/>
                  </a:cubicBezTo>
                  <a:cubicBezTo>
                    <a:pt x="54" y="535"/>
                    <a:pt x="56" y="533"/>
                    <a:pt x="57" y="532"/>
                  </a:cubicBezTo>
                  <a:cubicBezTo>
                    <a:pt x="58" y="530"/>
                    <a:pt x="59" y="526"/>
                    <a:pt x="60" y="524"/>
                  </a:cubicBezTo>
                  <a:cubicBezTo>
                    <a:pt x="62" y="521"/>
                    <a:pt x="68" y="517"/>
                    <a:pt x="71" y="515"/>
                  </a:cubicBezTo>
                  <a:cubicBezTo>
                    <a:pt x="74" y="512"/>
                    <a:pt x="80" y="507"/>
                    <a:pt x="83" y="505"/>
                  </a:cubicBezTo>
                  <a:cubicBezTo>
                    <a:pt x="87" y="502"/>
                    <a:pt x="93" y="497"/>
                    <a:pt x="97" y="495"/>
                  </a:cubicBezTo>
                  <a:cubicBezTo>
                    <a:pt x="100" y="493"/>
                    <a:pt x="106" y="492"/>
                    <a:pt x="108" y="491"/>
                  </a:cubicBezTo>
                  <a:cubicBezTo>
                    <a:pt x="111" y="490"/>
                    <a:pt x="115" y="486"/>
                    <a:pt x="118" y="486"/>
                  </a:cubicBezTo>
                  <a:cubicBezTo>
                    <a:pt x="121" y="485"/>
                    <a:pt x="127" y="487"/>
                    <a:pt x="130" y="486"/>
                  </a:cubicBezTo>
                  <a:cubicBezTo>
                    <a:pt x="132" y="486"/>
                    <a:pt x="138" y="485"/>
                    <a:pt x="140" y="483"/>
                  </a:cubicBezTo>
                  <a:cubicBezTo>
                    <a:pt x="142" y="481"/>
                    <a:pt x="143" y="476"/>
                    <a:pt x="144" y="473"/>
                  </a:cubicBezTo>
                  <a:cubicBezTo>
                    <a:pt x="146" y="471"/>
                    <a:pt x="150" y="468"/>
                    <a:pt x="152" y="466"/>
                  </a:cubicBezTo>
                  <a:cubicBezTo>
                    <a:pt x="154" y="465"/>
                    <a:pt x="160" y="465"/>
                    <a:pt x="163" y="464"/>
                  </a:cubicBezTo>
                  <a:cubicBezTo>
                    <a:pt x="165" y="464"/>
                    <a:pt x="168" y="460"/>
                    <a:pt x="170" y="459"/>
                  </a:cubicBezTo>
                  <a:cubicBezTo>
                    <a:pt x="172" y="458"/>
                    <a:pt x="177" y="456"/>
                    <a:pt x="179" y="455"/>
                  </a:cubicBezTo>
                  <a:cubicBezTo>
                    <a:pt x="182" y="453"/>
                    <a:pt x="186" y="449"/>
                    <a:pt x="187" y="447"/>
                  </a:cubicBezTo>
                  <a:cubicBezTo>
                    <a:pt x="189" y="445"/>
                    <a:pt x="190" y="441"/>
                    <a:pt x="192" y="439"/>
                  </a:cubicBezTo>
                  <a:cubicBezTo>
                    <a:pt x="194" y="437"/>
                    <a:pt x="197" y="432"/>
                    <a:pt x="200" y="431"/>
                  </a:cubicBezTo>
                  <a:cubicBezTo>
                    <a:pt x="202" y="429"/>
                    <a:pt x="207" y="428"/>
                    <a:pt x="210" y="427"/>
                  </a:cubicBezTo>
                  <a:cubicBezTo>
                    <a:pt x="213" y="427"/>
                    <a:pt x="219" y="426"/>
                    <a:pt x="222" y="426"/>
                  </a:cubicBezTo>
                  <a:cubicBezTo>
                    <a:pt x="224" y="425"/>
                    <a:pt x="228" y="426"/>
                    <a:pt x="230" y="426"/>
                  </a:cubicBezTo>
                  <a:cubicBezTo>
                    <a:pt x="232" y="427"/>
                    <a:pt x="237" y="430"/>
                    <a:pt x="239" y="431"/>
                  </a:cubicBezTo>
                  <a:cubicBezTo>
                    <a:pt x="241" y="431"/>
                    <a:pt x="245" y="432"/>
                    <a:pt x="247" y="432"/>
                  </a:cubicBezTo>
                  <a:cubicBezTo>
                    <a:pt x="250" y="432"/>
                    <a:pt x="254" y="429"/>
                    <a:pt x="257" y="428"/>
                  </a:cubicBezTo>
                  <a:cubicBezTo>
                    <a:pt x="260" y="427"/>
                    <a:pt x="267" y="424"/>
                    <a:pt x="270" y="423"/>
                  </a:cubicBezTo>
                  <a:cubicBezTo>
                    <a:pt x="274" y="422"/>
                    <a:pt x="282" y="422"/>
                    <a:pt x="285" y="421"/>
                  </a:cubicBezTo>
                  <a:cubicBezTo>
                    <a:pt x="288" y="420"/>
                    <a:pt x="294" y="416"/>
                    <a:pt x="296" y="415"/>
                  </a:cubicBezTo>
                  <a:cubicBezTo>
                    <a:pt x="300" y="413"/>
                    <a:pt x="308" y="412"/>
                    <a:pt x="312" y="411"/>
                  </a:cubicBezTo>
                  <a:cubicBezTo>
                    <a:pt x="315" y="410"/>
                    <a:pt x="321" y="409"/>
                    <a:pt x="324" y="408"/>
                  </a:cubicBezTo>
                  <a:cubicBezTo>
                    <a:pt x="326" y="407"/>
                    <a:pt x="330" y="405"/>
                    <a:pt x="332" y="403"/>
                  </a:cubicBezTo>
                  <a:cubicBezTo>
                    <a:pt x="333" y="401"/>
                    <a:pt x="332" y="396"/>
                    <a:pt x="333" y="395"/>
                  </a:cubicBezTo>
                  <a:cubicBezTo>
                    <a:pt x="334" y="392"/>
                    <a:pt x="338" y="388"/>
                    <a:pt x="341" y="386"/>
                  </a:cubicBezTo>
                  <a:cubicBezTo>
                    <a:pt x="343" y="385"/>
                    <a:pt x="349" y="385"/>
                    <a:pt x="351" y="384"/>
                  </a:cubicBezTo>
                  <a:cubicBezTo>
                    <a:pt x="354" y="383"/>
                    <a:pt x="358" y="381"/>
                    <a:pt x="360" y="380"/>
                  </a:cubicBezTo>
                  <a:cubicBezTo>
                    <a:pt x="362" y="378"/>
                    <a:pt x="365" y="372"/>
                    <a:pt x="367" y="370"/>
                  </a:cubicBezTo>
                  <a:cubicBezTo>
                    <a:pt x="369" y="367"/>
                    <a:pt x="372" y="362"/>
                    <a:pt x="373" y="359"/>
                  </a:cubicBezTo>
                  <a:cubicBezTo>
                    <a:pt x="376" y="356"/>
                    <a:pt x="381" y="352"/>
                    <a:pt x="382" y="349"/>
                  </a:cubicBezTo>
                  <a:cubicBezTo>
                    <a:pt x="384" y="346"/>
                    <a:pt x="387" y="339"/>
                    <a:pt x="388" y="336"/>
                  </a:cubicBezTo>
                  <a:cubicBezTo>
                    <a:pt x="390" y="332"/>
                    <a:pt x="392" y="323"/>
                    <a:pt x="392" y="319"/>
                  </a:cubicBezTo>
                  <a:cubicBezTo>
                    <a:pt x="393" y="315"/>
                    <a:pt x="391" y="307"/>
                    <a:pt x="392" y="303"/>
                  </a:cubicBezTo>
                  <a:cubicBezTo>
                    <a:pt x="392" y="300"/>
                    <a:pt x="396" y="294"/>
                    <a:pt x="396" y="291"/>
                  </a:cubicBezTo>
                  <a:cubicBezTo>
                    <a:pt x="397" y="287"/>
                    <a:pt x="395" y="279"/>
                    <a:pt x="395" y="274"/>
                  </a:cubicBezTo>
                  <a:cubicBezTo>
                    <a:pt x="395" y="270"/>
                    <a:pt x="395" y="263"/>
                    <a:pt x="396" y="259"/>
                  </a:cubicBezTo>
                  <a:cubicBezTo>
                    <a:pt x="397" y="256"/>
                    <a:pt x="400" y="252"/>
                    <a:pt x="401" y="250"/>
                  </a:cubicBezTo>
                  <a:cubicBezTo>
                    <a:pt x="402" y="246"/>
                    <a:pt x="404" y="239"/>
                    <a:pt x="405" y="235"/>
                  </a:cubicBezTo>
                  <a:cubicBezTo>
                    <a:pt x="406" y="233"/>
                    <a:pt x="406" y="228"/>
                    <a:pt x="406" y="225"/>
                  </a:cubicBezTo>
                  <a:cubicBezTo>
                    <a:pt x="406" y="223"/>
                    <a:pt x="403" y="218"/>
                    <a:pt x="402" y="216"/>
                  </a:cubicBezTo>
                  <a:cubicBezTo>
                    <a:pt x="402" y="214"/>
                    <a:pt x="401" y="209"/>
                    <a:pt x="401" y="207"/>
                  </a:cubicBezTo>
                  <a:cubicBezTo>
                    <a:pt x="402" y="205"/>
                    <a:pt x="403" y="200"/>
                    <a:pt x="404" y="198"/>
                  </a:cubicBezTo>
                  <a:cubicBezTo>
                    <a:pt x="405" y="197"/>
                    <a:pt x="408" y="194"/>
                    <a:pt x="409" y="194"/>
                  </a:cubicBezTo>
                  <a:cubicBezTo>
                    <a:pt x="411" y="193"/>
                    <a:pt x="415" y="193"/>
                    <a:pt x="417" y="193"/>
                  </a:cubicBezTo>
                  <a:cubicBezTo>
                    <a:pt x="419" y="193"/>
                    <a:pt x="422" y="195"/>
                    <a:pt x="423" y="195"/>
                  </a:cubicBezTo>
                  <a:cubicBezTo>
                    <a:pt x="425" y="195"/>
                    <a:pt x="427" y="194"/>
                    <a:pt x="429" y="193"/>
                  </a:cubicBezTo>
                  <a:cubicBezTo>
                    <a:pt x="431" y="192"/>
                    <a:pt x="435" y="189"/>
                    <a:pt x="436" y="187"/>
                  </a:cubicBezTo>
                  <a:cubicBezTo>
                    <a:pt x="437" y="185"/>
                    <a:pt x="436" y="181"/>
                    <a:pt x="436" y="179"/>
                  </a:cubicBezTo>
                  <a:cubicBezTo>
                    <a:pt x="436" y="177"/>
                    <a:pt x="435" y="173"/>
                    <a:pt x="436" y="172"/>
                  </a:cubicBezTo>
                  <a:cubicBezTo>
                    <a:pt x="437" y="170"/>
                    <a:pt x="441" y="170"/>
                    <a:pt x="442" y="169"/>
                  </a:cubicBezTo>
                  <a:cubicBezTo>
                    <a:pt x="445" y="168"/>
                    <a:pt x="449" y="164"/>
                    <a:pt x="451" y="164"/>
                  </a:cubicBezTo>
                  <a:cubicBezTo>
                    <a:pt x="452" y="164"/>
                    <a:pt x="455" y="165"/>
                    <a:pt x="456" y="165"/>
                  </a:cubicBezTo>
                  <a:cubicBezTo>
                    <a:pt x="458" y="166"/>
                    <a:pt x="461" y="168"/>
                    <a:pt x="461" y="169"/>
                  </a:cubicBezTo>
                  <a:cubicBezTo>
                    <a:pt x="462" y="170"/>
                    <a:pt x="461" y="172"/>
                    <a:pt x="462" y="173"/>
                  </a:cubicBezTo>
                  <a:cubicBezTo>
                    <a:pt x="462" y="175"/>
                    <a:pt x="466" y="178"/>
                    <a:pt x="467" y="179"/>
                  </a:cubicBezTo>
                  <a:cubicBezTo>
                    <a:pt x="469" y="180"/>
                    <a:pt x="473" y="180"/>
                    <a:pt x="475" y="181"/>
                  </a:cubicBezTo>
                  <a:cubicBezTo>
                    <a:pt x="477" y="181"/>
                    <a:pt x="480" y="184"/>
                    <a:pt x="482" y="185"/>
                  </a:cubicBezTo>
                  <a:cubicBezTo>
                    <a:pt x="484" y="185"/>
                    <a:pt x="488" y="182"/>
                    <a:pt x="490" y="182"/>
                  </a:cubicBezTo>
                  <a:cubicBezTo>
                    <a:pt x="493" y="181"/>
                    <a:pt x="497" y="182"/>
                    <a:pt x="499" y="183"/>
                  </a:cubicBezTo>
                  <a:cubicBezTo>
                    <a:pt x="501" y="184"/>
                    <a:pt x="502" y="188"/>
                    <a:pt x="504" y="189"/>
                  </a:cubicBezTo>
                  <a:cubicBezTo>
                    <a:pt x="506" y="191"/>
                    <a:pt x="510" y="195"/>
                    <a:pt x="512" y="196"/>
                  </a:cubicBezTo>
                  <a:cubicBezTo>
                    <a:pt x="516" y="199"/>
                    <a:pt x="524" y="203"/>
                    <a:pt x="528" y="205"/>
                  </a:cubicBezTo>
                  <a:cubicBezTo>
                    <a:pt x="531" y="206"/>
                    <a:pt x="536" y="208"/>
                    <a:pt x="539" y="210"/>
                  </a:cubicBezTo>
                  <a:cubicBezTo>
                    <a:pt x="541" y="211"/>
                    <a:pt x="544" y="214"/>
                    <a:pt x="545" y="215"/>
                  </a:cubicBezTo>
                  <a:cubicBezTo>
                    <a:pt x="546" y="217"/>
                    <a:pt x="547" y="220"/>
                    <a:pt x="548" y="222"/>
                  </a:cubicBezTo>
                  <a:cubicBezTo>
                    <a:pt x="549" y="223"/>
                    <a:pt x="552" y="226"/>
                    <a:pt x="554" y="226"/>
                  </a:cubicBezTo>
                  <a:cubicBezTo>
                    <a:pt x="556" y="227"/>
                    <a:pt x="559" y="227"/>
                    <a:pt x="560" y="227"/>
                  </a:cubicBezTo>
                  <a:cubicBezTo>
                    <a:pt x="562" y="226"/>
                    <a:pt x="566" y="223"/>
                    <a:pt x="567" y="222"/>
                  </a:cubicBezTo>
                  <a:cubicBezTo>
                    <a:pt x="569" y="219"/>
                    <a:pt x="572" y="213"/>
                    <a:pt x="573" y="210"/>
                  </a:cubicBezTo>
                  <a:cubicBezTo>
                    <a:pt x="575" y="207"/>
                    <a:pt x="576" y="201"/>
                    <a:pt x="577" y="198"/>
                  </a:cubicBezTo>
                  <a:cubicBezTo>
                    <a:pt x="577" y="196"/>
                    <a:pt x="577" y="191"/>
                    <a:pt x="577" y="188"/>
                  </a:cubicBezTo>
                  <a:cubicBezTo>
                    <a:pt x="578" y="186"/>
                    <a:pt x="579" y="183"/>
                    <a:pt x="580" y="181"/>
                  </a:cubicBezTo>
                  <a:cubicBezTo>
                    <a:pt x="581" y="181"/>
                    <a:pt x="583" y="179"/>
                    <a:pt x="584" y="179"/>
                  </a:cubicBezTo>
                  <a:cubicBezTo>
                    <a:pt x="586" y="179"/>
                    <a:pt x="589" y="179"/>
                    <a:pt x="591" y="178"/>
                  </a:cubicBezTo>
                  <a:cubicBezTo>
                    <a:pt x="592" y="178"/>
                    <a:pt x="595" y="178"/>
                    <a:pt x="596" y="177"/>
                  </a:cubicBezTo>
                  <a:cubicBezTo>
                    <a:pt x="597" y="176"/>
                    <a:pt x="599" y="174"/>
                    <a:pt x="599" y="172"/>
                  </a:cubicBezTo>
                  <a:cubicBezTo>
                    <a:pt x="600" y="171"/>
                    <a:pt x="599" y="167"/>
                    <a:pt x="600" y="165"/>
                  </a:cubicBezTo>
                  <a:cubicBezTo>
                    <a:pt x="601" y="163"/>
                    <a:pt x="605" y="159"/>
                    <a:pt x="606" y="157"/>
                  </a:cubicBezTo>
                  <a:cubicBezTo>
                    <a:pt x="608" y="155"/>
                    <a:pt x="612" y="153"/>
                    <a:pt x="613" y="151"/>
                  </a:cubicBezTo>
                  <a:cubicBezTo>
                    <a:pt x="615" y="149"/>
                    <a:pt x="616" y="144"/>
                    <a:pt x="616" y="142"/>
                  </a:cubicBezTo>
                  <a:cubicBezTo>
                    <a:pt x="617" y="139"/>
                    <a:pt x="618" y="132"/>
                    <a:pt x="617" y="128"/>
                  </a:cubicBezTo>
                  <a:cubicBezTo>
                    <a:pt x="617" y="126"/>
                    <a:pt x="613" y="121"/>
                    <a:pt x="612" y="118"/>
                  </a:cubicBezTo>
                  <a:cubicBezTo>
                    <a:pt x="612" y="116"/>
                    <a:pt x="610" y="112"/>
                    <a:pt x="610" y="110"/>
                  </a:cubicBezTo>
                  <a:cubicBezTo>
                    <a:pt x="610" y="108"/>
                    <a:pt x="612" y="103"/>
                    <a:pt x="612" y="101"/>
                  </a:cubicBezTo>
                  <a:cubicBezTo>
                    <a:pt x="612" y="98"/>
                    <a:pt x="611" y="94"/>
                    <a:pt x="610" y="91"/>
                  </a:cubicBezTo>
                  <a:cubicBezTo>
                    <a:pt x="610" y="90"/>
                    <a:pt x="608" y="86"/>
                    <a:pt x="608" y="85"/>
                  </a:cubicBezTo>
                  <a:cubicBezTo>
                    <a:pt x="608" y="82"/>
                    <a:pt x="609" y="78"/>
                    <a:pt x="610" y="75"/>
                  </a:cubicBezTo>
                  <a:cubicBezTo>
                    <a:pt x="611" y="74"/>
                    <a:pt x="612" y="70"/>
                    <a:pt x="614" y="69"/>
                  </a:cubicBezTo>
                  <a:cubicBezTo>
                    <a:pt x="616" y="69"/>
                    <a:pt x="620" y="70"/>
                    <a:pt x="622" y="69"/>
                  </a:cubicBezTo>
                  <a:cubicBezTo>
                    <a:pt x="623" y="68"/>
                    <a:pt x="624" y="66"/>
                    <a:pt x="624" y="64"/>
                  </a:cubicBezTo>
                  <a:cubicBezTo>
                    <a:pt x="624" y="62"/>
                    <a:pt x="621" y="59"/>
                    <a:pt x="620" y="58"/>
                  </a:cubicBezTo>
                  <a:cubicBezTo>
                    <a:pt x="619" y="57"/>
                    <a:pt x="615" y="56"/>
                    <a:pt x="614" y="55"/>
                  </a:cubicBezTo>
                  <a:cubicBezTo>
                    <a:pt x="613" y="54"/>
                    <a:pt x="611" y="52"/>
                    <a:pt x="610" y="51"/>
                  </a:cubicBezTo>
                  <a:cubicBezTo>
                    <a:pt x="609" y="49"/>
                    <a:pt x="608" y="45"/>
                    <a:pt x="608" y="43"/>
                  </a:cubicBezTo>
                  <a:cubicBezTo>
                    <a:pt x="608" y="39"/>
                    <a:pt x="612" y="31"/>
                    <a:pt x="613" y="27"/>
                  </a:cubicBezTo>
                  <a:cubicBezTo>
                    <a:pt x="614" y="25"/>
                    <a:pt x="616" y="21"/>
                    <a:pt x="617" y="18"/>
                  </a:cubicBezTo>
                  <a:cubicBezTo>
                    <a:pt x="618" y="16"/>
                    <a:pt x="619" y="11"/>
                    <a:pt x="621" y="9"/>
                  </a:cubicBezTo>
                  <a:cubicBezTo>
                    <a:pt x="623" y="7"/>
                    <a:pt x="627" y="4"/>
                    <a:pt x="629" y="3"/>
                  </a:cubicBezTo>
                  <a:cubicBezTo>
                    <a:pt x="632" y="2"/>
                    <a:pt x="638" y="0"/>
                    <a:pt x="641" y="0"/>
                  </a:cubicBezTo>
                  <a:cubicBezTo>
                    <a:pt x="644" y="0"/>
                    <a:pt x="651" y="1"/>
                    <a:pt x="654" y="2"/>
                  </a:cubicBezTo>
                  <a:cubicBezTo>
                    <a:pt x="657" y="4"/>
                    <a:pt x="662" y="8"/>
                    <a:pt x="664" y="11"/>
                  </a:cubicBezTo>
                  <a:cubicBezTo>
                    <a:pt x="667" y="13"/>
                    <a:pt x="673" y="19"/>
                    <a:pt x="676" y="22"/>
                  </a:cubicBezTo>
                  <a:cubicBezTo>
                    <a:pt x="679" y="25"/>
                    <a:pt x="686" y="33"/>
                    <a:pt x="690" y="36"/>
                  </a:cubicBezTo>
                  <a:cubicBezTo>
                    <a:pt x="692" y="37"/>
                    <a:pt x="696" y="40"/>
                    <a:pt x="698" y="41"/>
                  </a:cubicBezTo>
                  <a:cubicBezTo>
                    <a:pt x="702" y="44"/>
                    <a:pt x="709" y="48"/>
                    <a:pt x="712" y="50"/>
                  </a:cubicBezTo>
                  <a:cubicBezTo>
                    <a:pt x="715" y="52"/>
                    <a:pt x="721" y="57"/>
                    <a:pt x="725" y="60"/>
                  </a:cubicBezTo>
                  <a:cubicBezTo>
                    <a:pt x="727" y="62"/>
                    <a:pt x="732" y="67"/>
                    <a:pt x="735" y="69"/>
                  </a:cubicBezTo>
                  <a:cubicBezTo>
                    <a:pt x="737" y="70"/>
                    <a:pt x="741" y="73"/>
                    <a:pt x="742" y="75"/>
                  </a:cubicBezTo>
                  <a:cubicBezTo>
                    <a:pt x="745" y="78"/>
                    <a:pt x="750" y="83"/>
                    <a:pt x="751" y="87"/>
                  </a:cubicBezTo>
                  <a:cubicBezTo>
                    <a:pt x="752" y="89"/>
                    <a:pt x="753" y="94"/>
                    <a:pt x="752" y="97"/>
                  </a:cubicBezTo>
                  <a:cubicBezTo>
                    <a:pt x="752" y="98"/>
                    <a:pt x="749" y="100"/>
                    <a:pt x="748" y="100"/>
                  </a:cubicBezTo>
                  <a:cubicBezTo>
                    <a:pt x="747" y="101"/>
                    <a:pt x="743" y="100"/>
                    <a:pt x="741" y="100"/>
                  </a:cubicBezTo>
                  <a:cubicBezTo>
                    <a:pt x="739" y="101"/>
                    <a:pt x="735" y="101"/>
                    <a:pt x="734" y="103"/>
                  </a:cubicBezTo>
                  <a:cubicBezTo>
                    <a:pt x="733" y="104"/>
                    <a:pt x="733" y="108"/>
                    <a:pt x="733" y="109"/>
                  </a:cubicBezTo>
                  <a:cubicBezTo>
                    <a:pt x="734" y="112"/>
                    <a:pt x="739" y="115"/>
                    <a:pt x="740" y="117"/>
                  </a:cubicBezTo>
                  <a:cubicBezTo>
                    <a:pt x="742" y="118"/>
                    <a:pt x="743" y="122"/>
                    <a:pt x="743" y="124"/>
                  </a:cubicBezTo>
                  <a:cubicBezTo>
                    <a:pt x="743" y="126"/>
                    <a:pt x="741" y="130"/>
                    <a:pt x="741" y="132"/>
                  </a:cubicBezTo>
                  <a:cubicBezTo>
                    <a:pt x="741" y="134"/>
                    <a:pt x="744" y="139"/>
                    <a:pt x="745" y="141"/>
                  </a:cubicBezTo>
                  <a:cubicBezTo>
                    <a:pt x="747" y="143"/>
                    <a:pt x="754" y="145"/>
                    <a:pt x="756" y="147"/>
                  </a:cubicBezTo>
                  <a:cubicBezTo>
                    <a:pt x="759" y="149"/>
                    <a:pt x="764" y="154"/>
                    <a:pt x="767" y="155"/>
                  </a:cubicBezTo>
                  <a:cubicBezTo>
                    <a:pt x="770" y="156"/>
                    <a:pt x="775" y="157"/>
                    <a:pt x="777" y="157"/>
                  </a:cubicBezTo>
                  <a:cubicBezTo>
                    <a:pt x="780" y="157"/>
                    <a:pt x="785" y="156"/>
                    <a:pt x="788" y="156"/>
                  </a:cubicBezTo>
                  <a:cubicBezTo>
                    <a:pt x="789" y="156"/>
                    <a:pt x="793" y="157"/>
                    <a:pt x="794" y="157"/>
                  </a:cubicBezTo>
                  <a:cubicBezTo>
                    <a:pt x="796" y="158"/>
                    <a:pt x="801" y="159"/>
                    <a:pt x="803" y="158"/>
                  </a:cubicBezTo>
                  <a:cubicBezTo>
                    <a:pt x="805" y="158"/>
                    <a:pt x="809" y="155"/>
                    <a:pt x="811" y="155"/>
                  </a:cubicBezTo>
                  <a:cubicBezTo>
                    <a:pt x="813" y="155"/>
                    <a:pt x="817" y="156"/>
                    <a:pt x="819" y="156"/>
                  </a:cubicBezTo>
                  <a:cubicBezTo>
                    <a:pt x="822" y="157"/>
                    <a:pt x="831" y="156"/>
                    <a:pt x="834" y="158"/>
                  </a:cubicBezTo>
                  <a:cubicBezTo>
                    <a:pt x="836" y="159"/>
                    <a:pt x="838" y="164"/>
                    <a:pt x="840" y="165"/>
                  </a:cubicBezTo>
                  <a:cubicBezTo>
                    <a:pt x="843" y="166"/>
                    <a:pt x="850" y="166"/>
                    <a:pt x="853" y="166"/>
                  </a:cubicBezTo>
                  <a:cubicBezTo>
                    <a:pt x="856" y="167"/>
                    <a:pt x="862" y="168"/>
                    <a:pt x="865" y="169"/>
                  </a:cubicBezTo>
                  <a:cubicBezTo>
                    <a:pt x="868" y="170"/>
                    <a:pt x="873" y="176"/>
                    <a:pt x="876" y="177"/>
                  </a:cubicBezTo>
                  <a:cubicBezTo>
                    <a:pt x="879" y="180"/>
                    <a:pt x="887" y="183"/>
                    <a:pt x="891" y="185"/>
                  </a:cubicBezTo>
                  <a:cubicBezTo>
                    <a:pt x="894" y="186"/>
                    <a:pt x="900" y="190"/>
                    <a:pt x="903" y="190"/>
                  </a:cubicBezTo>
                  <a:cubicBezTo>
                    <a:pt x="905" y="190"/>
                    <a:pt x="910" y="188"/>
                    <a:pt x="912" y="187"/>
                  </a:cubicBezTo>
                  <a:cubicBezTo>
                    <a:pt x="914" y="185"/>
                    <a:pt x="916" y="179"/>
                    <a:pt x="918" y="177"/>
                  </a:cubicBezTo>
                  <a:cubicBezTo>
                    <a:pt x="919" y="176"/>
                    <a:pt x="923" y="173"/>
                    <a:pt x="925" y="172"/>
                  </a:cubicBezTo>
                  <a:cubicBezTo>
                    <a:pt x="927" y="171"/>
                    <a:pt x="931" y="172"/>
                    <a:pt x="932" y="171"/>
                  </a:cubicBezTo>
                  <a:cubicBezTo>
                    <a:pt x="934" y="170"/>
                    <a:pt x="937" y="164"/>
                    <a:pt x="939" y="163"/>
                  </a:cubicBezTo>
                  <a:cubicBezTo>
                    <a:pt x="942" y="162"/>
                    <a:pt x="949" y="164"/>
                    <a:pt x="952" y="163"/>
                  </a:cubicBezTo>
                  <a:cubicBezTo>
                    <a:pt x="954" y="163"/>
                    <a:pt x="958" y="161"/>
                    <a:pt x="960" y="160"/>
                  </a:cubicBezTo>
                  <a:cubicBezTo>
                    <a:pt x="962" y="158"/>
                    <a:pt x="966" y="152"/>
                    <a:pt x="966" y="148"/>
                  </a:cubicBezTo>
                  <a:cubicBezTo>
                    <a:pt x="967" y="145"/>
                    <a:pt x="963" y="139"/>
                    <a:pt x="962" y="136"/>
                  </a:cubicBezTo>
                  <a:cubicBezTo>
                    <a:pt x="962" y="134"/>
                    <a:pt x="962" y="129"/>
                    <a:pt x="963" y="127"/>
                  </a:cubicBezTo>
                  <a:cubicBezTo>
                    <a:pt x="964" y="124"/>
                    <a:pt x="967" y="117"/>
                    <a:pt x="969" y="115"/>
                  </a:cubicBezTo>
                  <a:cubicBezTo>
                    <a:pt x="970" y="114"/>
                    <a:pt x="973" y="113"/>
                    <a:pt x="975" y="113"/>
                  </a:cubicBezTo>
                  <a:cubicBezTo>
                    <a:pt x="978" y="113"/>
                    <a:pt x="984" y="117"/>
                    <a:pt x="986" y="118"/>
                  </a:cubicBezTo>
                  <a:cubicBezTo>
                    <a:pt x="988" y="120"/>
                    <a:pt x="991" y="125"/>
                    <a:pt x="992" y="126"/>
                  </a:cubicBezTo>
                  <a:cubicBezTo>
                    <a:pt x="994" y="127"/>
                    <a:pt x="996" y="129"/>
                    <a:pt x="998" y="129"/>
                  </a:cubicBezTo>
                  <a:cubicBezTo>
                    <a:pt x="999" y="130"/>
                    <a:pt x="1003" y="130"/>
                    <a:pt x="1004" y="130"/>
                  </a:cubicBezTo>
                  <a:cubicBezTo>
                    <a:pt x="1007" y="130"/>
                    <a:pt x="1012" y="131"/>
                    <a:pt x="1014" y="133"/>
                  </a:cubicBezTo>
                  <a:cubicBezTo>
                    <a:pt x="1016" y="134"/>
                    <a:pt x="1017" y="139"/>
                    <a:pt x="1019" y="140"/>
                  </a:cubicBezTo>
                  <a:cubicBezTo>
                    <a:pt x="1020" y="142"/>
                    <a:pt x="1021" y="145"/>
                    <a:pt x="1023" y="146"/>
                  </a:cubicBezTo>
                  <a:cubicBezTo>
                    <a:pt x="1026" y="147"/>
                    <a:pt x="1033" y="144"/>
                    <a:pt x="1036" y="143"/>
                  </a:cubicBezTo>
                  <a:cubicBezTo>
                    <a:pt x="1039" y="142"/>
                    <a:pt x="1043" y="137"/>
                    <a:pt x="1046" y="136"/>
                  </a:cubicBezTo>
                  <a:cubicBezTo>
                    <a:pt x="1048" y="135"/>
                    <a:pt x="1054" y="133"/>
                    <a:pt x="1057" y="133"/>
                  </a:cubicBezTo>
                  <a:cubicBezTo>
                    <a:pt x="1060" y="133"/>
                    <a:pt x="1066" y="134"/>
                    <a:pt x="1069" y="135"/>
                  </a:cubicBezTo>
                  <a:cubicBezTo>
                    <a:pt x="1072" y="137"/>
                    <a:pt x="1077" y="142"/>
                    <a:pt x="1080" y="144"/>
                  </a:cubicBezTo>
                  <a:cubicBezTo>
                    <a:pt x="1082" y="146"/>
                    <a:pt x="1085" y="151"/>
                    <a:pt x="1087" y="153"/>
                  </a:cubicBezTo>
                  <a:cubicBezTo>
                    <a:pt x="1088" y="155"/>
                    <a:pt x="1090" y="158"/>
                    <a:pt x="1092" y="159"/>
                  </a:cubicBezTo>
                  <a:cubicBezTo>
                    <a:pt x="1094" y="160"/>
                    <a:pt x="1099" y="159"/>
                    <a:pt x="1102" y="160"/>
                  </a:cubicBezTo>
                  <a:cubicBezTo>
                    <a:pt x="1104" y="160"/>
                    <a:pt x="1109" y="160"/>
                    <a:pt x="1109" y="160"/>
                  </a:cubicBezTo>
                  <a:cubicBezTo>
                    <a:pt x="1112" y="163"/>
                    <a:pt x="1115" y="166"/>
                    <a:pt x="1117" y="168"/>
                  </a:cubicBezTo>
                  <a:cubicBezTo>
                    <a:pt x="1118" y="171"/>
                    <a:pt x="1122" y="177"/>
                    <a:pt x="1123" y="180"/>
                  </a:cubicBezTo>
                  <a:cubicBezTo>
                    <a:pt x="1125" y="183"/>
                    <a:pt x="1125" y="191"/>
                    <a:pt x="1127" y="194"/>
                  </a:cubicBezTo>
                  <a:cubicBezTo>
                    <a:pt x="1129" y="196"/>
                    <a:pt x="1134" y="199"/>
                    <a:pt x="1136" y="199"/>
                  </a:cubicBezTo>
                  <a:cubicBezTo>
                    <a:pt x="1139" y="199"/>
                    <a:pt x="1143" y="199"/>
                    <a:pt x="1145" y="197"/>
                  </a:cubicBezTo>
                  <a:cubicBezTo>
                    <a:pt x="1146" y="196"/>
                    <a:pt x="1144" y="191"/>
                    <a:pt x="1146" y="189"/>
                  </a:cubicBezTo>
                  <a:cubicBezTo>
                    <a:pt x="1147" y="188"/>
                    <a:pt x="1151" y="188"/>
                    <a:pt x="1153" y="189"/>
                  </a:cubicBezTo>
                  <a:cubicBezTo>
                    <a:pt x="1156" y="190"/>
                    <a:pt x="1162" y="195"/>
                    <a:pt x="1165" y="197"/>
                  </a:cubicBezTo>
                  <a:cubicBezTo>
                    <a:pt x="1168" y="197"/>
                    <a:pt x="1174" y="196"/>
                    <a:pt x="1177" y="197"/>
                  </a:cubicBezTo>
                  <a:cubicBezTo>
                    <a:pt x="1181" y="198"/>
                    <a:pt x="1186" y="203"/>
                    <a:pt x="1190" y="204"/>
                  </a:cubicBezTo>
                  <a:cubicBezTo>
                    <a:pt x="1193" y="205"/>
                    <a:pt x="1199" y="205"/>
                    <a:pt x="1201" y="206"/>
                  </a:cubicBezTo>
                  <a:cubicBezTo>
                    <a:pt x="1203" y="208"/>
                    <a:pt x="1205" y="213"/>
                    <a:pt x="1207" y="215"/>
                  </a:cubicBezTo>
                  <a:cubicBezTo>
                    <a:pt x="1210" y="216"/>
                    <a:pt x="1216" y="216"/>
                    <a:pt x="1219" y="217"/>
                  </a:cubicBezTo>
                  <a:cubicBezTo>
                    <a:pt x="1223" y="219"/>
                    <a:pt x="1229" y="222"/>
                    <a:pt x="1232" y="224"/>
                  </a:cubicBezTo>
                  <a:cubicBezTo>
                    <a:pt x="1235" y="226"/>
                    <a:pt x="1242" y="230"/>
                    <a:pt x="1242" y="234"/>
                  </a:cubicBezTo>
                  <a:cubicBezTo>
                    <a:pt x="1242" y="236"/>
                    <a:pt x="1238" y="240"/>
                    <a:pt x="1236" y="241"/>
                  </a:cubicBezTo>
                  <a:cubicBezTo>
                    <a:pt x="1234" y="242"/>
                    <a:pt x="1230" y="240"/>
                    <a:pt x="1228" y="241"/>
                  </a:cubicBezTo>
                  <a:cubicBezTo>
                    <a:pt x="1225" y="243"/>
                    <a:pt x="1221" y="249"/>
                    <a:pt x="1220" y="252"/>
                  </a:cubicBezTo>
                  <a:cubicBezTo>
                    <a:pt x="1220" y="255"/>
                    <a:pt x="1223" y="260"/>
                    <a:pt x="1224" y="263"/>
                  </a:cubicBezTo>
                  <a:cubicBezTo>
                    <a:pt x="1225" y="265"/>
                    <a:pt x="1228" y="270"/>
                    <a:pt x="1229" y="273"/>
                  </a:cubicBezTo>
                  <a:cubicBezTo>
                    <a:pt x="1231" y="278"/>
                    <a:pt x="1231" y="289"/>
                    <a:pt x="1234" y="293"/>
                  </a:cubicBezTo>
                  <a:cubicBezTo>
                    <a:pt x="1236" y="296"/>
                    <a:pt x="1242" y="299"/>
                    <a:pt x="1245" y="301"/>
                  </a:cubicBezTo>
                  <a:cubicBezTo>
                    <a:pt x="1248" y="302"/>
                    <a:pt x="1254" y="303"/>
                    <a:pt x="1256" y="306"/>
                  </a:cubicBezTo>
                  <a:cubicBezTo>
                    <a:pt x="1257" y="307"/>
                    <a:pt x="1258" y="309"/>
                    <a:pt x="1258" y="311"/>
                  </a:cubicBezTo>
                  <a:cubicBezTo>
                    <a:pt x="1259" y="313"/>
                    <a:pt x="1260" y="319"/>
                    <a:pt x="1258" y="321"/>
                  </a:cubicBezTo>
                  <a:cubicBezTo>
                    <a:pt x="1257" y="323"/>
                    <a:pt x="1250" y="321"/>
                    <a:pt x="1248" y="321"/>
                  </a:cubicBezTo>
                  <a:cubicBezTo>
                    <a:pt x="1247" y="322"/>
                    <a:pt x="1244" y="322"/>
                    <a:pt x="1244" y="323"/>
                  </a:cubicBezTo>
                  <a:cubicBezTo>
                    <a:pt x="1242" y="325"/>
                    <a:pt x="1243" y="331"/>
                    <a:pt x="1244" y="333"/>
                  </a:cubicBezTo>
                  <a:cubicBezTo>
                    <a:pt x="1245" y="335"/>
                    <a:pt x="1249" y="338"/>
                    <a:pt x="1251" y="338"/>
                  </a:cubicBezTo>
                  <a:cubicBezTo>
                    <a:pt x="1253" y="338"/>
                    <a:pt x="1256" y="334"/>
                    <a:pt x="1258" y="334"/>
                  </a:cubicBezTo>
                  <a:cubicBezTo>
                    <a:pt x="1260" y="334"/>
                    <a:pt x="1263" y="336"/>
                    <a:pt x="1264" y="338"/>
                  </a:cubicBezTo>
                  <a:cubicBezTo>
                    <a:pt x="1266" y="341"/>
                    <a:pt x="1264" y="347"/>
                    <a:pt x="1264" y="349"/>
                  </a:cubicBezTo>
                  <a:cubicBezTo>
                    <a:pt x="1264" y="353"/>
                    <a:pt x="1265" y="359"/>
                    <a:pt x="1265" y="363"/>
                  </a:cubicBezTo>
                  <a:cubicBezTo>
                    <a:pt x="1265" y="367"/>
                    <a:pt x="1261" y="375"/>
                    <a:pt x="1262" y="380"/>
                  </a:cubicBezTo>
                  <a:cubicBezTo>
                    <a:pt x="1263" y="382"/>
                    <a:pt x="1265" y="386"/>
                    <a:pt x="1267" y="388"/>
                  </a:cubicBezTo>
                  <a:cubicBezTo>
                    <a:pt x="1269" y="389"/>
                    <a:pt x="1274" y="391"/>
                    <a:pt x="1276" y="392"/>
                  </a:cubicBezTo>
                  <a:cubicBezTo>
                    <a:pt x="1278" y="394"/>
                    <a:pt x="1282" y="398"/>
                    <a:pt x="1283" y="401"/>
                  </a:cubicBezTo>
                  <a:cubicBezTo>
                    <a:pt x="1285" y="405"/>
                    <a:pt x="1288" y="414"/>
                    <a:pt x="1289" y="419"/>
                  </a:cubicBezTo>
                  <a:close/>
                </a:path>
              </a:pathLst>
            </a:custGeom>
            <a:grpFill/>
            <a:ln w="1" cap="flat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aphicFrame>
        <p:nvGraphicFramePr>
          <p:cNvPr id="24" name="Diagramm 23">
            <a:extLst>
              <a:ext uri="{FF2B5EF4-FFF2-40B4-BE49-F238E27FC236}">
                <a16:creationId xmlns:a16="http://schemas.microsoft.com/office/drawing/2014/main" id="{919AB22D-D1EC-4B0A-ABF1-E8BEAE641F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540238"/>
              </p:ext>
            </p:extLst>
          </p:nvPr>
        </p:nvGraphicFramePr>
        <p:xfrm>
          <a:off x="642551" y="971831"/>
          <a:ext cx="9504413" cy="4999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Rechteck 24">
            <a:extLst>
              <a:ext uri="{FF2B5EF4-FFF2-40B4-BE49-F238E27FC236}">
                <a16:creationId xmlns:a16="http://schemas.microsoft.com/office/drawing/2014/main" id="{DD9B43A3-DE93-4DDA-A83B-228AA20595CC}"/>
              </a:ext>
            </a:extLst>
          </p:cNvPr>
          <p:cNvSpPr/>
          <p:nvPr/>
        </p:nvSpPr>
        <p:spPr>
          <a:xfrm>
            <a:off x="3142706" y="5085307"/>
            <a:ext cx="460071" cy="479178"/>
          </a:xfrm>
          <a:prstGeom prst="rect">
            <a:avLst/>
          </a:prstGeom>
          <a:solidFill>
            <a:srgbClr val="83418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AmpleSoft Pro Medium" panose="02000000000000000000" charset="0"/>
              </a:rPr>
              <a:t>Wien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A6CD728-318B-40F6-A8ED-9C7C577618D0}"/>
              </a:ext>
            </a:extLst>
          </p:cNvPr>
          <p:cNvSpPr/>
          <p:nvPr/>
        </p:nvSpPr>
        <p:spPr>
          <a:xfrm>
            <a:off x="6051006" y="5085307"/>
            <a:ext cx="460071" cy="479178"/>
          </a:xfrm>
          <a:prstGeom prst="rect">
            <a:avLst/>
          </a:prstGeom>
          <a:solidFill>
            <a:srgbClr val="83418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AmpleSoft Pro Medium" panose="02000000000000000000" charset="0"/>
              </a:rPr>
              <a:t>Wien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BD5F8D93-6A0C-460C-989A-CD7426D8836E}"/>
              </a:ext>
            </a:extLst>
          </p:cNvPr>
          <p:cNvSpPr/>
          <p:nvPr/>
        </p:nvSpPr>
        <p:spPr>
          <a:xfrm>
            <a:off x="8953591" y="5085307"/>
            <a:ext cx="460071" cy="479178"/>
          </a:xfrm>
          <a:prstGeom prst="rect">
            <a:avLst/>
          </a:prstGeom>
          <a:solidFill>
            <a:srgbClr val="83418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AmpleSoft Pro Medium" panose="02000000000000000000" charset="0"/>
              </a:rPr>
              <a:t>Wien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77D0066-E344-49EE-943B-DCBF35134931}"/>
              </a:ext>
            </a:extLst>
          </p:cNvPr>
          <p:cNvSpPr/>
          <p:nvPr/>
        </p:nvSpPr>
        <p:spPr>
          <a:xfrm>
            <a:off x="1877896" y="5319061"/>
            <a:ext cx="460071" cy="239589"/>
          </a:xfrm>
          <a:prstGeom prst="rect">
            <a:avLst/>
          </a:prstGeom>
          <a:solidFill>
            <a:srgbClr val="8383F9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AmpleSoft Pro Medium" panose="02000000000000000000" charset="0"/>
              </a:rPr>
              <a:t>Wien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717ADE2B-A904-4A23-B73E-7FF8EA4A6CC7}"/>
              </a:ext>
            </a:extLst>
          </p:cNvPr>
          <p:cNvSpPr/>
          <p:nvPr/>
        </p:nvSpPr>
        <p:spPr>
          <a:xfrm>
            <a:off x="4779846" y="5378835"/>
            <a:ext cx="460071" cy="179815"/>
          </a:xfrm>
          <a:prstGeom prst="rect">
            <a:avLst/>
          </a:prstGeom>
          <a:solidFill>
            <a:srgbClr val="8383F9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AmpleSoft Pro Medium" panose="02000000000000000000" charset="0"/>
              </a:rPr>
              <a:t>Wien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0FE1B58A-D4BB-4BDC-884E-AC0B01C14A23}"/>
              </a:ext>
            </a:extLst>
          </p:cNvPr>
          <p:cNvSpPr/>
          <p:nvPr/>
        </p:nvSpPr>
        <p:spPr>
          <a:xfrm>
            <a:off x="7691323" y="5378835"/>
            <a:ext cx="460071" cy="179815"/>
          </a:xfrm>
          <a:prstGeom prst="rect">
            <a:avLst/>
          </a:prstGeom>
          <a:solidFill>
            <a:srgbClr val="8383F9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AmpleSoft Pro Medium" panose="02000000000000000000" charset="0"/>
              </a:rPr>
              <a:t>Wien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3D1C562-582F-496B-BD02-25C7ECE988FA}"/>
              </a:ext>
            </a:extLst>
          </p:cNvPr>
          <p:cNvSpPr txBox="1"/>
          <p:nvPr/>
        </p:nvSpPr>
        <p:spPr>
          <a:xfrm>
            <a:off x="1419602" y="5277028"/>
            <a:ext cx="381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>
                <a:solidFill>
                  <a:srgbClr val="8383F9"/>
                </a:solidFill>
                <a:latin typeface="AmpleSoft Pro Medium" panose="02000000000000000000" charset="0"/>
              </a:rPr>
              <a:t>40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276038A-FCC6-4B66-B6CE-8735F05728E4}"/>
              </a:ext>
            </a:extLst>
          </p:cNvPr>
          <p:cNvSpPr txBox="1"/>
          <p:nvPr/>
        </p:nvSpPr>
        <p:spPr>
          <a:xfrm>
            <a:off x="3610814" y="5164921"/>
            <a:ext cx="4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>
                <a:solidFill>
                  <a:srgbClr val="834183"/>
                </a:solidFill>
                <a:latin typeface="AmpleSoft Pro Medium" panose="02000000000000000000" charset="0"/>
              </a:rPr>
              <a:t>175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8DBE8F1-437B-4792-AECF-678525D8F08C}"/>
              </a:ext>
            </a:extLst>
          </p:cNvPr>
          <p:cNvSpPr txBox="1"/>
          <p:nvPr/>
        </p:nvSpPr>
        <p:spPr>
          <a:xfrm>
            <a:off x="4330008" y="532342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>
                <a:solidFill>
                  <a:srgbClr val="8383F9"/>
                </a:solidFill>
                <a:latin typeface="AmpleSoft Pro Medium" panose="02000000000000000000" charset="0"/>
              </a:rPr>
              <a:t>27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5C4F7CC-6415-460E-8EF6-8CD8EF6A56AC}"/>
              </a:ext>
            </a:extLst>
          </p:cNvPr>
          <p:cNvSpPr txBox="1"/>
          <p:nvPr/>
        </p:nvSpPr>
        <p:spPr>
          <a:xfrm>
            <a:off x="7237363" y="5323424"/>
            <a:ext cx="378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>
                <a:solidFill>
                  <a:srgbClr val="8383F9"/>
                </a:solidFill>
                <a:latin typeface="AmpleSoft Pro Medium" panose="02000000000000000000" charset="0"/>
              </a:rPr>
              <a:t>28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36F2B775-C78C-4549-88E8-FE4DFAF8FDCD}"/>
              </a:ext>
            </a:extLst>
          </p:cNvPr>
          <p:cNvSpPr txBox="1"/>
          <p:nvPr/>
        </p:nvSpPr>
        <p:spPr>
          <a:xfrm>
            <a:off x="6599104" y="5164921"/>
            <a:ext cx="445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>
                <a:solidFill>
                  <a:srgbClr val="834183"/>
                </a:solidFill>
                <a:latin typeface="AmpleSoft Pro Medium" panose="02000000000000000000" charset="0"/>
              </a:rPr>
              <a:t>169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FCEF031-9EB6-4893-846E-6C3C44E08889}"/>
              </a:ext>
            </a:extLst>
          </p:cNvPr>
          <p:cNvSpPr txBox="1"/>
          <p:nvPr/>
        </p:nvSpPr>
        <p:spPr>
          <a:xfrm>
            <a:off x="9491836" y="5164921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>
                <a:solidFill>
                  <a:srgbClr val="834183"/>
                </a:solidFill>
                <a:latin typeface="AmpleSoft Pro Medium" panose="02000000000000000000" charset="0"/>
              </a:rPr>
              <a:t>194</a:t>
            </a:r>
          </a:p>
        </p:txBody>
      </p:sp>
    </p:spTree>
    <p:extLst>
      <p:ext uri="{BB962C8B-B14F-4D97-AF65-F5344CB8AC3E}">
        <p14:creationId xmlns:p14="http://schemas.microsoft.com/office/powerpoint/2010/main" val="3302911504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vorlage für Präsentationen DE">
  <a:themeElements>
    <a:clrScheme name="Custom 1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FF5A64"/>
      </a:accent1>
      <a:accent2>
        <a:srgbClr val="AAAAFA"/>
      </a:accent2>
      <a:accent3>
        <a:srgbClr val="462346"/>
      </a:accent3>
      <a:accent4>
        <a:srgbClr val="82D2A0"/>
      </a:accent4>
      <a:accent5>
        <a:srgbClr val="E6C828"/>
      </a:accent5>
      <a:accent6>
        <a:srgbClr val="D6D1CA"/>
      </a:accent6>
      <a:hlink>
        <a:srgbClr val="FF0000"/>
      </a:hlink>
      <a:folHlink>
        <a:srgbClr val="FF0000"/>
      </a:folHlink>
    </a:clrScheme>
    <a:fontScheme name="Stadt Wien">
      <a:majorFont>
        <a:latin typeface="Wiener Melange Extra Bold"/>
        <a:ea typeface=""/>
        <a:cs typeface=""/>
      </a:majorFont>
      <a:minorFont>
        <a:latin typeface="Wiener Melange"/>
        <a:ea typeface=""/>
        <a:cs typeface=""/>
      </a:minorFont>
    </a:fontScheme>
    <a:fmtScheme name="Sólidos sutile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orgenrot 30%">
      <a:srgbClr val="FFCED1"/>
    </a:custClr>
    <a:custClr name="Flieder 30%">
      <a:srgbClr val="E6E5FE"/>
    </a:custClr>
    <a:custClr name="Abendstimmung 30%">
      <a:srgbClr val="C7BDC7"/>
    </a:custClr>
    <a:custClr name="Kuppelgrün 30%">
      <a:srgbClr val="DFE5E2"/>
    </a:custClr>
    <a:custClr name="Goldgelb 30%">
      <a:srgbClr val="F8EFBD"/>
    </a:custClr>
    <a:custClr name="Nebelgrau 30%">
      <a:srgbClr val="F3F1EF"/>
    </a:custClr>
  </a:custClrLst>
  <a:extLst>
    <a:ext uri="{05A4C25C-085E-4340-85A3-A5531E510DB2}">
      <thm15:themeFamily xmlns:thm15="http://schemas.microsoft.com/office/thememl/2012/main" name="02 Stadt_Wien_Deutsch_Template_Grün" id="{4CCA68FE-E735-E44B-AF9A-CF59C9E84C5D}" vid="{DA70A5A6-D8FE-714B-9334-24D35880D9D4}"/>
    </a:ext>
  </a:ext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orgenrot 30%">
      <a:srgbClr val="FFCED1"/>
    </a:custClr>
    <a:custClr name="Flieder 30%">
      <a:srgbClr val="E6E5FE"/>
    </a:custClr>
    <a:custClr name="Abendstimmung 30%">
      <a:srgbClr val="C7BDC7"/>
    </a:custClr>
    <a:custClr name="Kuppelgrün 30%">
      <a:srgbClr val="DFE5E2"/>
    </a:custClr>
    <a:custClr name="Goldgelb 30%">
      <a:srgbClr val="F8EFBD"/>
    </a:custClr>
    <a:custClr name="Nebelgrau 30%">
      <a:srgbClr val="F3F1E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 Stadt Wien - Flieder">
  <a:themeElements>
    <a:clrScheme name="Custom 1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FF5A64"/>
      </a:accent1>
      <a:accent2>
        <a:srgbClr val="AAAAFA"/>
      </a:accent2>
      <a:accent3>
        <a:srgbClr val="462346"/>
      </a:accent3>
      <a:accent4>
        <a:srgbClr val="82D2A0"/>
      </a:accent4>
      <a:accent5>
        <a:srgbClr val="E6C828"/>
      </a:accent5>
      <a:accent6>
        <a:srgbClr val="D6D1CA"/>
      </a:accent6>
      <a:hlink>
        <a:srgbClr val="FF0000"/>
      </a:hlink>
      <a:folHlink>
        <a:srgbClr val="FF0000"/>
      </a:folHlink>
    </a:clrScheme>
    <a:fontScheme name="Stadt Wien">
      <a:majorFont>
        <a:latin typeface="Wiener Melange Extra Bold"/>
        <a:ea typeface=""/>
        <a:cs typeface=""/>
      </a:majorFont>
      <a:minorFont>
        <a:latin typeface="Wiener Melange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>
            <a:shade val="50000"/>
          </a:schemeClr>
        </a:solidFill>
      </a:fillStyleLst>
      <a:lnStyleLst>
        <a:ln w="0" cap="flat" cmpd="sng" algn="ctr">
          <a:noFill/>
        </a:ln>
        <a:ln w="6350" cap="flat" cmpd="sng" algn="ctr">
          <a:solidFill>
            <a:schemeClr val="phClr"/>
          </a:solidFill>
          <a:prstDash val="solid"/>
        </a:ln>
        <a:ln w="0" cap="flat" cmpd="sng" algn="ctr">
          <a:noFill/>
        </a:ln>
      </a:lnStyleLst>
      <a:effectStyleLst>
        <a:effectStyle>
          <a:effectLst>
            <a:blur/>
          </a:effectLst>
        </a:effectStyle>
        <a:effectStyle>
          <a:effectLst>
            <a:fillOverlay blend="screen">
              <a:solidFill>
                <a:schemeClr val="phClr"/>
              </a:solidFill>
            </a:fillOverlay>
          </a:effectLst>
        </a:effectStyle>
        <a:effectStyle>
          <a:effectLst>
            <a:blur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orgenrot 30%">
      <a:srgbClr val="FFCED1"/>
    </a:custClr>
    <a:custClr name="Flieder 30%">
      <a:srgbClr val="E6E5FE"/>
    </a:custClr>
    <a:custClr name="Abendstimmung 30%">
      <a:srgbClr val="C7BDC7"/>
    </a:custClr>
    <a:custClr name="Kuppelgrün 30%">
      <a:srgbClr val="DFE5E2"/>
    </a:custClr>
    <a:custClr name="Goldgelb 30%">
      <a:srgbClr val="F8EFBD"/>
    </a:custClr>
    <a:custClr name="Nebelgrau 30%">
      <a:srgbClr val="F3F1EF"/>
    </a:custClr>
  </a:custClrLst>
  <a:extLst>
    <a:ext uri="{05A4C25C-085E-4340-85A3-A5531E510DB2}">
      <thm15:themeFamily xmlns:thm15="http://schemas.microsoft.com/office/thememl/2012/main" name="02 Stadt_Wien_Deutsch_Template_Grün" id="{4CCA68FE-E735-E44B-AF9A-CF59C9E84C5D}" vid="{75CCEFA5-6597-F948-BE6F-BA90774DEFF5}"/>
    </a:ext>
  </a:extLst>
</a:theme>
</file>

<file path=ppt/theme/theme3.xml><?xml version="1.0" encoding="utf-8"?>
<a:theme xmlns:a="http://schemas.openxmlformats.org/drawingml/2006/main" name="3 Stadt Wien - Morgenrot">
  <a:themeElements>
    <a:clrScheme name="Custom 1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FF5A64"/>
      </a:accent1>
      <a:accent2>
        <a:srgbClr val="AAAAFA"/>
      </a:accent2>
      <a:accent3>
        <a:srgbClr val="462346"/>
      </a:accent3>
      <a:accent4>
        <a:srgbClr val="82D2A0"/>
      </a:accent4>
      <a:accent5>
        <a:srgbClr val="E6C828"/>
      </a:accent5>
      <a:accent6>
        <a:srgbClr val="D6D1CA"/>
      </a:accent6>
      <a:hlink>
        <a:srgbClr val="FF0000"/>
      </a:hlink>
      <a:folHlink>
        <a:srgbClr val="FF0000"/>
      </a:folHlink>
    </a:clrScheme>
    <a:fontScheme name="Stadt Wien">
      <a:majorFont>
        <a:latin typeface="Wiener Melange Extra Bold"/>
        <a:ea typeface=""/>
        <a:cs typeface=""/>
      </a:majorFont>
      <a:minorFont>
        <a:latin typeface="Wiener Melange"/>
        <a:ea typeface=""/>
        <a:cs typeface=""/>
      </a:minorFont>
    </a:fontScheme>
    <a:fmtScheme name="Sólidos sutile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orgenrot 30%">
      <a:srgbClr val="FFCED1"/>
    </a:custClr>
    <a:custClr name="Flieder 30%">
      <a:srgbClr val="E6E5FE"/>
    </a:custClr>
    <a:custClr name="Abendstimmung 30%">
      <a:srgbClr val="C7BDC7"/>
    </a:custClr>
    <a:custClr name="Kuppelgrün 30%">
      <a:srgbClr val="DFE5E2"/>
    </a:custClr>
    <a:custClr name="Goldgelb 30%">
      <a:srgbClr val="F8EFBD"/>
    </a:custClr>
    <a:custClr name="Nebelgrau 30%">
      <a:srgbClr val="F3F1EF"/>
    </a:custClr>
  </a:custClrLst>
  <a:extLst>
    <a:ext uri="{05A4C25C-085E-4340-85A3-A5531E510DB2}">
      <thm15:themeFamily xmlns:thm15="http://schemas.microsoft.com/office/thememl/2012/main" name="02 Stadt_Wien_Deutsch_Template_Grün" id="{4CCA68FE-E735-E44B-AF9A-CF59C9E84C5D}" vid="{00DA058C-8BF3-B047-961E-DF574011F7D4}"/>
    </a:ext>
  </a:extLst>
</a:theme>
</file>

<file path=ppt/theme/theme4.xml><?xml version="1.0" encoding="utf-8"?>
<a:theme xmlns:a="http://schemas.openxmlformats.org/drawingml/2006/main" name="4 Stadt Wien - Abendstimmung">
  <a:themeElements>
    <a:clrScheme name="Custom 1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FF5A64"/>
      </a:accent1>
      <a:accent2>
        <a:srgbClr val="AAAAFA"/>
      </a:accent2>
      <a:accent3>
        <a:srgbClr val="462346"/>
      </a:accent3>
      <a:accent4>
        <a:srgbClr val="82D2A0"/>
      </a:accent4>
      <a:accent5>
        <a:srgbClr val="E6C828"/>
      </a:accent5>
      <a:accent6>
        <a:srgbClr val="D6D1CA"/>
      </a:accent6>
      <a:hlink>
        <a:srgbClr val="FF0000"/>
      </a:hlink>
      <a:folHlink>
        <a:srgbClr val="FF0000"/>
      </a:folHlink>
    </a:clrScheme>
    <a:fontScheme name="Stadt Wien">
      <a:majorFont>
        <a:latin typeface="Wiener Melange Extra Bold"/>
        <a:ea typeface=""/>
        <a:cs typeface=""/>
      </a:majorFont>
      <a:minorFont>
        <a:latin typeface="Wiener Melange"/>
        <a:ea typeface=""/>
        <a:cs typeface=""/>
      </a:minorFont>
    </a:fontScheme>
    <a:fmtScheme name="Sólidos sutile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orgenrot 30%">
      <a:srgbClr val="FFCED1"/>
    </a:custClr>
    <a:custClr name="Flieder 30%">
      <a:srgbClr val="E6E5FE"/>
    </a:custClr>
    <a:custClr name="Abendstimmung 30%">
      <a:srgbClr val="C7BDC7"/>
    </a:custClr>
    <a:custClr name="Kuppelgrün 30%">
      <a:srgbClr val="DFE5E2"/>
    </a:custClr>
    <a:custClr name="Goldgelb 30%">
      <a:srgbClr val="F8EFBD"/>
    </a:custClr>
    <a:custClr name="Nebelgrau 30%">
      <a:srgbClr val="F3F1EF"/>
    </a:custClr>
  </a:custClrLst>
  <a:extLst>
    <a:ext uri="{05A4C25C-085E-4340-85A3-A5531E510DB2}">
      <thm15:themeFamily xmlns:thm15="http://schemas.microsoft.com/office/thememl/2012/main" name="02 Stadt_Wien_Deutsch_Template_Grün" id="{4CCA68FE-E735-E44B-AF9A-CF59C9E84C5D}" vid="{B981F998-8915-4647-93A5-59E7C0E72BA5}"/>
    </a:ext>
  </a:extLst>
</a:theme>
</file>

<file path=ppt/theme/theme5.xml><?xml version="1.0" encoding="utf-8"?>
<a:theme xmlns:a="http://schemas.openxmlformats.org/drawingml/2006/main" name="5 Stadt Wien - Frischgrün">
  <a:themeElements>
    <a:clrScheme name="Custom 1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FF5A64"/>
      </a:accent1>
      <a:accent2>
        <a:srgbClr val="AAAAFA"/>
      </a:accent2>
      <a:accent3>
        <a:srgbClr val="462346"/>
      </a:accent3>
      <a:accent4>
        <a:srgbClr val="82D2A0"/>
      </a:accent4>
      <a:accent5>
        <a:srgbClr val="E6C828"/>
      </a:accent5>
      <a:accent6>
        <a:srgbClr val="D6D1CA"/>
      </a:accent6>
      <a:hlink>
        <a:srgbClr val="FF0000"/>
      </a:hlink>
      <a:folHlink>
        <a:srgbClr val="FF0000"/>
      </a:folHlink>
    </a:clrScheme>
    <a:fontScheme name="Stadt Wien">
      <a:majorFont>
        <a:latin typeface="Wiener Melange Extra Bold"/>
        <a:ea typeface=""/>
        <a:cs typeface=""/>
      </a:majorFont>
      <a:minorFont>
        <a:latin typeface="Wiener Melange"/>
        <a:ea typeface=""/>
        <a:cs typeface=""/>
      </a:minorFont>
    </a:fontScheme>
    <a:fmtScheme name="Sólidos sutile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orgenrot 30%">
      <a:srgbClr val="FFCED1"/>
    </a:custClr>
    <a:custClr name="Flieder 30%">
      <a:srgbClr val="E6E5FE"/>
    </a:custClr>
    <a:custClr name="Abendstimmung 30%">
      <a:srgbClr val="C7BDC7"/>
    </a:custClr>
    <a:custClr name="Kuppelgrün 30%">
      <a:srgbClr val="DFE5E2"/>
    </a:custClr>
    <a:custClr name="Goldgelb 30%">
      <a:srgbClr val="F8EFBD"/>
    </a:custClr>
    <a:custClr name="Nebelgrau 30%">
      <a:srgbClr val="F3F1EF"/>
    </a:custClr>
  </a:custClrLst>
  <a:extLst>
    <a:ext uri="{05A4C25C-085E-4340-85A3-A5531E510DB2}">
      <thm15:themeFamily xmlns:thm15="http://schemas.microsoft.com/office/thememl/2012/main" name="02 Stadt_Wien_Deutsch_Template_Grün" id="{4CCA68FE-E735-E44B-AF9A-CF59C9E84C5D}" vid="{D1E9E6F8-E34A-7340-BC06-BE4C96D43578}"/>
    </a:ext>
  </a:extLst>
</a:theme>
</file>

<file path=ppt/theme/theme6.xml><?xml version="1.0" encoding="utf-8"?>
<a:theme xmlns:a="http://schemas.openxmlformats.org/drawingml/2006/main" name="6 Stadt Wien - Goldgelb">
  <a:themeElements>
    <a:clrScheme name="Custom 1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FF5A64"/>
      </a:accent1>
      <a:accent2>
        <a:srgbClr val="AAAAFA"/>
      </a:accent2>
      <a:accent3>
        <a:srgbClr val="462346"/>
      </a:accent3>
      <a:accent4>
        <a:srgbClr val="82D2A0"/>
      </a:accent4>
      <a:accent5>
        <a:srgbClr val="E6C828"/>
      </a:accent5>
      <a:accent6>
        <a:srgbClr val="D6D1CA"/>
      </a:accent6>
      <a:hlink>
        <a:srgbClr val="FF0000"/>
      </a:hlink>
      <a:folHlink>
        <a:srgbClr val="FF0000"/>
      </a:folHlink>
    </a:clrScheme>
    <a:fontScheme name="Stadt Wien">
      <a:majorFont>
        <a:latin typeface="Wiener Melange Extra Bold"/>
        <a:ea typeface=""/>
        <a:cs typeface=""/>
      </a:majorFont>
      <a:minorFont>
        <a:latin typeface="Wiener Melange"/>
        <a:ea typeface=""/>
        <a:cs typeface=""/>
      </a:minorFont>
    </a:fontScheme>
    <a:fmtScheme name="Sólidos sutile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orgenrot 30%">
      <a:srgbClr val="FFCED1"/>
    </a:custClr>
    <a:custClr name="Flieder 30%">
      <a:srgbClr val="E6E5FE"/>
    </a:custClr>
    <a:custClr name="Abendstimmung 30%">
      <a:srgbClr val="C7BDC7"/>
    </a:custClr>
    <a:custClr name="Kuppelgrün 30%">
      <a:srgbClr val="DFE5E2"/>
    </a:custClr>
    <a:custClr name="Goldgelb 30%">
      <a:srgbClr val="F8EFBD"/>
    </a:custClr>
    <a:custClr name="Nebelgrau 30%">
      <a:srgbClr val="F3F1EF"/>
    </a:custClr>
  </a:custClrLst>
  <a:extLst>
    <a:ext uri="{05A4C25C-085E-4340-85A3-A5531E510DB2}">
      <thm15:themeFamily xmlns:thm15="http://schemas.microsoft.com/office/thememl/2012/main" name="02 Stadt_Wien_Deutsch_Template_Grün" id="{4CCA68FE-E735-E44B-AF9A-CF59C9E84C5D}" vid="{C5877F06-95D6-764A-B28A-B58B7B53A615}"/>
    </a:ext>
  </a:extLst>
</a:theme>
</file>

<file path=ppt/theme/theme7.xml><?xml version="1.0" encoding="utf-8"?>
<a:theme xmlns:a="http://schemas.openxmlformats.org/drawingml/2006/main" name="7 Stadt Wien - Nebelgrau">
  <a:themeElements>
    <a:clrScheme name="Custom 1">
      <a:dk1>
        <a:srgbClr val="292929"/>
      </a:dk1>
      <a:lt1>
        <a:srgbClr val="FFFFFF"/>
      </a:lt1>
      <a:dk2>
        <a:srgbClr val="292929"/>
      </a:dk2>
      <a:lt2>
        <a:srgbClr val="FFFFFF"/>
      </a:lt2>
      <a:accent1>
        <a:srgbClr val="FF5A64"/>
      </a:accent1>
      <a:accent2>
        <a:srgbClr val="AAAAFA"/>
      </a:accent2>
      <a:accent3>
        <a:srgbClr val="462346"/>
      </a:accent3>
      <a:accent4>
        <a:srgbClr val="82D2A0"/>
      </a:accent4>
      <a:accent5>
        <a:srgbClr val="E6C828"/>
      </a:accent5>
      <a:accent6>
        <a:srgbClr val="D6D1CA"/>
      </a:accent6>
      <a:hlink>
        <a:srgbClr val="FF0000"/>
      </a:hlink>
      <a:folHlink>
        <a:srgbClr val="FF0000"/>
      </a:folHlink>
    </a:clrScheme>
    <a:fontScheme name="Stadt Wien">
      <a:majorFont>
        <a:latin typeface="Wiener Melange Extra Bold"/>
        <a:ea typeface=""/>
        <a:cs typeface=""/>
      </a:majorFont>
      <a:minorFont>
        <a:latin typeface="Wiener Melange"/>
        <a:ea typeface=""/>
        <a:cs typeface=""/>
      </a:minorFont>
    </a:fontScheme>
    <a:fmtScheme name="Sólidos sutile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orgenrot 30%">
      <a:srgbClr val="FFCED1"/>
    </a:custClr>
    <a:custClr name="Flieder 30%">
      <a:srgbClr val="E6E5FE"/>
    </a:custClr>
    <a:custClr name="Abendstimmung 30%">
      <a:srgbClr val="C7BDC7"/>
    </a:custClr>
    <a:custClr name="Kuppelgrün 30%">
      <a:srgbClr val="DFE5E2"/>
    </a:custClr>
    <a:custClr name="Goldgelb 30%">
      <a:srgbClr val="F8EFBD"/>
    </a:custClr>
    <a:custClr name="Nebelgrau 30%">
      <a:srgbClr val="F3F1EF"/>
    </a:custClr>
  </a:custClrLst>
  <a:extLst>
    <a:ext uri="{05A4C25C-085E-4340-85A3-A5531E510DB2}">
      <thm15:themeFamily xmlns:thm15="http://schemas.microsoft.com/office/thememl/2012/main" name="02 Stadt_Wien_Deutsch_Template_Grün" id="{4CCA68FE-E735-E44B-AF9A-CF59C9E84C5D}" vid="{7B6AC0BB-B6BA-A541-A28D-3161C2D6892E}"/>
    </a:ext>
  </a:extLst>
</a:theme>
</file>

<file path=ppt/theme/theme8.xml><?xml version="1.0" encoding="utf-8"?>
<a:theme xmlns:a="http://schemas.openxmlformats.org/drawingml/2006/main" name="UIV-PP-Design">
  <a:themeElements>
    <a:clrScheme name="UIV Corporate Colors">
      <a:dk1>
        <a:srgbClr val="4C4950"/>
      </a:dk1>
      <a:lt1>
        <a:srgbClr val="FFFFFF"/>
      </a:lt1>
      <a:dk2>
        <a:srgbClr val="000000"/>
      </a:dk2>
      <a:lt2>
        <a:srgbClr val="C6C6C6"/>
      </a:lt2>
      <a:accent1>
        <a:srgbClr val="E30613"/>
      </a:accent1>
      <a:accent2>
        <a:srgbClr val="E26471"/>
      </a:accent2>
      <a:accent3>
        <a:srgbClr val="4C4950"/>
      </a:accent3>
      <a:accent4>
        <a:srgbClr val="F7A600"/>
      </a:accent4>
      <a:accent5>
        <a:srgbClr val="93C11F"/>
      </a:accent5>
      <a:accent6>
        <a:srgbClr val="0085C8"/>
      </a:accent6>
      <a:hlink>
        <a:srgbClr val="003359"/>
      </a:hlink>
      <a:folHlink>
        <a:srgbClr val="5E5C6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ólidos sutile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Morgenrot 30%">
      <a:srgbClr val="FFCED1"/>
    </a:custClr>
    <a:custClr name="Flieder 30%">
      <a:srgbClr val="E6E5FE"/>
    </a:custClr>
    <a:custClr name="Abendstimmung 30%">
      <a:srgbClr val="C7BDC7"/>
    </a:custClr>
    <a:custClr name="Kuppelgrün 30%">
      <a:srgbClr val="DFE5E2"/>
    </a:custClr>
    <a:custClr name="Goldgelb 30%">
      <a:srgbClr val="F8EFBD"/>
    </a:custClr>
    <a:custClr name="Nebelgrau 30%">
      <a:srgbClr val="F3F1EF"/>
    </a:custClr>
  </a:custClrLst>
  <a:extLst>
    <a:ext uri="{05A4C25C-085E-4340-85A3-A5531E510DB2}">
      <thm15:themeFamily xmlns:thm15="http://schemas.microsoft.com/office/thememl/2012/main" name="UIV-PP-Master-Template" id="{C19650A1-6B9C-074F-AFB0-018408FA25E0}" vid="{ECDEFBFD-7E91-CA4A-A07E-0BCE357EB052}"/>
    </a:ext>
  </a:extLst>
</a:theme>
</file>

<file path=ppt/theme/theme9.xml><?xml version="1.0" encoding="utf-8"?>
<a:theme xmlns:a="http://schemas.openxmlformats.org/drawingml/2006/main" name="Office">
  <a:themeElements>
    <a:clrScheme name="UIV">
      <a:dk1>
        <a:srgbClr val="E7E5E7"/>
      </a:dk1>
      <a:lt1>
        <a:srgbClr val="FEFFFF"/>
      </a:lt1>
      <a:dk2>
        <a:srgbClr val="F39CA0"/>
      </a:dk2>
      <a:lt2>
        <a:srgbClr val="B8B6B9"/>
      </a:lt2>
      <a:accent1>
        <a:srgbClr val="B8B6B9"/>
      </a:accent1>
      <a:accent2>
        <a:srgbClr val="656767"/>
      </a:accent2>
      <a:accent3>
        <a:srgbClr val="B8B6B9"/>
      </a:accent3>
      <a:accent4>
        <a:srgbClr val="E20613"/>
      </a:accent4>
      <a:accent5>
        <a:srgbClr val="E45053"/>
      </a:accent5>
      <a:accent6>
        <a:srgbClr val="F39CA0"/>
      </a:accent6>
      <a:hlink>
        <a:srgbClr val="FEFFFF"/>
      </a:hlink>
      <a:folHlink>
        <a:srgbClr val="E2061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292929"/>
    </a:dk1>
    <a:lt1>
      <a:srgbClr val="FFFFFF"/>
    </a:lt1>
    <a:dk2>
      <a:srgbClr val="292929"/>
    </a:dk2>
    <a:lt2>
      <a:srgbClr val="FFFFFF"/>
    </a:lt2>
    <a:accent1>
      <a:srgbClr val="FF5A64"/>
    </a:accent1>
    <a:accent2>
      <a:srgbClr val="AAAAFA"/>
    </a:accent2>
    <a:accent3>
      <a:srgbClr val="462346"/>
    </a:accent3>
    <a:accent4>
      <a:srgbClr val="82D2A0"/>
    </a:accent4>
    <a:accent5>
      <a:srgbClr val="E6C828"/>
    </a:accent5>
    <a:accent6>
      <a:srgbClr val="D6D1CA"/>
    </a:accent6>
    <a:hlink>
      <a:srgbClr val="FF0000"/>
    </a:hlink>
    <a:folHlink>
      <a:srgbClr val="FF0000"/>
    </a:folHlink>
  </a:clrScheme>
  <a:fontScheme name="Stadt Wien">
    <a:majorFont>
      <a:latin typeface="Wiener Melange Extra Bold"/>
      <a:ea typeface=""/>
      <a:cs typeface=""/>
    </a:majorFont>
    <a:minorFont>
      <a:latin typeface="Wiener Melange"/>
      <a:ea typeface=""/>
      <a:cs typeface=""/>
    </a:minorFont>
  </a:fontScheme>
  <a:fmtScheme name="Sólidos sutiles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5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rgbClr val="292929"/>
    </a:dk1>
    <a:lt1>
      <a:srgbClr val="FFFFFF"/>
    </a:lt1>
    <a:dk2>
      <a:srgbClr val="292929"/>
    </a:dk2>
    <a:lt2>
      <a:srgbClr val="FFFFFF"/>
    </a:lt2>
    <a:accent1>
      <a:srgbClr val="FF5A64"/>
    </a:accent1>
    <a:accent2>
      <a:srgbClr val="AAAAFA"/>
    </a:accent2>
    <a:accent3>
      <a:srgbClr val="462346"/>
    </a:accent3>
    <a:accent4>
      <a:srgbClr val="82D2A0"/>
    </a:accent4>
    <a:accent5>
      <a:srgbClr val="E6C828"/>
    </a:accent5>
    <a:accent6>
      <a:srgbClr val="D6D1CA"/>
    </a:accent6>
    <a:hlink>
      <a:srgbClr val="FF0000"/>
    </a:hlink>
    <a:folHlink>
      <a:srgbClr val="FF0000"/>
    </a:folHlink>
  </a:clrScheme>
  <a:fontScheme name="Stadt Wien">
    <a:majorFont>
      <a:latin typeface="Wiener Melange Extra Bold"/>
      <a:ea typeface=""/>
      <a:cs typeface=""/>
    </a:majorFont>
    <a:minorFont>
      <a:latin typeface="Wiener Melange"/>
      <a:ea typeface=""/>
      <a:cs typeface=""/>
    </a:minorFont>
  </a:fontScheme>
  <a:fmtScheme name="Sólidos sutiles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5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Powerpoint-Vorlage für Präsentationen DEUTSCH (1)</Template>
  <TotalTime>0</TotalTime>
  <Words>349</Words>
  <Application>Microsoft Office PowerPoint</Application>
  <PresentationFormat>Breitbild</PresentationFormat>
  <Paragraphs>110</Paragraphs>
  <Slides>10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9</vt:i4>
      </vt:variant>
      <vt:variant>
        <vt:lpstr>Folientitel</vt:lpstr>
      </vt:variant>
      <vt:variant>
        <vt:i4>10</vt:i4>
      </vt:variant>
    </vt:vector>
  </HeadingPairs>
  <TitlesOfParts>
    <vt:vector size="29" baseType="lpstr">
      <vt:lpstr>AmpleSoft Pro Medium</vt:lpstr>
      <vt:lpstr>AmpleSoft Pro ExtraLight</vt:lpstr>
      <vt:lpstr>Wiener Melange Extra Bold</vt:lpstr>
      <vt:lpstr>AmpleSoft Pro</vt:lpstr>
      <vt:lpstr>AmpleSoft Pro Regular</vt:lpstr>
      <vt:lpstr>Arial</vt:lpstr>
      <vt:lpstr>Wiener Melange</vt:lpstr>
      <vt:lpstr>Calibri</vt:lpstr>
      <vt:lpstr>Calibri Light</vt:lpstr>
      <vt:lpstr>Wingdings</vt:lpstr>
      <vt:lpstr>Powerpointvorlage für Präsentationen DE</vt:lpstr>
      <vt:lpstr>2 Stadt Wien - Flieder</vt:lpstr>
      <vt:lpstr>3 Stadt Wien - Morgenrot</vt:lpstr>
      <vt:lpstr>4 Stadt Wien - Abendstimmung</vt:lpstr>
      <vt:lpstr>5 Stadt Wien - Frischgrün</vt:lpstr>
      <vt:lpstr>6 Stadt Wien - Goldgelb</vt:lpstr>
      <vt:lpstr>7 Stadt Wien - Nebelgrau</vt:lpstr>
      <vt:lpstr>UIV-PP-Design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Kontakt</vt:lpstr>
    </vt:vector>
  </TitlesOfParts>
  <Company>Wien Digital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Pamperl Lea</dc:creator>
  <cp:lastModifiedBy>Stoy Sebastian</cp:lastModifiedBy>
  <cp:revision>223</cp:revision>
  <dcterms:created xsi:type="dcterms:W3CDTF">2022-11-14T14:59:26Z</dcterms:created>
  <dcterms:modified xsi:type="dcterms:W3CDTF">2025-01-17T14:12:55Z</dcterms:modified>
</cp:coreProperties>
</file>